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CCFF"/>
    <a:srgbClr val="FF33CC"/>
    <a:srgbClr val="66FF33"/>
    <a:srgbClr val="00FF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60"/>
  </p:normalViewPr>
  <p:slideViewPr>
    <p:cSldViewPr>
      <p:cViewPr>
        <p:scale>
          <a:sx n="60" d="100"/>
          <a:sy n="60" d="100"/>
        </p:scale>
        <p:origin x="-7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2508E86A-1260-407B-817E-CCA1EC4F19F1}" type="presOf" srcId="{3CED5FFD-AAA2-4F32-9984-2931A9343EF4}" destId="{F8BFDAFD-525F-436C-B14B-2567CFE67020}" srcOrd="0" destOrd="0" presId="urn:microsoft.com/office/officeart/2005/8/layout/arrow2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3F60EC33-620C-4D0B-95E3-5B4878B3E024}" type="presOf" srcId="{EB66B2BF-1C91-4390-887D-59AFDF2F5453}" destId="{EE42284D-07CC-4E60-9511-FD7FB20444B5}" srcOrd="0" destOrd="0" presId="urn:microsoft.com/office/officeart/2005/8/layout/arrow2"/>
    <dgm:cxn modelId="{8F05CC05-2C24-49A7-857F-C89498E6EAF0}" type="presOf" srcId="{4DF7A849-7E3E-424B-AB6C-A90D1143B16A}" destId="{79055F36-FB44-4AFE-89C6-FD47523E4240}" srcOrd="0" destOrd="0" presId="urn:microsoft.com/office/officeart/2005/8/layout/arrow2"/>
    <dgm:cxn modelId="{14EE0358-49E1-44A2-9DA2-CC082857E205}" type="presOf" srcId="{889517A7-6441-4483-B2EC-4040F04A8583}" destId="{A058D1BA-E84F-4FDE-83D5-6EB0E59373E3}" srcOrd="0" destOrd="0" presId="urn:microsoft.com/office/officeart/2005/8/layout/arrow2"/>
    <dgm:cxn modelId="{0CCF6A2E-5F48-4AC0-A087-DCC6F8CE2152}" type="presOf" srcId="{972020DB-F149-4227-9BEB-A0D49C73DC9B}" destId="{67B30F68-F664-49D0-B634-4E8BA04DBCF2}" srcOrd="0" destOrd="0" presId="urn:microsoft.com/office/officeart/2005/8/layout/arrow2"/>
    <dgm:cxn modelId="{1A7F02AB-0FE4-4566-AAB0-51442620CC3E}" type="presOf" srcId="{2584DB9A-784B-48F5-B86D-25FAFB3039D7}" destId="{EBA3EE16-9FDD-4C0D-A8C9-B38A905D9D21}" srcOrd="0" destOrd="0" presId="urn:microsoft.com/office/officeart/2005/8/layout/arrow2"/>
    <dgm:cxn modelId="{444BB6B2-3FC8-48B9-AF8F-DCB035983547}" type="presParOf" srcId="{EE42284D-07CC-4E60-9511-FD7FB20444B5}" destId="{AEA8F65B-9A00-43C1-A4F9-A68D41146E29}" srcOrd="0" destOrd="0" presId="urn:microsoft.com/office/officeart/2005/8/layout/arrow2"/>
    <dgm:cxn modelId="{E430A431-E284-4255-88C6-D15F5782A720}" type="presParOf" srcId="{EE42284D-07CC-4E60-9511-FD7FB20444B5}" destId="{8859FC13-5D8F-46C7-B2AA-092A21968C4B}" srcOrd="1" destOrd="0" presId="urn:microsoft.com/office/officeart/2005/8/layout/arrow2"/>
    <dgm:cxn modelId="{2E2914ED-42D5-4235-9231-135AA29BE565}" type="presParOf" srcId="{8859FC13-5D8F-46C7-B2AA-092A21968C4B}" destId="{DFECD051-241E-4D49-90FE-79495E84D7B0}" srcOrd="0" destOrd="0" presId="urn:microsoft.com/office/officeart/2005/8/layout/arrow2"/>
    <dgm:cxn modelId="{5E319C9A-E5A0-4FC0-B603-B411DF9FC424}" type="presParOf" srcId="{8859FC13-5D8F-46C7-B2AA-092A21968C4B}" destId="{67B30F68-F664-49D0-B634-4E8BA04DBCF2}" srcOrd="1" destOrd="0" presId="urn:microsoft.com/office/officeart/2005/8/layout/arrow2"/>
    <dgm:cxn modelId="{5B5749A7-E101-4ED6-AFC1-298068607309}" type="presParOf" srcId="{8859FC13-5D8F-46C7-B2AA-092A21968C4B}" destId="{BBEC6CA9-E41C-4CBB-BA49-850C00ADEA47}" srcOrd="2" destOrd="0" presId="urn:microsoft.com/office/officeart/2005/8/layout/arrow2"/>
    <dgm:cxn modelId="{05BBCB57-1B17-4821-97E2-D6C77893DC9E}" type="presParOf" srcId="{8859FC13-5D8F-46C7-B2AA-092A21968C4B}" destId="{F8BFDAFD-525F-436C-B14B-2567CFE67020}" srcOrd="3" destOrd="0" presId="urn:microsoft.com/office/officeart/2005/8/layout/arrow2"/>
    <dgm:cxn modelId="{CB32573D-397A-446A-AB0C-72F199D70756}" type="presParOf" srcId="{8859FC13-5D8F-46C7-B2AA-092A21968C4B}" destId="{00B64851-C59E-4DDB-9091-7A0B9F221FC0}" srcOrd="4" destOrd="0" presId="urn:microsoft.com/office/officeart/2005/8/layout/arrow2"/>
    <dgm:cxn modelId="{C33DFAD1-E8EE-405F-B3FD-321591952909}" type="presParOf" srcId="{8859FC13-5D8F-46C7-B2AA-092A21968C4B}" destId="{A058D1BA-E84F-4FDE-83D5-6EB0E59373E3}" srcOrd="5" destOrd="0" presId="urn:microsoft.com/office/officeart/2005/8/layout/arrow2"/>
    <dgm:cxn modelId="{9874EAC8-0AC9-45EB-8A36-FF1968A0EF98}" type="presParOf" srcId="{8859FC13-5D8F-46C7-B2AA-092A21968C4B}" destId="{6A1A9D43-13BA-492F-877E-6840D854D3C9}" srcOrd="6" destOrd="0" presId="urn:microsoft.com/office/officeart/2005/8/layout/arrow2"/>
    <dgm:cxn modelId="{96567632-5115-4245-9CCB-C0607A125221}" type="presParOf" srcId="{8859FC13-5D8F-46C7-B2AA-092A21968C4B}" destId="{EBA3EE16-9FDD-4C0D-A8C9-B38A905D9D21}" srcOrd="7" destOrd="0" presId="urn:microsoft.com/office/officeart/2005/8/layout/arrow2"/>
    <dgm:cxn modelId="{A4435799-AF7F-4D2E-BE8A-38568EA0772D}" type="presParOf" srcId="{8859FC13-5D8F-46C7-B2AA-092A21968C4B}" destId="{75C4CAF9-F84A-4BA7-BF8B-1C7B7B03A35E}" srcOrd="8" destOrd="0" presId="urn:microsoft.com/office/officeart/2005/8/layout/arrow2"/>
    <dgm:cxn modelId="{2DD787DB-3D79-4F05-8B9C-6E8910E94B69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5274A-7586-48EA-8C80-3E9B45F93D6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570DD-C33D-4643-AA28-FB8FA7BA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41160a7bdd89c30fd9b61d3ab76cc92a30b68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3253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Сучасний урок математики в початковій школі</dc:title>
  <dc:creator>Admin</dc:creator>
  <cp:lastModifiedBy>Marinochka</cp:lastModifiedBy>
  <cp:revision>200</cp:revision>
  <dcterms:created xsi:type="dcterms:W3CDTF">2013-01-29T07:43:25Z</dcterms:created>
  <dcterms:modified xsi:type="dcterms:W3CDTF">2016-06-21T20:38:31Z</dcterms:modified>
</cp:coreProperties>
</file>