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drawing1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23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22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24" r:id="rId2"/>
    <p:sldId id="317" r:id="rId3"/>
    <p:sldId id="331" r:id="rId4"/>
    <p:sldId id="325" r:id="rId5"/>
    <p:sldId id="326" r:id="rId6"/>
    <p:sldId id="301" r:id="rId7"/>
    <p:sldId id="284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9" r:id="rId23"/>
    <p:sldId id="298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CCFF"/>
    <a:srgbClr val="FF33CC"/>
    <a:srgbClr val="66FF33"/>
    <a:srgbClr val="00FFFF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8" autoAdjust="0"/>
    <p:restoredTop sz="94660"/>
  </p:normalViewPr>
  <p:slideViewPr>
    <p:cSldViewPr>
      <p:cViewPr>
        <p:scale>
          <a:sx n="60" d="100"/>
          <a:sy n="60" d="100"/>
        </p:scale>
        <p:origin x="-46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9BB69-7474-45A2-883A-1E801A8CD488}" type="doc">
      <dgm:prSet loTypeId="urn:microsoft.com/office/officeart/2005/8/layout/target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9A3A9B0-7225-4C5A-B5CF-C6197E30DF2C}">
      <dgm:prSet phldrT="[Текст]" custT="1"/>
      <dgm:spPr/>
      <dgm:t>
        <a:bodyPr/>
        <a:lstStyle/>
        <a:p>
          <a:pPr algn="just"/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І – мотивація навчально-пізнавальної діяльності учнів;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642302C-AEAC-452D-89FD-AC5DCACDA5A2}" type="parTrans" cxnId="{EAFBDBE4-85F1-4FF2-B5B9-7AA3BF1168FE}">
      <dgm:prSet/>
      <dgm:spPr/>
      <dgm:t>
        <a:bodyPr/>
        <a:lstStyle/>
        <a:p>
          <a:pPr algn="just"/>
          <a:endParaRPr lang="ru-RU"/>
        </a:p>
      </dgm:t>
    </dgm:pt>
    <dgm:pt modelId="{5C35E8CD-D228-45AF-AA09-DC1199AD0078}" type="sibTrans" cxnId="{EAFBDBE4-85F1-4FF2-B5B9-7AA3BF1168FE}">
      <dgm:prSet/>
      <dgm:spPr/>
      <dgm:t>
        <a:bodyPr/>
        <a:lstStyle/>
        <a:p>
          <a:pPr algn="just"/>
          <a:endParaRPr lang="ru-RU"/>
        </a:p>
      </dgm:t>
    </dgm:pt>
    <dgm:pt modelId="{724B2CEF-B1B9-4C3F-A53D-B19F76B71442}">
      <dgm:prSet phldrT="[Текст]" custT="1"/>
      <dgm:spPr/>
      <dgm:t>
        <a:bodyPr/>
        <a:lstStyle/>
        <a:p>
          <a:pPr algn="just"/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ІІ – актуалізація опорних знань та способів дії;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E57EAB3-9F14-4651-B2F2-53F08E112991}" type="parTrans" cxnId="{F2B32B12-9C1E-4538-9DC3-F693D07AB7C1}">
      <dgm:prSet/>
      <dgm:spPr/>
      <dgm:t>
        <a:bodyPr/>
        <a:lstStyle/>
        <a:p>
          <a:pPr algn="just"/>
          <a:endParaRPr lang="ru-RU"/>
        </a:p>
      </dgm:t>
    </dgm:pt>
    <dgm:pt modelId="{87BEE5A6-BC7B-40A9-94D2-9B7B87061FD0}" type="sibTrans" cxnId="{F2B32B12-9C1E-4538-9DC3-F693D07AB7C1}">
      <dgm:prSet/>
      <dgm:spPr/>
      <dgm:t>
        <a:bodyPr/>
        <a:lstStyle/>
        <a:p>
          <a:pPr algn="just"/>
          <a:endParaRPr lang="ru-RU"/>
        </a:p>
      </dgm:t>
    </dgm:pt>
    <dgm:pt modelId="{F713402C-5571-4DC2-9490-A9D92F644F70}">
      <dgm:prSet phldrT="[Текст]" custT="1"/>
      <dgm:spPr/>
      <dgm:t>
        <a:bodyPr/>
        <a:lstStyle/>
        <a:p>
          <a:pPr algn="just"/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ІІІ – формування нових знань та способів дії;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927088C-3736-4DE0-8FBF-7F8801260198}" type="parTrans" cxnId="{1F352D84-A8E4-46C3-B1D3-3F5269827479}">
      <dgm:prSet/>
      <dgm:spPr/>
      <dgm:t>
        <a:bodyPr/>
        <a:lstStyle/>
        <a:p>
          <a:pPr algn="just"/>
          <a:endParaRPr lang="ru-RU"/>
        </a:p>
      </dgm:t>
    </dgm:pt>
    <dgm:pt modelId="{0FF9CCCA-C238-48B9-AEEF-3D81AC719591}" type="sibTrans" cxnId="{1F352D84-A8E4-46C3-B1D3-3F5269827479}">
      <dgm:prSet/>
      <dgm:spPr/>
      <dgm:t>
        <a:bodyPr/>
        <a:lstStyle/>
        <a:p>
          <a:pPr algn="just"/>
          <a:endParaRPr lang="ru-RU"/>
        </a:p>
      </dgm:t>
    </dgm:pt>
    <dgm:pt modelId="{0E79C906-A653-4FAA-8066-68AA3CC19CC9}">
      <dgm:prSet phldrT="[Текст]" custT="1"/>
      <dgm:spPr/>
      <dgm:t>
        <a:bodyPr/>
        <a:lstStyle/>
        <a:p>
          <a:pPr algn="just"/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V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 – закріплення, формування вмінь і навичок;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3880DC9-7D90-48C7-8E7F-52558F02ACAE}" type="parTrans" cxnId="{2CD9E088-EEAF-4461-B5CF-2308301476B8}">
      <dgm:prSet/>
      <dgm:spPr/>
      <dgm:t>
        <a:bodyPr/>
        <a:lstStyle/>
        <a:p>
          <a:pPr algn="just"/>
          <a:endParaRPr lang="ru-RU"/>
        </a:p>
      </dgm:t>
    </dgm:pt>
    <dgm:pt modelId="{DCA9F53C-A0CD-40CF-A554-B81CB80E9EEF}" type="sibTrans" cxnId="{2CD9E088-EEAF-4461-B5CF-2308301476B8}">
      <dgm:prSet/>
      <dgm:spPr/>
      <dgm:t>
        <a:bodyPr/>
        <a:lstStyle/>
        <a:p>
          <a:pPr algn="just"/>
          <a:endParaRPr lang="ru-RU"/>
        </a:p>
      </dgm:t>
    </dgm:pt>
    <dgm:pt modelId="{B6F37F83-0F5F-4560-988D-25DE97D87CF9}">
      <dgm:prSet phldrT="[Текст]" custT="1"/>
      <dgm:spPr/>
      <dgm:t>
        <a:bodyPr/>
        <a:lstStyle/>
        <a:p>
          <a:pPr algn="just"/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V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 – рефлексія.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1BB916E-25CB-474A-9245-6D4A91320DB8}" type="parTrans" cxnId="{BD19484A-D702-48B6-AFED-E0D5CAA183D8}">
      <dgm:prSet/>
      <dgm:spPr/>
      <dgm:t>
        <a:bodyPr/>
        <a:lstStyle/>
        <a:p>
          <a:pPr algn="just"/>
          <a:endParaRPr lang="ru-RU"/>
        </a:p>
      </dgm:t>
    </dgm:pt>
    <dgm:pt modelId="{8E9A0D8D-D027-4D1B-A890-A24D5910B72E}" type="sibTrans" cxnId="{BD19484A-D702-48B6-AFED-E0D5CAA183D8}">
      <dgm:prSet/>
      <dgm:spPr/>
      <dgm:t>
        <a:bodyPr/>
        <a:lstStyle/>
        <a:p>
          <a:pPr algn="just"/>
          <a:endParaRPr lang="ru-RU"/>
        </a:p>
      </dgm:t>
    </dgm:pt>
    <dgm:pt modelId="{11B0F7E3-FCDF-43FD-B649-9D16F61F9644}" type="pres">
      <dgm:prSet presAssocID="{4CC9BB69-7474-45A2-883A-1E801A8CD48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F6068A-C0B6-4652-9BBB-D0C9E6467CDE}" type="pres">
      <dgm:prSet presAssocID="{29A3A9B0-7225-4C5A-B5CF-C6197E30DF2C}" presName="circle1" presStyleLbl="node1" presStyleIdx="0" presStyleCnt="5"/>
      <dgm:spPr/>
      <dgm:t>
        <a:bodyPr/>
        <a:lstStyle/>
        <a:p>
          <a:endParaRPr lang="ru-RU"/>
        </a:p>
      </dgm:t>
    </dgm:pt>
    <dgm:pt modelId="{C17EB10F-EC10-4570-8400-28E829A446B8}" type="pres">
      <dgm:prSet presAssocID="{29A3A9B0-7225-4C5A-B5CF-C6197E30DF2C}" presName="space" presStyleCnt="0"/>
      <dgm:spPr/>
      <dgm:t>
        <a:bodyPr/>
        <a:lstStyle/>
        <a:p>
          <a:endParaRPr lang="ru-RU"/>
        </a:p>
      </dgm:t>
    </dgm:pt>
    <dgm:pt modelId="{C7B02A56-356D-4B5F-9345-99F28943A1AD}" type="pres">
      <dgm:prSet presAssocID="{29A3A9B0-7225-4C5A-B5CF-C6197E30DF2C}" presName="rect1" presStyleLbl="alignAcc1" presStyleIdx="0" presStyleCnt="5"/>
      <dgm:spPr/>
      <dgm:t>
        <a:bodyPr/>
        <a:lstStyle/>
        <a:p>
          <a:endParaRPr lang="ru-RU"/>
        </a:p>
      </dgm:t>
    </dgm:pt>
    <dgm:pt modelId="{9B593726-A5D4-45DC-A9E8-E219E5D90605}" type="pres">
      <dgm:prSet presAssocID="{724B2CEF-B1B9-4C3F-A53D-B19F76B71442}" presName="vertSpace2" presStyleLbl="node1" presStyleIdx="0" presStyleCnt="5"/>
      <dgm:spPr/>
      <dgm:t>
        <a:bodyPr/>
        <a:lstStyle/>
        <a:p>
          <a:endParaRPr lang="ru-RU"/>
        </a:p>
      </dgm:t>
    </dgm:pt>
    <dgm:pt modelId="{81CF172A-8DDA-447E-9F6E-52C89076AF40}" type="pres">
      <dgm:prSet presAssocID="{724B2CEF-B1B9-4C3F-A53D-B19F76B71442}" presName="circle2" presStyleLbl="nod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B70792-168D-489E-A6B2-78CFB8716584}" type="pres">
      <dgm:prSet presAssocID="{724B2CEF-B1B9-4C3F-A53D-B19F76B71442}" presName="rect2" presStyleLbl="alignAcc1" presStyleIdx="1" presStyleCnt="5"/>
      <dgm:spPr/>
      <dgm:t>
        <a:bodyPr/>
        <a:lstStyle/>
        <a:p>
          <a:endParaRPr lang="ru-RU"/>
        </a:p>
      </dgm:t>
    </dgm:pt>
    <dgm:pt modelId="{C530FBC5-BDD9-4507-BA95-E41EF86ECCAE}" type="pres">
      <dgm:prSet presAssocID="{F713402C-5571-4DC2-9490-A9D92F644F70}" presName="vertSpace3" presStyleLbl="node1" presStyleIdx="1" presStyleCnt="5"/>
      <dgm:spPr/>
      <dgm:t>
        <a:bodyPr/>
        <a:lstStyle/>
        <a:p>
          <a:endParaRPr lang="ru-RU"/>
        </a:p>
      </dgm:t>
    </dgm:pt>
    <dgm:pt modelId="{F9806761-1000-4188-A836-B4052D263D63}" type="pres">
      <dgm:prSet presAssocID="{F713402C-5571-4DC2-9490-A9D92F644F70}" presName="circle3" presStyleLbl="node1" presStyleIdx="2" presStyleCnt="5"/>
      <dgm:spPr/>
      <dgm:t>
        <a:bodyPr/>
        <a:lstStyle/>
        <a:p>
          <a:endParaRPr lang="ru-RU"/>
        </a:p>
      </dgm:t>
    </dgm:pt>
    <dgm:pt modelId="{339A5406-4168-44F4-AF59-294DB542F988}" type="pres">
      <dgm:prSet presAssocID="{F713402C-5571-4DC2-9490-A9D92F644F70}" presName="rect3" presStyleLbl="alignAcc1" presStyleIdx="2" presStyleCnt="5"/>
      <dgm:spPr/>
      <dgm:t>
        <a:bodyPr/>
        <a:lstStyle/>
        <a:p>
          <a:endParaRPr lang="ru-RU"/>
        </a:p>
      </dgm:t>
    </dgm:pt>
    <dgm:pt modelId="{3A02D222-8FDA-407B-8CC7-B152468C8CB3}" type="pres">
      <dgm:prSet presAssocID="{0E79C906-A653-4FAA-8066-68AA3CC19CC9}" presName="vertSpace4" presStyleLbl="node1" presStyleIdx="2" presStyleCnt="5"/>
      <dgm:spPr/>
      <dgm:t>
        <a:bodyPr/>
        <a:lstStyle/>
        <a:p>
          <a:endParaRPr lang="ru-RU"/>
        </a:p>
      </dgm:t>
    </dgm:pt>
    <dgm:pt modelId="{A0ADE144-BBB1-48CC-9535-ED43ADB38A1C}" type="pres">
      <dgm:prSet presAssocID="{0E79C906-A653-4FAA-8066-68AA3CC19CC9}" presName="circle4" presStyleLbl="nod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80A75A8-D9B6-4AC1-BC6D-2B5EE5FB08A3}" type="pres">
      <dgm:prSet presAssocID="{0E79C906-A653-4FAA-8066-68AA3CC19CC9}" presName="rect4" presStyleLbl="alignAcc1" presStyleIdx="3" presStyleCnt="5"/>
      <dgm:spPr/>
      <dgm:t>
        <a:bodyPr/>
        <a:lstStyle/>
        <a:p>
          <a:endParaRPr lang="ru-RU"/>
        </a:p>
      </dgm:t>
    </dgm:pt>
    <dgm:pt modelId="{711D5088-B6AE-4DBA-8D76-F663C40E5D62}" type="pres">
      <dgm:prSet presAssocID="{B6F37F83-0F5F-4560-988D-25DE97D87CF9}" presName="vertSpace5" presStyleLbl="node1" presStyleIdx="3" presStyleCnt="5"/>
      <dgm:spPr/>
      <dgm:t>
        <a:bodyPr/>
        <a:lstStyle/>
        <a:p>
          <a:endParaRPr lang="ru-RU"/>
        </a:p>
      </dgm:t>
    </dgm:pt>
    <dgm:pt modelId="{F527E86B-41C7-4D18-8499-6AB151A17B87}" type="pres">
      <dgm:prSet presAssocID="{B6F37F83-0F5F-4560-988D-25DE97D87CF9}" presName="circle5" presStyleLbl="node1" presStyleIdx="4" presStyleCnt="5"/>
      <dgm:spPr/>
      <dgm:t>
        <a:bodyPr/>
        <a:lstStyle/>
        <a:p>
          <a:endParaRPr lang="ru-RU"/>
        </a:p>
      </dgm:t>
    </dgm:pt>
    <dgm:pt modelId="{D8520C44-F615-4DE6-8118-EF2A34DD8652}" type="pres">
      <dgm:prSet presAssocID="{B6F37F83-0F5F-4560-988D-25DE97D87CF9}" presName="rect5" presStyleLbl="alignAcc1" presStyleIdx="4" presStyleCnt="5"/>
      <dgm:spPr/>
      <dgm:t>
        <a:bodyPr/>
        <a:lstStyle/>
        <a:p>
          <a:endParaRPr lang="ru-RU"/>
        </a:p>
      </dgm:t>
    </dgm:pt>
    <dgm:pt modelId="{F700C2DB-5FBD-405D-B351-BDE16247D99C}" type="pres">
      <dgm:prSet presAssocID="{29A3A9B0-7225-4C5A-B5CF-C6197E30DF2C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18B0F-A3AB-491D-8647-D2615B5284B4}" type="pres">
      <dgm:prSet presAssocID="{724B2CEF-B1B9-4C3F-A53D-B19F76B71442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412BE-BE33-47AF-B84E-5301E9255811}" type="pres">
      <dgm:prSet presAssocID="{F713402C-5571-4DC2-9490-A9D92F644F70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0CDAE-55DC-4C1F-89F2-EEDE67CE5497}" type="pres">
      <dgm:prSet presAssocID="{0E79C906-A653-4FAA-8066-68AA3CC19CC9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0C10D-E36A-41CE-B792-B4A4F3D00D17}" type="pres">
      <dgm:prSet presAssocID="{B6F37F83-0F5F-4560-988D-25DE97D87CF9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19484A-D702-48B6-AFED-E0D5CAA183D8}" srcId="{4CC9BB69-7474-45A2-883A-1E801A8CD488}" destId="{B6F37F83-0F5F-4560-988D-25DE97D87CF9}" srcOrd="4" destOrd="0" parTransId="{61BB916E-25CB-474A-9245-6D4A91320DB8}" sibTransId="{8E9A0D8D-D027-4D1B-A890-A24D5910B72E}"/>
    <dgm:cxn modelId="{61FA559B-063F-459F-8321-048820009B90}" type="presOf" srcId="{724B2CEF-B1B9-4C3F-A53D-B19F76B71442}" destId="{F3B70792-168D-489E-A6B2-78CFB8716584}" srcOrd="0" destOrd="0" presId="urn:microsoft.com/office/officeart/2005/8/layout/target3"/>
    <dgm:cxn modelId="{5367E9ED-5054-46E2-8C4B-6591B1FD843A}" type="presOf" srcId="{29A3A9B0-7225-4C5A-B5CF-C6197E30DF2C}" destId="{C7B02A56-356D-4B5F-9345-99F28943A1AD}" srcOrd="0" destOrd="0" presId="urn:microsoft.com/office/officeart/2005/8/layout/target3"/>
    <dgm:cxn modelId="{1D7E4734-16BC-477D-8E7B-B91967F7A2F5}" type="presOf" srcId="{F713402C-5571-4DC2-9490-A9D92F644F70}" destId="{526412BE-BE33-47AF-B84E-5301E9255811}" srcOrd="1" destOrd="0" presId="urn:microsoft.com/office/officeart/2005/8/layout/target3"/>
    <dgm:cxn modelId="{D307BF5F-6DD9-4DE3-A0E7-C75897ECCAD7}" type="presOf" srcId="{0E79C906-A653-4FAA-8066-68AA3CC19CC9}" destId="{E80A75A8-D9B6-4AC1-BC6D-2B5EE5FB08A3}" srcOrd="0" destOrd="0" presId="urn:microsoft.com/office/officeart/2005/8/layout/target3"/>
    <dgm:cxn modelId="{7852356A-A061-4877-AC15-F7B639460E79}" type="presOf" srcId="{0E79C906-A653-4FAA-8066-68AA3CC19CC9}" destId="{BDE0CDAE-55DC-4C1F-89F2-EEDE67CE5497}" srcOrd="1" destOrd="0" presId="urn:microsoft.com/office/officeart/2005/8/layout/target3"/>
    <dgm:cxn modelId="{2CD9E088-EEAF-4461-B5CF-2308301476B8}" srcId="{4CC9BB69-7474-45A2-883A-1E801A8CD488}" destId="{0E79C906-A653-4FAA-8066-68AA3CC19CC9}" srcOrd="3" destOrd="0" parTransId="{43880DC9-7D90-48C7-8E7F-52558F02ACAE}" sibTransId="{DCA9F53C-A0CD-40CF-A554-B81CB80E9EEF}"/>
    <dgm:cxn modelId="{D1C70E05-D3D4-4B38-9A84-8363D043EF17}" type="presOf" srcId="{29A3A9B0-7225-4C5A-B5CF-C6197E30DF2C}" destId="{F700C2DB-5FBD-405D-B351-BDE16247D99C}" srcOrd="1" destOrd="0" presId="urn:microsoft.com/office/officeart/2005/8/layout/target3"/>
    <dgm:cxn modelId="{EAFBDBE4-85F1-4FF2-B5B9-7AA3BF1168FE}" srcId="{4CC9BB69-7474-45A2-883A-1E801A8CD488}" destId="{29A3A9B0-7225-4C5A-B5CF-C6197E30DF2C}" srcOrd="0" destOrd="0" parTransId="{2642302C-AEAC-452D-89FD-AC5DCACDA5A2}" sibTransId="{5C35E8CD-D228-45AF-AA09-DC1199AD0078}"/>
    <dgm:cxn modelId="{1F352D84-A8E4-46C3-B1D3-3F5269827479}" srcId="{4CC9BB69-7474-45A2-883A-1E801A8CD488}" destId="{F713402C-5571-4DC2-9490-A9D92F644F70}" srcOrd="2" destOrd="0" parTransId="{9927088C-3736-4DE0-8FBF-7F8801260198}" sibTransId="{0FF9CCCA-C238-48B9-AEEF-3D81AC719591}"/>
    <dgm:cxn modelId="{F5EFDF73-4231-4D72-8F20-4406BD3C8B67}" type="presOf" srcId="{B6F37F83-0F5F-4560-988D-25DE97D87CF9}" destId="{8A90C10D-E36A-41CE-B792-B4A4F3D00D17}" srcOrd="1" destOrd="0" presId="urn:microsoft.com/office/officeart/2005/8/layout/target3"/>
    <dgm:cxn modelId="{1AB7EA07-8E3A-4000-A1CE-159951F9B84C}" type="presOf" srcId="{F713402C-5571-4DC2-9490-A9D92F644F70}" destId="{339A5406-4168-44F4-AF59-294DB542F988}" srcOrd="0" destOrd="0" presId="urn:microsoft.com/office/officeart/2005/8/layout/target3"/>
    <dgm:cxn modelId="{11EA4BD0-4919-4491-8EFE-5E1D954D3F10}" type="presOf" srcId="{724B2CEF-B1B9-4C3F-A53D-B19F76B71442}" destId="{D5918B0F-A3AB-491D-8647-D2615B5284B4}" srcOrd="1" destOrd="0" presId="urn:microsoft.com/office/officeart/2005/8/layout/target3"/>
    <dgm:cxn modelId="{CC7F72BF-EC08-4CA9-B8C1-421A98A0286A}" type="presOf" srcId="{4CC9BB69-7474-45A2-883A-1E801A8CD488}" destId="{11B0F7E3-FCDF-43FD-B649-9D16F61F9644}" srcOrd="0" destOrd="0" presId="urn:microsoft.com/office/officeart/2005/8/layout/target3"/>
    <dgm:cxn modelId="{74C8BCF6-EC61-4140-B256-A9A3E9590EA1}" type="presOf" srcId="{B6F37F83-0F5F-4560-988D-25DE97D87CF9}" destId="{D8520C44-F615-4DE6-8118-EF2A34DD8652}" srcOrd="0" destOrd="0" presId="urn:microsoft.com/office/officeart/2005/8/layout/target3"/>
    <dgm:cxn modelId="{F2B32B12-9C1E-4538-9DC3-F693D07AB7C1}" srcId="{4CC9BB69-7474-45A2-883A-1E801A8CD488}" destId="{724B2CEF-B1B9-4C3F-A53D-B19F76B71442}" srcOrd="1" destOrd="0" parTransId="{DE57EAB3-9F14-4651-B2F2-53F08E112991}" sibTransId="{87BEE5A6-BC7B-40A9-94D2-9B7B87061FD0}"/>
    <dgm:cxn modelId="{C5B70708-A063-4DA3-BBEE-849F49FA6AD8}" type="presParOf" srcId="{11B0F7E3-FCDF-43FD-B649-9D16F61F9644}" destId="{C6F6068A-C0B6-4652-9BBB-D0C9E6467CDE}" srcOrd="0" destOrd="0" presId="urn:microsoft.com/office/officeart/2005/8/layout/target3"/>
    <dgm:cxn modelId="{93E5FBB5-3311-4A3A-899A-594FF0A1AB57}" type="presParOf" srcId="{11B0F7E3-FCDF-43FD-B649-9D16F61F9644}" destId="{C17EB10F-EC10-4570-8400-28E829A446B8}" srcOrd="1" destOrd="0" presId="urn:microsoft.com/office/officeart/2005/8/layout/target3"/>
    <dgm:cxn modelId="{3F9832F3-B388-4FEA-B071-8FC5F00E5889}" type="presParOf" srcId="{11B0F7E3-FCDF-43FD-B649-9D16F61F9644}" destId="{C7B02A56-356D-4B5F-9345-99F28943A1AD}" srcOrd="2" destOrd="0" presId="urn:microsoft.com/office/officeart/2005/8/layout/target3"/>
    <dgm:cxn modelId="{4339B5E4-6872-4821-955B-5996512AB763}" type="presParOf" srcId="{11B0F7E3-FCDF-43FD-B649-9D16F61F9644}" destId="{9B593726-A5D4-45DC-A9E8-E219E5D90605}" srcOrd="3" destOrd="0" presId="urn:microsoft.com/office/officeart/2005/8/layout/target3"/>
    <dgm:cxn modelId="{738F6937-D671-4EC2-88EF-84E6CD71400B}" type="presParOf" srcId="{11B0F7E3-FCDF-43FD-B649-9D16F61F9644}" destId="{81CF172A-8DDA-447E-9F6E-52C89076AF40}" srcOrd="4" destOrd="0" presId="urn:microsoft.com/office/officeart/2005/8/layout/target3"/>
    <dgm:cxn modelId="{37A6DF05-977B-4093-A61D-93ECA8B16958}" type="presParOf" srcId="{11B0F7E3-FCDF-43FD-B649-9D16F61F9644}" destId="{F3B70792-168D-489E-A6B2-78CFB8716584}" srcOrd="5" destOrd="0" presId="urn:microsoft.com/office/officeart/2005/8/layout/target3"/>
    <dgm:cxn modelId="{BBF5650F-B384-4B01-ABD9-A0E89205DF5C}" type="presParOf" srcId="{11B0F7E3-FCDF-43FD-B649-9D16F61F9644}" destId="{C530FBC5-BDD9-4507-BA95-E41EF86ECCAE}" srcOrd="6" destOrd="0" presId="urn:microsoft.com/office/officeart/2005/8/layout/target3"/>
    <dgm:cxn modelId="{A48ECCFB-440D-4F93-B87D-E2540A9E2D89}" type="presParOf" srcId="{11B0F7E3-FCDF-43FD-B649-9D16F61F9644}" destId="{F9806761-1000-4188-A836-B4052D263D63}" srcOrd="7" destOrd="0" presId="urn:microsoft.com/office/officeart/2005/8/layout/target3"/>
    <dgm:cxn modelId="{C713E281-679A-4D16-966D-D4EA242D837D}" type="presParOf" srcId="{11B0F7E3-FCDF-43FD-B649-9D16F61F9644}" destId="{339A5406-4168-44F4-AF59-294DB542F988}" srcOrd="8" destOrd="0" presId="urn:microsoft.com/office/officeart/2005/8/layout/target3"/>
    <dgm:cxn modelId="{A1A48239-CF1A-4456-A74B-CF551B46D3A3}" type="presParOf" srcId="{11B0F7E3-FCDF-43FD-B649-9D16F61F9644}" destId="{3A02D222-8FDA-407B-8CC7-B152468C8CB3}" srcOrd="9" destOrd="0" presId="urn:microsoft.com/office/officeart/2005/8/layout/target3"/>
    <dgm:cxn modelId="{9476B007-4631-4DCB-B91C-EA5710E6D166}" type="presParOf" srcId="{11B0F7E3-FCDF-43FD-B649-9D16F61F9644}" destId="{A0ADE144-BBB1-48CC-9535-ED43ADB38A1C}" srcOrd="10" destOrd="0" presId="urn:microsoft.com/office/officeart/2005/8/layout/target3"/>
    <dgm:cxn modelId="{DB7ACDB5-BAE2-4FC1-A9BC-FD94D86CA582}" type="presParOf" srcId="{11B0F7E3-FCDF-43FD-B649-9D16F61F9644}" destId="{E80A75A8-D9B6-4AC1-BC6D-2B5EE5FB08A3}" srcOrd="11" destOrd="0" presId="urn:microsoft.com/office/officeart/2005/8/layout/target3"/>
    <dgm:cxn modelId="{D115E393-F94F-4FB9-8236-87FF1944134A}" type="presParOf" srcId="{11B0F7E3-FCDF-43FD-B649-9D16F61F9644}" destId="{711D5088-B6AE-4DBA-8D76-F663C40E5D62}" srcOrd="12" destOrd="0" presId="urn:microsoft.com/office/officeart/2005/8/layout/target3"/>
    <dgm:cxn modelId="{779BCA69-3E47-412B-915C-9BF54007B9C2}" type="presParOf" srcId="{11B0F7E3-FCDF-43FD-B649-9D16F61F9644}" destId="{F527E86B-41C7-4D18-8499-6AB151A17B87}" srcOrd="13" destOrd="0" presId="urn:microsoft.com/office/officeart/2005/8/layout/target3"/>
    <dgm:cxn modelId="{76DDC36D-437A-40AE-AAC1-0EB1EA01C1C5}" type="presParOf" srcId="{11B0F7E3-FCDF-43FD-B649-9D16F61F9644}" destId="{D8520C44-F615-4DE6-8118-EF2A34DD8652}" srcOrd="14" destOrd="0" presId="urn:microsoft.com/office/officeart/2005/8/layout/target3"/>
    <dgm:cxn modelId="{17466837-9DDC-4FA7-B587-EEE63F6FD219}" type="presParOf" srcId="{11B0F7E3-FCDF-43FD-B649-9D16F61F9644}" destId="{F700C2DB-5FBD-405D-B351-BDE16247D99C}" srcOrd="15" destOrd="0" presId="urn:microsoft.com/office/officeart/2005/8/layout/target3"/>
    <dgm:cxn modelId="{934C7A54-C522-414F-9148-57E4DD2A6286}" type="presParOf" srcId="{11B0F7E3-FCDF-43FD-B649-9D16F61F9644}" destId="{D5918B0F-A3AB-491D-8647-D2615B5284B4}" srcOrd="16" destOrd="0" presId="urn:microsoft.com/office/officeart/2005/8/layout/target3"/>
    <dgm:cxn modelId="{2F3744C4-EC91-4412-8316-FD9AA2744B86}" type="presParOf" srcId="{11B0F7E3-FCDF-43FD-B649-9D16F61F9644}" destId="{526412BE-BE33-47AF-B84E-5301E9255811}" srcOrd="17" destOrd="0" presId="urn:microsoft.com/office/officeart/2005/8/layout/target3"/>
    <dgm:cxn modelId="{D97C4556-4649-4CF2-9601-EB0742277CA1}" type="presParOf" srcId="{11B0F7E3-FCDF-43FD-B649-9D16F61F9644}" destId="{BDE0CDAE-55DC-4C1F-89F2-EEDE67CE5497}" srcOrd="18" destOrd="0" presId="urn:microsoft.com/office/officeart/2005/8/layout/target3"/>
    <dgm:cxn modelId="{0D83DAAB-9345-4D4E-A2DA-F55AEE4D783D}" type="presParOf" srcId="{11B0F7E3-FCDF-43FD-B649-9D16F61F9644}" destId="{8A90C10D-E36A-41CE-B792-B4A4F3D00D17}" srcOrd="19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A3DBA-4DB7-4B95-B503-DEBA280C0FA6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36F2BF-2903-46F3-BB97-48E28593D720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400" spc="0" dirty="0" smtClean="0"/>
            <a:t>Мотивація навчально-пізнавальної діяльності</a:t>
          </a:r>
          <a:endParaRPr lang="ru-RU" sz="2400" spc="0" dirty="0"/>
        </a:p>
      </dgm:t>
    </dgm:pt>
    <dgm:pt modelId="{5D324E40-A33D-4AEF-9A0E-3FB5839A25C0}" type="sibTrans" cxnId="{23DA0FBE-8E56-4573-8ACC-ACAA12B6D7B0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8677F3DB-0779-4EDB-B5AD-D01CB596088E}" type="parTrans" cxnId="{23DA0FBE-8E56-4573-8ACC-ACAA12B6D7B0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D95AFC9A-F9EC-4043-9409-53E4D6AD04C1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000" spc="0" dirty="0" smtClean="0"/>
            <a:t>Підведення підсумку уроку</a:t>
          </a:r>
          <a:endParaRPr lang="ru-RU" sz="2000" spc="0" dirty="0"/>
        </a:p>
      </dgm:t>
    </dgm:pt>
    <dgm:pt modelId="{3775A62E-F191-486A-B7EF-06896212D39A}" type="parTrans" cxnId="{23D823AE-F5C0-4C4E-8B86-EA04C4362C1A}">
      <dgm:prSet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5F9C57BC-13C0-4E1F-9F74-125FA134B153}" type="sibTrans" cxnId="{23D823AE-F5C0-4C4E-8B86-EA04C4362C1A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F65FE042-E6E9-49ED-A93D-60C2341B6081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000" spc="0" dirty="0" smtClean="0"/>
            <a:t>Повторення знань та вмінь, які є базою для виконання нової дії</a:t>
          </a:r>
          <a:endParaRPr lang="ru-RU" sz="2000" spc="0" dirty="0"/>
        </a:p>
      </dgm:t>
    </dgm:pt>
    <dgm:pt modelId="{E994A6CC-2320-4C06-BE23-D9888671B1EB}" type="parTrans" cxnId="{1B1511F4-CBC1-4943-9C6B-E3A0E58DB123}">
      <dgm:prSet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625ABA5B-72E5-49F4-ACA5-7C08D916A61D}" type="sibTrans" cxnId="{1B1511F4-CBC1-4943-9C6B-E3A0E58DB123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0A135F93-77B5-469B-AAFD-7AA3777ACA63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000" spc="0" dirty="0" smtClean="0"/>
            <a:t>Формулювання орієнтувальної основи дії</a:t>
          </a:r>
          <a:endParaRPr lang="ru-RU" sz="2000" spc="0" dirty="0"/>
        </a:p>
      </dgm:t>
    </dgm:pt>
    <dgm:pt modelId="{E97AF5C2-08FC-4A43-8D59-B368D0D307F7}" type="parTrans" cxnId="{E328B411-CDEA-4A72-9EC9-BC2C35D7BBAF}">
      <dgm:prSet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74A5AD22-29CA-4B7F-96F5-8A87EBFCF6EC}" type="sibTrans" cxnId="{E328B411-CDEA-4A72-9EC9-BC2C35D7BBAF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879458EA-11A4-4257-9A0C-F50E10B4729B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400" spc="0" dirty="0" smtClean="0"/>
            <a:t>Рефлексія навчально-пізнавальної діяльності учнів</a:t>
          </a:r>
          <a:endParaRPr lang="ru-RU" sz="2400" spc="0" dirty="0"/>
        </a:p>
      </dgm:t>
    </dgm:pt>
    <dgm:pt modelId="{1A79DCC0-18BE-453A-AF8A-E166C1F2C100}" type="parTrans" cxnId="{85A9B5B8-AA31-4FDA-91B2-5E5057581CB6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2806AF8A-880B-47EC-820E-1950AC7097EA}" type="sibTrans" cxnId="{85A9B5B8-AA31-4FDA-91B2-5E5057581CB6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C1D992E2-DBBE-49C1-ACBB-B10DA18EEEC3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000" spc="0" dirty="0" smtClean="0"/>
            <a:t>Спонукання дитини до активної роботи, складання плану роботи, обговорення шляхів</a:t>
          </a:r>
          <a:endParaRPr lang="ru-RU" sz="2000" spc="0" dirty="0"/>
        </a:p>
      </dgm:t>
    </dgm:pt>
    <dgm:pt modelId="{760B807E-9116-4E88-A8DE-88B18619A63B}" type="parTrans" cxnId="{6ADD2FF9-4FA8-4F7A-940C-EDAC84A2C256}">
      <dgm:prSet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27FCDB77-F2D0-4765-9005-6036C3D476EC}" type="sibTrans" cxnId="{6ADD2FF9-4FA8-4F7A-940C-EDAC84A2C256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86119354-CA20-431D-B45C-0302E4A20676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400" spc="0" dirty="0" smtClean="0"/>
            <a:t>Актуалізація опорних знань та способів дії</a:t>
          </a:r>
          <a:endParaRPr lang="ru-RU" sz="2400" spc="0" dirty="0"/>
        </a:p>
      </dgm:t>
    </dgm:pt>
    <dgm:pt modelId="{45D8E775-0250-4E75-8013-FEE36DE5ABB3}" type="parTrans" cxnId="{EF15668C-8091-47C4-BE8F-280ACA2E0FB7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07B54B5D-BDD6-4B14-B9E0-5EC9FEECA6E2}" type="sibTrans" cxnId="{EF15668C-8091-47C4-BE8F-280ACA2E0FB7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BD336FA4-5A32-4E9A-8331-A54CD6CBB15B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000" spc="0" dirty="0" smtClean="0"/>
            <a:t>Повторення знань та вмінь, які є базою для сприйняття нового навчального матеріалу</a:t>
          </a:r>
          <a:endParaRPr lang="ru-RU" sz="2000" spc="0" dirty="0"/>
        </a:p>
      </dgm:t>
    </dgm:pt>
    <dgm:pt modelId="{B6596BAE-329B-4508-8237-9C6FB9F94EC6}" type="parTrans" cxnId="{555AFB05-9647-4FCB-9F68-9EE32B7EC44C}">
      <dgm:prSet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281FC793-4714-4F9C-9B44-680AC14E5E65}" type="sibTrans" cxnId="{555AFB05-9647-4FCB-9F68-9EE32B7EC44C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AE91ED7E-950A-493E-B3D2-66B219EF1D0A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400" spc="0" dirty="0" smtClean="0"/>
            <a:t>Формування нових знань та способів дії</a:t>
          </a:r>
          <a:endParaRPr lang="ru-RU" sz="2400" spc="0" dirty="0"/>
        </a:p>
      </dgm:t>
    </dgm:pt>
    <dgm:pt modelId="{602BFCB3-3A49-4712-9E59-F38DF5B4724A}" type="parTrans" cxnId="{591AE9DC-050F-4EEF-B5D8-60C2704A39EA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B2B60004-8DB8-4060-9A94-7369936BEDAA}" type="sibTrans" cxnId="{591AE9DC-050F-4EEF-B5D8-60C2704A39EA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E3430A5F-B47C-4791-A392-A3E0667F0357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000" spc="0" dirty="0" smtClean="0"/>
            <a:t>Створення проблемної ситуації</a:t>
          </a:r>
          <a:endParaRPr lang="ru-RU" sz="2000" spc="0" dirty="0"/>
        </a:p>
      </dgm:t>
    </dgm:pt>
    <dgm:pt modelId="{A9B13D2E-8B50-4244-9CB5-BE231970EEBC}" type="parTrans" cxnId="{45F35860-9E1E-4DBB-9394-A1E0F57D31E4}">
      <dgm:prSet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E52FC7C7-D3F6-4610-9274-4F8D6A3D62A1}" type="sibTrans" cxnId="{45F35860-9E1E-4DBB-9394-A1E0F57D31E4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E8D01450-AAFD-44EE-9FDD-64989AAC8B73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000" spc="0" dirty="0" smtClean="0"/>
            <a:t>Розв'язування проблемної  ситуації</a:t>
          </a:r>
          <a:endParaRPr lang="ru-RU" sz="2000" spc="0" dirty="0"/>
        </a:p>
      </dgm:t>
    </dgm:pt>
    <dgm:pt modelId="{BE707FC5-0B4B-42C9-923B-E2DBCC199417}" type="parTrans" cxnId="{16B4DE68-4DFB-4B0B-B1AF-D78A618738E2}">
      <dgm:prSet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4F6FA4BC-3204-4978-94FE-0ACC2163F0EF}" type="sibTrans" cxnId="{16B4DE68-4DFB-4B0B-B1AF-D78A618738E2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E8E4A970-FE23-4E5B-8E6A-5208C1933B7F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400" spc="0" dirty="0" smtClean="0"/>
            <a:t>Закріплення формування вмінь та навичок</a:t>
          </a:r>
          <a:endParaRPr lang="ru-RU" sz="2400" spc="0" dirty="0"/>
        </a:p>
      </dgm:t>
    </dgm:pt>
    <dgm:pt modelId="{BAA97F7A-55E3-4E03-9201-CAFC120CFC41}" type="parTrans" cxnId="{2862C88C-E8A7-4DC6-AD16-419252941AF1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3C4F11B6-DC75-4DBF-914B-C97B328A651E}" type="sibTrans" cxnId="{2862C88C-E8A7-4DC6-AD16-419252941AF1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01E5F563-F175-413A-AC89-CA877C1CCE5E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000" spc="0" dirty="0" smtClean="0"/>
            <a:t>Формування вмінь і навичок у вивченні дії</a:t>
          </a:r>
          <a:endParaRPr lang="ru-RU" sz="2000" spc="0" dirty="0"/>
        </a:p>
      </dgm:t>
    </dgm:pt>
    <dgm:pt modelId="{DDB3C3F2-49A3-4500-96F1-510D1AC9DB53}" type="parTrans" cxnId="{CA067881-A4D7-4B70-B711-B361DEFD8507}">
      <dgm:prSet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BA2C42FA-2CAD-4AE5-9748-30056115DEF4}" type="sibTrans" cxnId="{CA067881-A4D7-4B70-B711-B361DEFD8507}">
      <dgm:prSet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ru-RU" sz="2400" spc="0"/>
        </a:p>
      </dgm:t>
    </dgm:pt>
    <dgm:pt modelId="{B2202383-89BA-4F59-ADE2-B44113C41790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000" spc="0" dirty="0" smtClean="0"/>
            <a:t>Стимулювання зацікавленості учнів у опануванні нового змісту</a:t>
          </a:r>
          <a:endParaRPr lang="ru-RU" sz="2000" spc="0" dirty="0"/>
        </a:p>
      </dgm:t>
    </dgm:pt>
    <dgm:pt modelId="{8FDBE895-CA18-44FD-AA9A-06E8BC1D93AB}" type="parTrans" cxnId="{D58FBF00-E5D9-48A4-B081-F069E6AACD3F}">
      <dgm:prSet/>
      <dgm:spPr/>
      <dgm:t>
        <a:bodyPr/>
        <a:lstStyle/>
        <a:p>
          <a:endParaRPr lang="ru-RU"/>
        </a:p>
      </dgm:t>
    </dgm:pt>
    <dgm:pt modelId="{421EF59C-F960-4808-9EC1-290486C5A55C}" type="sibTrans" cxnId="{D58FBF00-E5D9-48A4-B081-F069E6AACD3F}">
      <dgm:prSet/>
      <dgm:spPr/>
      <dgm:t>
        <a:bodyPr/>
        <a:lstStyle/>
        <a:p>
          <a:endParaRPr lang="ru-RU"/>
        </a:p>
      </dgm:t>
    </dgm:pt>
    <dgm:pt modelId="{AF0F2B76-BE14-49AB-900A-2AB219572D4D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000" spc="0" dirty="0" smtClean="0"/>
            <a:t>Первинне закріплення</a:t>
          </a:r>
          <a:endParaRPr lang="ru-RU" sz="2000" spc="0" dirty="0"/>
        </a:p>
      </dgm:t>
    </dgm:pt>
    <dgm:pt modelId="{73DD9751-BE77-43A6-96F9-BC2E576C3FBA}" type="parTrans" cxnId="{09EAA2E5-A520-4DF0-BE9C-634A588D5300}">
      <dgm:prSet/>
      <dgm:spPr/>
      <dgm:t>
        <a:bodyPr/>
        <a:lstStyle/>
        <a:p>
          <a:endParaRPr lang="ru-RU"/>
        </a:p>
      </dgm:t>
    </dgm:pt>
    <dgm:pt modelId="{740C5CD4-1C31-491E-B56E-31A0DE91ADB4}" type="sibTrans" cxnId="{09EAA2E5-A520-4DF0-BE9C-634A588D5300}">
      <dgm:prSet/>
      <dgm:spPr/>
      <dgm:t>
        <a:bodyPr/>
        <a:lstStyle/>
        <a:p>
          <a:endParaRPr lang="ru-RU"/>
        </a:p>
      </dgm:t>
    </dgm:pt>
    <dgm:pt modelId="{0189DE0B-230E-455C-8CF4-7F404C3276FC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000" spc="0" dirty="0" smtClean="0"/>
            <a:t>Безперервне повторення</a:t>
          </a:r>
          <a:endParaRPr lang="ru-RU" sz="2000" spc="0" dirty="0"/>
        </a:p>
      </dgm:t>
    </dgm:pt>
    <dgm:pt modelId="{0C2DAEDE-A013-4156-BB5A-C3D1393B3F7D}" type="parTrans" cxnId="{6BECD090-37F3-41C4-8874-62BFF35E9ABF}">
      <dgm:prSet/>
      <dgm:spPr/>
      <dgm:t>
        <a:bodyPr/>
        <a:lstStyle/>
        <a:p>
          <a:endParaRPr lang="ru-RU"/>
        </a:p>
      </dgm:t>
    </dgm:pt>
    <dgm:pt modelId="{12E5C75E-EA85-4001-9F92-C50318370CF6}" type="sibTrans" cxnId="{6BECD090-37F3-41C4-8874-62BFF35E9ABF}">
      <dgm:prSet/>
      <dgm:spPr/>
      <dgm:t>
        <a:bodyPr/>
        <a:lstStyle/>
        <a:p>
          <a:endParaRPr lang="ru-RU"/>
        </a:p>
      </dgm:t>
    </dgm:pt>
    <dgm:pt modelId="{7736E113-A57E-44DE-B0B3-2531CA787341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000" spc="0" dirty="0" smtClean="0"/>
            <a:t>Узагальнення і систематизація вивченого матеріалу</a:t>
          </a:r>
          <a:endParaRPr lang="ru-RU" sz="2000" spc="0" dirty="0"/>
        </a:p>
      </dgm:t>
    </dgm:pt>
    <dgm:pt modelId="{6D1EA8F3-F0DE-4379-8BD5-3958376EA45A}" type="parTrans" cxnId="{239B9CF5-6C93-4FF4-9920-B94679ABEC2E}">
      <dgm:prSet/>
      <dgm:spPr/>
      <dgm:t>
        <a:bodyPr/>
        <a:lstStyle/>
        <a:p>
          <a:endParaRPr lang="ru-RU"/>
        </a:p>
      </dgm:t>
    </dgm:pt>
    <dgm:pt modelId="{B16EF407-61D3-493C-8F19-7FAACD907FFA}" type="sibTrans" cxnId="{239B9CF5-6C93-4FF4-9920-B94679ABEC2E}">
      <dgm:prSet/>
      <dgm:spPr/>
      <dgm:t>
        <a:bodyPr/>
        <a:lstStyle/>
        <a:p>
          <a:endParaRPr lang="ru-RU"/>
        </a:p>
      </dgm:t>
    </dgm:pt>
    <dgm:pt modelId="{94C3F5D6-8BB1-4CE0-8642-F93EC5589946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000" spc="0" dirty="0" smtClean="0"/>
            <a:t>Організація рефлексії діяльності</a:t>
          </a:r>
          <a:endParaRPr lang="ru-RU" sz="2000" spc="0" dirty="0"/>
        </a:p>
      </dgm:t>
    </dgm:pt>
    <dgm:pt modelId="{8D9EB7EF-4D4D-4818-A16C-A55866B7B676}" type="parTrans" cxnId="{FDB3A9D3-9E95-44E6-9F09-A530E8F8B553}">
      <dgm:prSet/>
      <dgm:spPr/>
      <dgm:t>
        <a:bodyPr/>
        <a:lstStyle/>
        <a:p>
          <a:endParaRPr lang="ru-RU"/>
        </a:p>
      </dgm:t>
    </dgm:pt>
    <dgm:pt modelId="{7A206863-5DE7-4E09-B580-4494952CF7F6}" type="sibTrans" cxnId="{FDB3A9D3-9E95-44E6-9F09-A530E8F8B553}">
      <dgm:prSet/>
      <dgm:spPr/>
      <dgm:t>
        <a:bodyPr/>
        <a:lstStyle/>
        <a:p>
          <a:endParaRPr lang="ru-RU"/>
        </a:p>
      </dgm:t>
    </dgm:pt>
    <dgm:pt modelId="{21069A11-442C-4B9A-91AA-B92F2EAE5F27}">
      <dgm:prSet phldrT="[Текст]" custT="1"/>
      <dgm:spPr/>
      <dgm:t>
        <a:bodyPr/>
        <a:lstStyle/>
        <a:p>
          <a:pPr algn="just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uk-UA" sz="2000" spc="0" dirty="0" smtClean="0"/>
            <a:t>Визначення внеску уроку в розвиток дитини</a:t>
          </a:r>
          <a:endParaRPr lang="ru-RU" sz="2000" spc="0" dirty="0"/>
        </a:p>
      </dgm:t>
    </dgm:pt>
    <dgm:pt modelId="{0337A82D-9FA8-4C37-9503-52F7C28998F9}" type="parTrans" cxnId="{8B6FF4F8-6C83-4CFF-9FED-DE097CC7B10F}">
      <dgm:prSet/>
      <dgm:spPr/>
      <dgm:t>
        <a:bodyPr/>
        <a:lstStyle/>
        <a:p>
          <a:endParaRPr lang="ru-RU"/>
        </a:p>
      </dgm:t>
    </dgm:pt>
    <dgm:pt modelId="{1559421E-8F2E-4C0E-B341-1453680E188A}" type="sibTrans" cxnId="{8B6FF4F8-6C83-4CFF-9FED-DE097CC7B10F}">
      <dgm:prSet/>
      <dgm:spPr/>
      <dgm:t>
        <a:bodyPr/>
        <a:lstStyle/>
        <a:p>
          <a:endParaRPr lang="ru-RU"/>
        </a:p>
      </dgm:t>
    </dgm:pt>
    <dgm:pt modelId="{B017CEFC-3534-470C-A634-97574555B448}" type="pres">
      <dgm:prSet presAssocID="{2ACA3DBA-4DB7-4B95-B503-DEBA280C0F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4393C0-6E1E-4918-843D-DF80AF362541}" type="pres">
      <dgm:prSet presAssocID="{5136F2BF-2903-46F3-BB97-48E28593D720}" presName="root1" presStyleCnt="0"/>
      <dgm:spPr/>
    </dgm:pt>
    <dgm:pt modelId="{58E572D4-4849-4003-AE97-396253043653}" type="pres">
      <dgm:prSet presAssocID="{5136F2BF-2903-46F3-BB97-48E28593D720}" presName="LevelOneTextNode" presStyleLbl="node0" presStyleIdx="0" presStyleCnt="5" custScaleX="302478" custScaleY="312990" custLinFactNeighborX="842" custLinFactNeighborY="-604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A4512A-CA96-4B20-84A6-C31CFE6E7CDB}" type="pres">
      <dgm:prSet presAssocID="{5136F2BF-2903-46F3-BB97-48E28593D720}" presName="level2hierChild" presStyleCnt="0"/>
      <dgm:spPr/>
    </dgm:pt>
    <dgm:pt modelId="{4BA974C5-D4DE-4FA1-B7D4-EDDE5020BBB8}" type="pres">
      <dgm:prSet presAssocID="{760B807E-9116-4E88-A8DE-88B18619A63B}" presName="conn2-1" presStyleLbl="parChTrans1D2" presStyleIdx="0" presStyleCnt="14"/>
      <dgm:spPr/>
      <dgm:t>
        <a:bodyPr/>
        <a:lstStyle/>
        <a:p>
          <a:endParaRPr lang="ru-RU"/>
        </a:p>
      </dgm:t>
    </dgm:pt>
    <dgm:pt modelId="{3CC01247-9C64-4A72-8105-EF0B83D1B57F}" type="pres">
      <dgm:prSet presAssocID="{760B807E-9116-4E88-A8DE-88B18619A63B}" presName="connTx" presStyleLbl="parChTrans1D2" presStyleIdx="0" presStyleCnt="14"/>
      <dgm:spPr/>
      <dgm:t>
        <a:bodyPr/>
        <a:lstStyle/>
        <a:p>
          <a:endParaRPr lang="ru-RU"/>
        </a:p>
      </dgm:t>
    </dgm:pt>
    <dgm:pt modelId="{A5637073-A89C-4714-BAAB-4C0925F862EE}" type="pres">
      <dgm:prSet presAssocID="{C1D992E2-DBBE-49C1-ACBB-B10DA18EEEC3}" presName="root2" presStyleCnt="0"/>
      <dgm:spPr/>
    </dgm:pt>
    <dgm:pt modelId="{A9A989D3-B25B-47DE-895A-A324949FB124}" type="pres">
      <dgm:prSet presAssocID="{C1D992E2-DBBE-49C1-ACBB-B10DA18EEEC3}" presName="LevelTwoTextNode" presStyleLbl="node2" presStyleIdx="0" presStyleCnt="14" custScaleX="726662" custScaleY="117215" custLinFactNeighborX="13034" custLinFactNeighborY="-14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FCA223-1123-4C23-A631-94A02E7E96BD}" type="pres">
      <dgm:prSet presAssocID="{C1D992E2-DBBE-49C1-ACBB-B10DA18EEEC3}" presName="level3hierChild" presStyleCnt="0"/>
      <dgm:spPr/>
    </dgm:pt>
    <dgm:pt modelId="{DA47AA6B-47FC-40CE-96DC-6F1368872B35}" type="pres">
      <dgm:prSet presAssocID="{8FDBE895-CA18-44FD-AA9A-06E8BC1D93AB}" presName="conn2-1" presStyleLbl="parChTrans1D2" presStyleIdx="1" presStyleCnt="14"/>
      <dgm:spPr/>
      <dgm:t>
        <a:bodyPr/>
        <a:lstStyle/>
        <a:p>
          <a:endParaRPr lang="ru-RU"/>
        </a:p>
      </dgm:t>
    </dgm:pt>
    <dgm:pt modelId="{A304FF57-A860-4EEB-BF3C-23CB6BFBBFAE}" type="pres">
      <dgm:prSet presAssocID="{8FDBE895-CA18-44FD-AA9A-06E8BC1D93AB}" presName="connTx" presStyleLbl="parChTrans1D2" presStyleIdx="1" presStyleCnt="14"/>
      <dgm:spPr/>
      <dgm:t>
        <a:bodyPr/>
        <a:lstStyle/>
        <a:p>
          <a:endParaRPr lang="ru-RU"/>
        </a:p>
      </dgm:t>
    </dgm:pt>
    <dgm:pt modelId="{1C0AAB9E-81AD-4D61-A72D-C0769DCACDF4}" type="pres">
      <dgm:prSet presAssocID="{B2202383-89BA-4F59-ADE2-B44113C41790}" presName="root2" presStyleCnt="0"/>
      <dgm:spPr/>
    </dgm:pt>
    <dgm:pt modelId="{EF408AD8-A8BE-48CD-9916-4119D7E2EABC}" type="pres">
      <dgm:prSet presAssocID="{B2202383-89BA-4F59-ADE2-B44113C41790}" presName="LevelTwoTextNode" presStyleLbl="node2" presStyleIdx="1" presStyleCnt="14" custScaleX="719781" custScaleY="131109" custLinFactNeighborX="11829" custLinFactNeighborY="-130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680287-4AD0-40EE-8A0A-1C961EE27ECB}" type="pres">
      <dgm:prSet presAssocID="{B2202383-89BA-4F59-ADE2-B44113C41790}" presName="level3hierChild" presStyleCnt="0"/>
      <dgm:spPr/>
    </dgm:pt>
    <dgm:pt modelId="{20AA48FD-5F8C-4C8D-A367-831EA2B5E6D4}" type="pres">
      <dgm:prSet presAssocID="{86119354-CA20-431D-B45C-0302E4A20676}" presName="root1" presStyleCnt="0"/>
      <dgm:spPr/>
    </dgm:pt>
    <dgm:pt modelId="{6BEC6182-2472-4461-9901-D42A3AC13C51}" type="pres">
      <dgm:prSet presAssocID="{86119354-CA20-431D-B45C-0302E4A20676}" presName="LevelOneTextNode" presStyleLbl="node0" presStyleIdx="1" presStyleCnt="5" custScaleX="302478" custScaleY="270976" custLinFactNeighborX="842" custLinFactNeighborY="7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B9F7D4-0252-4B11-965B-C4C24A0E119C}" type="pres">
      <dgm:prSet presAssocID="{86119354-CA20-431D-B45C-0302E4A20676}" presName="level2hierChild" presStyleCnt="0"/>
      <dgm:spPr/>
    </dgm:pt>
    <dgm:pt modelId="{0CD7D53B-4676-4D54-8F11-E51E39C63944}" type="pres">
      <dgm:prSet presAssocID="{B6596BAE-329B-4508-8237-9C6FB9F94EC6}" presName="conn2-1" presStyleLbl="parChTrans1D2" presStyleIdx="2" presStyleCnt="14"/>
      <dgm:spPr/>
      <dgm:t>
        <a:bodyPr/>
        <a:lstStyle/>
        <a:p>
          <a:endParaRPr lang="ru-RU"/>
        </a:p>
      </dgm:t>
    </dgm:pt>
    <dgm:pt modelId="{E7B492BD-AD79-4CFB-9623-3D6E0FF503FD}" type="pres">
      <dgm:prSet presAssocID="{B6596BAE-329B-4508-8237-9C6FB9F94EC6}" presName="connTx" presStyleLbl="parChTrans1D2" presStyleIdx="2" presStyleCnt="14"/>
      <dgm:spPr/>
      <dgm:t>
        <a:bodyPr/>
        <a:lstStyle/>
        <a:p>
          <a:endParaRPr lang="ru-RU"/>
        </a:p>
      </dgm:t>
    </dgm:pt>
    <dgm:pt modelId="{E4948408-D4A8-4D2B-BE62-7013B1B5A0D2}" type="pres">
      <dgm:prSet presAssocID="{BD336FA4-5A32-4E9A-8331-A54CD6CBB15B}" presName="root2" presStyleCnt="0"/>
      <dgm:spPr/>
    </dgm:pt>
    <dgm:pt modelId="{00329E80-33ED-4378-B34D-813997F17BAC}" type="pres">
      <dgm:prSet presAssocID="{BD336FA4-5A32-4E9A-8331-A54CD6CBB15B}" presName="LevelTwoTextNode" presStyleLbl="node2" presStyleIdx="2" presStyleCnt="14" custScaleX="726662" custScaleY="150816" custLinFactNeighborX="13034" custLinFactNeighborY="-21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87FD21-DF94-4801-91BF-AF5D444BFD5E}" type="pres">
      <dgm:prSet presAssocID="{BD336FA4-5A32-4E9A-8331-A54CD6CBB15B}" presName="level3hierChild" presStyleCnt="0"/>
      <dgm:spPr/>
    </dgm:pt>
    <dgm:pt modelId="{942DE140-1CF1-49BE-84C5-1CD8B476263D}" type="pres">
      <dgm:prSet presAssocID="{E994A6CC-2320-4C06-BE23-D9888671B1EB}" presName="conn2-1" presStyleLbl="parChTrans1D2" presStyleIdx="3" presStyleCnt="14"/>
      <dgm:spPr/>
      <dgm:t>
        <a:bodyPr/>
        <a:lstStyle/>
        <a:p>
          <a:endParaRPr lang="ru-RU"/>
        </a:p>
      </dgm:t>
    </dgm:pt>
    <dgm:pt modelId="{775C237E-C693-4EE4-B554-316E30AE0CE5}" type="pres">
      <dgm:prSet presAssocID="{E994A6CC-2320-4C06-BE23-D9888671B1EB}" presName="connTx" presStyleLbl="parChTrans1D2" presStyleIdx="3" presStyleCnt="14"/>
      <dgm:spPr/>
      <dgm:t>
        <a:bodyPr/>
        <a:lstStyle/>
        <a:p>
          <a:endParaRPr lang="ru-RU"/>
        </a:p>
      </dgm:t>
    </dgm:pt>
    <dgm:pt modelId="{0BD2F11C-DC88-4635-B80D-6FCAB835C9C9}" type="pres">
      <dgm:prSet presAssocID="{F65FE042-E6E9-49ED-A93D-60C2341B6081}" presName="root2" presStyleCnt="0"/>
      <dgm:spPr/>
    </dgm:pt>
    <dgm:pt modelId="{F547DA39-F71E-43A8-B12A-43498832AA5C}" type="pres">
      <dgm:prSet presAssocID="{F65FE042-E6E9-49ED-A93D-60C2341B6081}" presName="LevelTwoTextNode" presStyleLbl="node2" presStyleIdx="3" presStyleCnt="14" custScaleX="726662" custScaleY="137573" custLinFactNeighborX="13034" custLinFactNeighborY="-35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7397BA-F397-49E6-976D-2A42FECBEAD0}" type="pres">
      <dgm:prSet presAssocID="{F65FE042-E6E9-49ED-A93D-60C2341B6081}" presName="level3hierChild" presStyleCnt="0"/>
      <dgm:spPr/>
    </dgm:pt>
    <dgm:pt modelId="{679A5F6A-F82D-44CF-BC95-67F85C181BF0}" type="pres">
      <dgm:prSet presAssocID="{AE91ED7E-950A-493E-B3D2-66B219EF1D0A}" presName="root1" presStyleCnt="0"/>
      <dgm:spPr/>
    </dgm:pt>
    <dgm:pt modelId="{C0DE7EBE-923F-412C-8577-CA713B3DEAC7}" type="pres">
      <dgm:prSet presAssocID="{AE91ED7E-950A-493E-B3D2-66B219EF1D0A}" presName="LevelOneTextNode" presStyleLbl="node0" presStyleIdx="2" presStyleCnt="5" custScaleX="302478" custScaleY="249284" custLinFactNeighborX="842" custLinFactNeighborY="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A53B04-FD28-49C2-B4A3-CA1634FFA808}" type="pres">
      <dgm:prSet presAssocID="{AE91ED7E-950A-493E-B3D2-66B219EF1D0A}" presName="level2hierChild" presStyleCnt="0"/>
      <dgm:spPr/>
    </dgm:pt>
    <dgm:pt modelId="{7E9D57E5-A660-4AEC-93C4-5AE3641E8DAE}" type="pres">
      <dgm:prSet presAssocID="{A9B13D2E-8B50-4244-9CB5-BE231970EEBC}" presName="conn2-1" presStyleLbl="parChTrans1D2" presStyleIdx="4" presStyleCnt="14"/>
      <dgm:spPr/>
      <dgm:t>
        <a:bodyPr/>
        <a:lstStyle/>
        <a:p>
          <a:endParaRPr lang="ru-RU"/>
        </a:p>
      </dgm:t>
    </dgm:pt>
    <dgm:pt modelId="{98AECCB0-69C1-400C-A173-102232E4244A}" type="pres">
      <dgm:prSet presAssocID="{A9B13D2E-8B50-4244-9CB5-BE231970EEBC}" presName="connTx" presStyleLbl="parChTrans1D2" presStyleIdx="4" presStyleCnt="14"/>
      <dgm:spPr/>
      <dgm:t>
        <a:bodyPr/>
        <a:lstStyle/>
        <a:p>
          <a:endParaRPr lang="ru-RU"/>
        </a:p>
      </dgm:t>
    </dgm:pt>
    <dgm:pt modelId="{0294B997-9349-4E08-869B-34691E23A22D}" type="pres">
      <dgm:prSet presAssocID="{E3430A5F-B47C-4791-A392-A3E0667F0357}" presName="root2" presStyleCnt="0"/>
      <dgm:spPr/>
    </dgm:pt>
    <dgm:pt modelId="{6977BB28-A6EC-4A04-A1CF-4394E2686EAE}" type="pres">
      <dgm:prSet presAssocID="{E3430A5F-B47C-4791-A392-A3E0667F0357}" presName="LevelTwoTextNode" presStyleLbl="node2" presStyleIdx="4" presStyleCnt="14" custScaleX="726662" custLinFactNeighborX="12764" custLinFactNeighborY="-24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3AAD9D-4F19-46E2-85B7-75779D6904D7}" type="pres">
      <dgm:prSet presAssocID="{E3430A5F-B47C-4791-A392-A3E0667F0357}" presName="level3hierChild" presStyleCnt="0"/>
      <dgm:spPr/>
    </dgm:pt>
    <dgm:pt modelId="{082E711B-43C4-488C-AECD-A06E6B0BA104}" type="pres">
      <dgm:prSet presAssocID="{BE707FC5-0B4B-42C9-923B-E2DBCC199417}" presName="conn2-1" presStyleLbl="parChTrans1D2" presStyleIdx="5" presStyleCnt="14"/>
      <dgm:spPr/>
      <dgm:t>
        <a:bodyPr/>
        <a:lstStyle/>
        <a:p>
          <a:endParaRPr lang="ru-RU"/>
        </a:p>
      </dgm:t>
    </dgm:pt>
    <dgm:pt modelId="{5E12C5E6-1373-4989-A6BF-0BF66CADCC3A}" type="pres">
      <dgm:prSet presAssocID="{BE707FC5-0B4B-42C9-923B-E2DBCC199417}" presName="connTx" presStyleLbl="parChTrans1D2" presStyleIdx="5" presStyleCnt="14"/>
      <dgm:spPr/>
      <dgm:t>
        <a:bodyPr/>
        <a:lstStyle/>
        <a:p>
          <a:endParaRPr lang="ru-RU"/>
        </a:p>
      </dgm:t>
    </dgm:pt>
    <dgm:pt modelId="{534215ED-B2DE-4D4C-848F-3AD3E9897735}" type="pres">
      <dgm:prSet presAssocID="{E8D01450-AAFD-44EE-9FDD-64989AAC8B73}" presName="root2" presStyleCnt="0"/>
      <dgm:spPr/>
    </dgm:pt>
    <dgm:pt modelId="{0CB1A0E4-A759-40C9-A6BC-9128A9C6EAD5}" type="pres">
      <dgm:prSet presAssocID="{E8D01450-AAFD-44EE-9FDD-64989AAC8B73}" presName="LevelTwoTextNode" presStyleLbl="node2" presStyleIdx="5" presStyleCnt="14" custScaleX="726662" custLinFactNeighborX="12764" custLinFactNeighborY="-31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5DA054-72C1-4C8A-BE46-12C76F3F1091}" type="pres">
      <dgm:prSet presAssocID="{E8D01450-AAFD-44EE-9FDD-64989AAC8B73}" presName="level3hierChild" presStyleCnt="0"/>
      <dgm:spPr/>
    </dgm:pt>
    <dgm:pt modelId="{7C692F2F-6A64-4EBB-85F9-15F6581BCC4E}" type="pres">
      <dgm:prSet presAssocID="{E97AF5C2-08FC-4A43-8D59-B368D0D307F7}" presName="conn2-1" presStyleLbl="parChTrans1D2" presStyleIdx="6" presStyleCnt="14"/>
      <dgm:spPr/>
      <dgm:t>
        <a:bodyPr/>
        <a:lstStyle/>
        <a:p>
          <a:endParaRPr lang="ru-RU"/>
        </a:p>
      </dgm:t>
    </dgm:pt>
    <dgm:pt modelId="{82CB67AD-CA70-4897-96D2-E382E1D00DDD}" type="pres">
      <dgm:prSet presAssocID="{E97AF5C2-08FC-4A43-8D59-B368D0D307F7}" presName="connTx" presStyleLbl="parChTrans1D2" presStyleIdx="6" presStyleCnt="14"/>
      <dgm:spPr/>
      <dgm:t>
        <a:bodyPr/>
        <a:lstStyle/>
        <a:p>
          <a:endParaRPr lang="ru-RU"/>
        </a:p>
      </dgm:t>
    </dgm:pt>
    <dgm:pt modelId="{C7537874-1F7F-4A26-9790-9E77B273F872}" type="pres">
      <dgm:prSet presAssocID="{0A135F93-77B5-469B-AAFD-7AA3777ACA63}" presName="root2" presStyleCnt="0"/>
      <dgm:spPr/>
    </dgm:pt>
    <dgm:pt modelId="{9CA41F74-BA48-4ABD-94AA-CAE2572DEDF0}" type="pres">
      <dgm:prSet presAssocID="{0A135F93-77B5-469B-AAFD-7AA3777ACA63}" presName="LevelTwoTextNode" presStyleLbl="node2" presStyleIdx="6" presStyleCnt="14" custScaleX="726662" custLinFactNeighborX="12764" custLinFactNeighborY="-31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848474-F87C-4693-AA64-7BC7C28CC317}" type="pres">
      <dgm:prSet presAssocID="{0A135F93-77B5-469B-AAFD-7AA3777ACA63}" presName="level3hierChild" presStyleCnt="0"/>
      <dgm:spPr/>
    </dgm:pt>
    <dgm:pt modelId="{BCF4249F-033B-47AB-B9DE-73394D7FEFF4}" type="pres">
      <dgm:prSet presAssocID="{73DD9751-BE77-43A6-96F9-BC2E576C3FBA}" presName="conn2-1" presStyleLbl="parChTrans1D2" presStyleIdx="7" presStyleCnt="14"/>
      <dgm:spPr/>
      <dgm:t>
        <a:bodyPr/>
        <a:lstStyle/>
        <a:p>
          <a:endParaRPr lang="ru-RU"/>
        </a:p>
      </dgm:t>
    </dgm:pt>
    <dgm:pt modelId="{3BBEE117-76FA-422F-9BEA-DBC7D29FE34C}" type="pres">
      <dgm:prSet presAssocID="{73DD9751-BE77-43A6-96F9-BC2E576C3FBA}" presName="connTx" presStyleLbl="parChTrans1D2" presStyleIdx="7" presStyleCnt="14"/>
      <dgm:spPr/>
      <dgm:t>
        <a:bodyPr/>
        <a:lstStyle/>
        <a:p>
          <a:endParaRPr lang="ru-RU"/>
        </a:p>
      </dgm:t>
    </dgm:pt>
    <dgm:pt modelId="{FE8C5983-A6F4-4797-90C5-DA2DE10098B8}" type="pres">
      <dgm:prSet presAssocID="{AF0F2B76-BE14-49AB-900A-2AB219572D4D}" presName="root2" presStyleCnt="0"/>
      <dgm:spPr/>
    </dgm:pt>
    <dgm:pt modelId="{822AED99-1793-4599-8911-D48276D955C0}" type="pres">
      <dgm:prSet presAssocID="{AF0F2B76-BE14-49AB-900A-2AB219572D4D}" presName="LevelTwoTextNode" presStyleLbl="node2" presStyleIdx="7" presStyleCnt="14" custScaleX="720398" custLinFactNeighborX="13574" custLinFactNeighborY="-31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3B513F-91A3-48CE-86A7-6537B4ED5208}" type="pres">
      <dgm:prSet presAssocID="{AF0F2B76-BE14-49AB-900A-2AB219572D4D}" presName="level3hierChild" presStyleCnt="0"/>
      <dgm:spPr/>
    </dgm:pt>
    <dgm:pt modelId="{0A521D9F-DE43-4798-9DA2-CBD48DA29196}" type="pres">
      <dgm:prSet presAssocID="{E8E4A970-FE23-4E5B-8E6A-5208C1933B7F}" presName="root1" presStyleCnt="0"/>
      <dgm:spPr/>
    </dgm:pt>
    <dgm:pt modelId="{FDAA35E7-3DEC-4987-B855-47F1037B6C94}" type="pres">
      <dgm:prSet presAssocID="{E8E4A970-FE23-4E5B-8E6A-5208C1933B7F}" presName="LevelOneTextNode" presStyleLbl="node0" presStyleIdx="3" presStyleCnt="5" custScaleX="302478" custScaleY="327638" custLinFactNeighborX="842" custLinFactNeighborY="-169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521A4C-9511-4F3F-937E-89096349D107}" type="pres">
      <dgm:prSet presAssocID="{E8E4A970-FE23-4E5B-8E6A-5208C1933B7F}" presName="level2hierChild" presStyleCnt="0"/>
      <dgm:spPr/>
    </dgm:pt>
    <dgm:pt modelId="{C8E513E2-F932-4724-B605-09D72BE2D0DD}" type="pres">
      <dgm:prSet presAssocID="{DDB3C3F2-49A3-4500-96F1-510D1AC9DB53}" presName="conn2-1" presStyleLbl="parChTrans1D2" presStyleIdx="8" presStyleCnt="14"/>
      <dgm:spPr/>
      <dgm:t>
        <a:bodyPr/>
        <a:lstStyle/>
        <a:p>
          <a:endParaRPr lang="ru-RU"/>
        </a:p>
      </dgm:t>
    </dgm:pt>
    <dgm:pt modelId="{780B9741-1564-43ED-857C-D163089504EE}" type="pres">
      <dgm:prSet presAssocID="{DDB3C3F2-49A3-4500-96F1-510D1AC9DB53}" presName="connTx" presStyleLbl="parChTrans1D2" presStyleIdx="8" presStyleCnt="14"/>
      <dgm:spPr/>
      <dgm:t>
        <a:bodyPr/>
        <a:lstStyle/>
        <a:p>
          <a:endParaRPr lang="ru-RU"/>
        </a:p>
      </dgm:t>
    </dgm:pt>
    <dgm:pt modelId="{DA22D4CD-6BA3-4D51-BCEB-B46E36B38538}" type="pres">
      <dgm:prSet presAssocID="{01E5F563-F175-413A-AC89-CA877C1CCE5E}" presName="root2" presStyleCnt="0"/>
      <dgm:spPr/>
    </dgm:pt>
    <dgm:pt modelId="{55F63BFA-3CE4-4815-B6C2-DE54EA6F4984}" type="pres">
      <dgm:prSet presAssocID="{01E5F563-F175-413A-AC89-CA877C1CCE5E}" presName="LevelTwoTextNode" presStyleLbl="node2" presStyleIdx="8" presStyleCnt="14" custScaleX="726662" custLinFactNeighborX="12764" custLinFactNeighborY="-14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EE98E6-3A5A-489E-A980-6AAB672AC360}" type="pres">
      <dgm:prSet presAssocID="{01E5F563-F175-413A-AC89-CA877C1CCE5E}" presName="level3hierChild" presStyleCnt="0"/>
      <dgm:spPr/>
    </dgm:pt>
    <dgm:pt modelId="{14F74E9D-08FB-40E9-B810-9E025D6BB923}" type="pres">
      <dgm:prSet presAssocID="{0C2DAEDE-A013-4156-BB5A-C3D1393B3F7D}" presName="conn2-1" presStyleLbl="parChTrans1D2" presStyleIdx="9" presStyleCnt="14"/>
      <dgm:spPr/>
      <dgm:t>
        <a:bodyPr/>
        <a:lstStyle/>
        <a:p>
          <a:endParaRPr lang="ru-RU"/>
        </a:p>
      </dgm:t>
    </dgm:pt>
    <dgm:pt modelId="{9244CE4E-2B69-46B4-A6E3-71068CB8CDB9}" type="pres">
      <dgm:prSet presAssocID="{0C2DAEDE-A013-4156-BB5A-C3D1393B3F7D}" presName="connTx" presStyleLbl="parChTrans1D2" presStyleIdx="9" presStyleCnt="14"/>
      <dgm:spPr/>
      <dgm:t>
        <a:bodyPr/>
        <a:lstStyle/>
        <a:p>
          <a:endParaRPr lang="ru-RU"/>
        </a:p>
      </dgm:t>
    </dgm:pt>
    <dgm:pt modelId="{AD0FF46C-D82E-4C88-9091-BAC27A2A629E}" type="pres">
      <dgm:prSet presAssocID="{0189DE0B-230E-455C-8CF4-7F404C3276FC}" presName="root2" presStyleCnt="0"/>
      <dgm:spPr/>
    </dgm:pt>
    <dgm:pt modelId="{0BBDDCD4-E96E-4716-ACB2-73EBA4598DED}" type="pres">
      <dgm:prSet presAssocID="{0189DE0B-230E-455C-8CF4-7F404C3276FC}" presName="LevelTwoTextNode" presStyleLbl="node2" presStyleIdx="9" presStyleCnt="14" custScaleX="725399" custLinFactNeighborX="13292" custLinFactNeighborY="-15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C0391A-56B1-462D-B4AE-FF5EA6DC64AF}" type="pres">
      <dgm:prSet presAssocID="{0189DE0B-230E-455C-8CF4-7F404C3276FC}" presName="level3hierChild" presStyleCnt="0"/>
      <dgm:spPr/>
    </dgm:pt>
    <dgm:pt modelId="{6D684114-FC60-4DD2-8D2C-1C79926BA3B2}" type="pres">
      <dgm:prSet presAssocID="{6D1EA8F3-F0DE-4379-8BD5-3958376EA45A}" presName="conn2-1" presStyleLbl="parChTrans1D2" presStyleIdx="10" presStyleCnt="14"/>
      <dgm:spPr/>
      <dgm:t>
        <a:bodyPr/>
        <a:lstStyle/>
        <a:p>
          <a:endParaRPr lang="ru-RU"/>
        </a:p>
      </dgm:t>
    </dgm:pt>
    <dgm:pt modelId="{762C0E1A-57A5-4FBA-AB6A-64169CAE88C4}" type="pres">
      <dgm:prSet presAssocID="{6D1EA8F3-F0DE-4379-8BD5-3958376EA45A}" presName="connTx" presStyleLbl="parChTrans1D2" presStyleIdx="10" presStyleCnt="14"/>
      <dgm:spPr/>
      <dgm:t>
        <a:bodyPr/>
        <a:lstStyle/>
        <a:p>
          <a:endParaRPr lang="ru-RU"/>
        </a:p>
      </dgm:t>
    </dgm:pt>
    <dgm:pt modelId="{EF9AC7C8-7DCA-4C27-972A-8F8F0DB0AC2A}" type="pres">
      <dgm:prSet presAssocID="{7736E113-A57E-44DE-B0B3-2531CA787341}" presName="root2" presStyleCnt="0"/>
      <dgm:spPr/>
    </dgm:pt>
    <dgm:pt modelId="{351E936E-54F1-4D6D-979E-6F2829A2A0DF}" type="pres">
      <dgm:prSet presAssocID="{7736E113-A57E-44DE-B0B3-2531CA787341}" presName="LevelTwoTextNode" presStyleLbl="node2" presStyleIdx="10" presStyleCnt="14" custScaleX="728021" custLinFactNeighborX="14356" custLinFactNeighborY="-15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110BB5-8563-494A-A7B3-8C202A764429}" type="pres">
      <dgm:prSet presAssocID="{7736E113-A57E-44DE-B0B3-2531CA787341}" presName="level3hierChild" presStyleCnt="0"/>
      <dgm:spPr/>
    </dgm:pt>
    <dgm:pt modelId="{4C56EA3B-825A-4E78-97B2-1943555B9C89}" type="pres">
      <dgm:prSet presAssocID="{879458EA-11A4-4257-9A0C-F50E10B4729B}" presName="root1" presStyleCnt="0"/>
      <dgm:spPr/>
    </dgm:pt>
    <dgm:pt modelId="{DADF971E-9A17-4C7B-8DE1-17B17E1460A5}" type="pres">
      <dgm:prSet presAssocID="{879458EA-11A4-4257-9A0C-F50E10B4729B}" presName="LevelOneTextNode" presStyleLbl="node0" presStyleIdx="4" presStyleCnt="5" custScaleX="302478" custScaleY="326158" custLinFactNeighborX="842" custLinFactNeighborY="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BBBCE9-7FB6-4CB9-9FEA-9731802AAA2F}" type="pres">
      <dgm:prSet presAssocID="{879458EA-11A4-4257-9A0C-F50E10B4729B}" presName="level2hierChild" presStyleCnt="0"/>
      <dgm:spPr/>
    </dgm:pt>
    <dgm:pt modelId="{037F5258-4910-4D27-BAE8-01BC657C040B}" type="pres">
      <dgm:prSet presAssocID="{3775A62E-F191-486A-B7EF-06896212D39A}" presName="conn2-1" presStyleLbl="parChTrans1D2" presStyleIdx="11" presStyleCnt="14"/>
      <dgm:spPr/>
      <dgm:t>
        <a:bodyPr/>
        <a:lstStyle/>
        <a:p>
          <a:endParaRPr lang="ru-RU"/>
        </a:p>
      </dgm:t>
    </dgm:pt>
    <dgm:pt modelId="{A006F68B-6F85-4CAF-95AC-17653849D2CC}" type="pres">
      <dgm:prSet presAssocID="{3775A62E-F191-486A-B7EF-06896212D39A}" presName="connTx" presStyleLbl="parChTrans1D2" presStyleIdx="11" presStyleCnt="14"/>
      <dgm:spPr/>
      <dgm:t>
        <a:bodyPr/>
        <a:lstStyle/>
        <a:p>
          <a:endParaRPr lang="ru-RU"/>
        </a:p>
      </dgm:t>
    </dgm:pt>
    <dgm:pt modelId="{13C9D48E-CE92-42B9-9E7F-07141FE8FF18}" type="pres">
      <dgm:prSet presAssocID="{D95AFC9A-F9EC-4043-9409-53E4D6AD04C1}" presName="root2" presStyleCnt="0"/>
      <dgm:spPr/>
    </dgm:pt>
    <dgm:pt modelId="{8EB75D55-B32E-4E7F-8BFF-0328FD1D4217}" type="pres">
      <dgm:prSet presAssocID="{D95AFC9A-F9EC-4043-9409-53E4D6AD04C1}" presName="LevelTwoTextNode" presStyleLbl="node2" presStyleIdx="11" presStyleCnt="14" custScaleX="726662" custLinFactNeighborX="12764" custLinFactNeighborY="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CD89AA-E473-4E18-8E12-E23C3DDCF379}" type="pres">
      <dgm:prSet presAssocID="{D95AFC9A-F9EC-4043-9409-53E4D6AD04C1}" presName="level3hierChild" presStyleCnt="0"/>
      <dgm:spPr/>
    </dgm:pt>
    <dgm:pt modelId="{16055231-E946-4D77-901D-33E1463DC2A3}" type="pres">
      <dgm:prSet presAssocID="{8D9EB7EF-4D4D-4818-A16C-A55866B7B676}" presName="conn2-1" presStyleLbl="parChTrans1D2" presStyleIdx="12" presStyleCnt="14"/>
      <dgm:spPr/>
      <dgm:t>
        <a:bodyPr/>
        <a:lstStyle/>
        <a:p>
          <a:endParaRPr lang="ru-RU"/>
        </a:p>
      </dgm:t>
    </dgm:pt>
    <dgm:pt modelId="{37DEF2B6-0863-4AE5-80A0-A0BCD594D356}" type="pres">
      <dgm:prSet presAssocID="{8D9EB7EF-4D4D-4818-A16C-A55866B7B676}" presName="connTx" presStyleLbl="parChTrans1D2" presStyleIdx="12" presStyleCnt="14"/>
      <dgm:spPr/>
      <dgm:t>
        <a:bodyPr/>
        <a:lstStyle/>
        <a:p>
          <a:endParaRPr lang="ru-RU"/>
        </a:p>
      </dgm:t>
    </dgm:pt>
    <dgm:pt modelId="{43D7F90B-FC1E-4C0B-9F60-179C49DBC9D9}" type="pres">
      <dgm:prSet presAssocID="{94C3F5D6-8BB1-4CE0-8642-F93EC5589946}" presName="root2" presStyleCnt="0"/>
      <dgm:spPr/>
    </dgm:pt>
    <dgm:pt modelId="{DA9B78BC-9C32-41EC-A796-972CA01C0E8F}" type="pres">
      <dgm:prSet presAssocID="{94C3F5D6-8BB1-4CE0-8642-F93EC5589946}" presName="LevelTwoTextNode" presStyleLbl="node2" presStyleIdx="12" presStyleCnt="14" custScaleX="739355" custLinFactNeighborX="11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2DA5F0-A04E-4858-A530-8F5E64340799}" type="pres">
      <dgm:prSet presAssocID="{94C3F5D6-8BB1-4CE0-8642-F93EC5589946}" presName="level3hierChild" presStyleCnt="0"/>
      <dgm:spPr/>
    </dgm:pt>
    <dgm:pt modelId="{A58E9AE6-4ABD-44CC-9317-AF3A7896AC98}" type="pres">
      <dgm:prSet presAssocID="{0337A82D-9FA8-4C37-9503-52F7C28998F9}" presName="conn2-1" presStyleLbl="parChTrans1D2" presStyleIdx="13" presStyleCnt="14"/>
      <dgm:spPr/>
      <dgm:t>
        <a:bodyPr/>
        <a:lstStyle/>
        <a:p>
          <a:endParaRPr lang="ru-RU"/>
        </a:p>
      </dgm:t>
    </dgm:pt>
    <dgm:pt modelId="{F20538C6-FBC2-4799-8AE6-B73A5CBC117C}" type="pres">
      <dgm:prSet presAssocID="{0337A82D-9FA8-4C37-9503-52F7C28998F9}" presName="connTx" presStyleLbl="parChTrans1D2" presStyleIdx="13" presStyleCnt="14"/>
      <dgm:spPr/>
      <dgm:t>
        <a:bodyPr/>
        <a:lstStyle/>
        <a:p>
          <a:endParaRPr lang="ru-RU"/>
        </a:p>
      </dgm:t>
    </dgm:pt>
    <dgm:pt modelId="{90F85A5F-68BC-4954-83E8-AD50D9CADFC7}" type="pres">
      <dgm:prSet presAssocID="{21069A11-442C-4B9A-91AA-B92F2EAE5F27}" presName="root2" presStyleCnt="0"/>
      <dgm:spPr/>
    </dgm:pt>
    <dgm:pt modelId="{FA69069D-F0C4-457C-A000-9364A602564E}" type="pres">
      <dgm:prSet presAssocID="{21069A11-442C-4B9A-91AA-B92F2EAE5F27}" presName="LevelTwoTextNode" presStyleLbl="node2" presStyleIdx="13" presStyleCnt="14" custScaleX="733128" custLinFactNeighborX="133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4E60D6-A5AA-4034-875A-718B9B10FA6E}" type="pres">
      <dgm:prSet presAssocID="{21069A11-442C-4B9A-91AA-B92F2EAE5F27}" presName="level3hierChild" presStyleCnt="0"/>
      <dgm:spPr/>
    </dgm:pt>
  </dgm:ptLst>
  <dgm:cxnLst>
    <dgm:cxn modelId="{DAAED704-25B4-4C5F-8BB3-0118B65D0503}" type="presOf" srcId="{B6596BAE-329B-4508-8237-9C6FB9F94EC6}" destId="{E7B492BD-AD79-4CFB-9623-3D6E0FF503FD}" srcOrd="1" destOrd="0" presId="urn:microsoft.com/office/officeart/2005/8/layout/hierarchy2"/>
    <dgm:cxn modelId="{9E31CAEA-E000-4392-8B22-EA939778DFE1}" type="presOf" srcId="{AF0F2B76-BE14-49AB-900A-2AB219572D4D}" destId="{822AED99-1793-4599-8911-D48276D955C0}" srcOrd="0" destOrd="0" presId="urn:microsoft.com/office/officeart/2005/8/layout/hierarchy2"/>
    <dgm:cxn modelId="{9861453C-DDD9-4421-8C97-8587962796ED}" type="presOf" srcId="{21069A11-442C-4B9A-91AA-B92F2EAE5F27}" destId="{FA69069D-F0C4-457C-A000-9364A602564E}" srcOrd="0" destOrd="0" presId="urn:microsoft.com/office/officeart/2005/8/layout/hierarchy2"/>
    <dgm:cxn modelId="{23D823AE-F5C0-4C4E-8B86-EA04C4362C1A}" srcId="{879458EA-11A4-4257-9A0C-F50E10B4729B}" destId="{D95AFC9A-F9EC-4043-9409-53E4D6AD04C1}" srcOrd="0" destOrd="0" parTransId="{3775A62E-F191-486A-B7EF-06896212D39A}" sibTransId="{5F9C57BC-13C0-4E1F-9F74-125FA134B153}"/>
    <dgm:cxn modelId="{CA6BC1F0-2366-4647-BA51-7BAE2F5D8284}" type="presOf" srcId="{94C3F5D6-8BB1-4CE0-8642-F93EC5589946}" destId="{DA9B78BC-9C32-41EC-A796-972CA01C0E8F}" srcOrd="0" destOrd="0" presId="urn:microsoft.com/office/officeart/2005/8/layout/hierarchy2"/>
    <dgm:cxn modelId="{E328B411-CDEA-4A72-9EC9-BC2C35D7BBAF}" srcId="{AE91ED7E-950A-493E-B3D2-66B219EF1D0A}" destId="{0A135F93-77B5-469B-AAFD-7AA3777ACA63}" srcOrd="2" destOrd="0" parTransId="{E97AF5C2-08FC-4A43-8D59-B368D0D307F7}" sibTransId="{74A5AD22-29CA-4B7F-96F5-8A87EBFCF6EC}"/>
    <dgm:cxn modelId="{86FE034E-F781-41FF-AA23-5D508FA31D7F}" type="presOf" srcId="{AE91ED7E-950A-493E-B3D2-66B219EF1D0A}" destId="{C0DE7EBE-923F-412C-8577-CA713B3DEAC7}" srcOrd="0" destOrd="0" presId="urn:microsoft.com/office/officeart/2005/8/layout/hierarchy2"/>
    <dgm:cxn modelId="{DC3CBD65-0C67-4048-83BC-7F734B83F6F3}" type="presOf" srcId="{E994A6CC-2320-4C06-BE23-D9888671B1EB}" destId="{775C237E-C693-4EE4-B554-316E30AE0CE5}" srcOrd="1" destOrd="0" presId="urn:microsoft.com/office/officeart/2005/8/layout/hierarchy2"/>
    <dgm:cxn modelId="{E08A0C9E-47D4-454E-A015-DC1D8EE0E78B}" type="presOf" srcId="{E994A6CC-2320-4C06-BE23-D9888671B1EB}" destId="{942DE140-1CF1-49BE-84C5-1CD8B476263D}" srcOrd="0" destOrd="0" presId="urn:microsoft.com/office/officeart/2005/8/layout/hierarchy2"/>
    <dgm:cxn modelId="{4ECD3FF2-2A3C-4A63-AED9-E3FE50B9C811}" type="presOf" srcId="{6D1EA8F3-F0DE-4379-8BD5-3958376EA45A}" destId="{762C0E1A-57A5-4FBA-AB6A-64169CAE88C4}" srcOrd="1" destOrd="0" presId="urn:microsoft.com/office/officeart/2005/8/layout/hierarchy2"/>
    <dgm:cxn modelId="{FDB3A9D3-9E95-44E6-9F09-A530E8F8B553}" srcId="{879458EA-11A4-4257-9A0C-F50E10B4729B}" destId="{94C3F5D6-8BB1-4CE0-8642-F93EC5589946}" srcOrd="1" destOrd="0" parTransId="{8D9EB7EF-4D4D-4818-A16C-A55866B7B676}" sibTransId="{7A206863-5DE7-4E09-B580-4494952CF7F6}"/>
    <dgm:cxn modelId="{5A2BC487-28B5-4372-89CE-7B5FC58F1E41}" type="presOf" srcId="{879458EA-11A4-4257-9A0C-F50E10B4729B}" destId="{DADF971E-9A17-4C7B-8DE1-17B17E1460A5}" srcOrd="0" destOrd="0" presId="urn:microsoft.com/office/officeart/2005/8/layout/hierarchy2"/>
    <dgm:cxn modelId="{01E98873-7B0E-490D-AC9B-961B6738A7F8}" type="presOf" srcId="{A9B13D2E-8B50-4244-9CB5-BE231970EEBC}" destId="{98AECCB0-69C1-400C-A173-102232E4244A}" srcOrd="1" destOrd="0" presId="urn:microsoft.com/office/officeart/2005/8/layout/hierarchy2"/>
    <dgm:cxn modelId="{F0EDAB60-C2CC-42F9-AF4F-C216B61B35A6}" type="presOf" srcId="{3775A62E-F191-486A-B7EF-06896212D39A}" destId="{037F5258-4910-4D27-BAE8-01BC657C040B}" srcOrd="0" destOrd="0" presId="urn:microsoft.com/office/officeart/2005/8/layout/hierarchy2"/>
    <dgm:cxn modelId="{CA067881-A4D7-4B70-B711-B361DEFD8507}" srcId="{E8E4A970-FE23-4E5B-8E6A-5208C1933B7F}" destId="{01E5F563-F175-413A-AC89-CA877C1CCE5E}" srcOrd="0" destOrd="0" parTransId="{DDB3C3F2-49A3-4500-96F1-510D1AC9DB53}" sibTransId="{BA2C42FA-2CAD-4AE5-9748-30056115DEF4}"/>
    <dgm:cxn modelId="{64A988F4-5C2E-4858-AA0A-E625042A4189}" type="presOf" srcId="{86119354-CA20-431D-B45C-0302E4A20676}" destId="{6BEC6182-2472-4461-9901-D42A3AC13C51}" srcOrd="0" destOrd="0" presId="urn:microsoft.com/office/officeart/2005/8/layout/hierarchy2"/>
    <dgm:cxn modelId="{2B01213F-C4FF-4E61-AD8B-73B2CB12004B}" type="presOf" srcId="{BE707FC5-0B4B-42C9-923B-E2DBCC199417}" destId="{5E12C5E6-1373-4989-A6BF-0BF66CADCC3A}" srcOrd="1" destOrd="0" presId="urn:microsoft.com/office/officeart/2005/8/layout/hierarchy2"/>
    <dgm:cxn modelId="{71EC0A26-7C64-4D9D-8D26-CB2201CCFFC3}" type="presOf" srcId="{A9B13D2E-8B50-4244-9CB5-BE231970EEBC}" destId="{7E9D57E5-A660-4AEC-93C4-5AE3641E8DAE}" srcOrd="0" destOrd="0" presId="urn:microsoft.com/office/officeart/2005/8/layout/hierarchy2"/>
    <dgm:cxn modelId="{C9DB1434-A7D6-4BF6-9BC1-29CE6324CB75}" type="presOf" srcId="{0A135F93-77B5-469B-AAFD-7AA3777ACA63}" destId="{9CA41F74-BA48-4ABD-94AA-CAE2572DEDF0}" srcOrd="0" destOrd="0" presId="urn:microsoft.com/office/officeart/2005/8/layout/hierarchy2"/>
    <dgm:cxn modelId="{8B6FF4F8-6C83-4CFF-9FED-DE097CC7B10F}" srcId="{879458EA-11A4-4257-9A0C-F50E10B4729B}" destId="{21069A11-442C-4B9A-91AA-B92F2EAE5F27}" srcOrd="2" destOrd="0" parTransId="{0337A82D-9FA8-4C37-9503-52F7C28998F9}" sibTransId="{1559421E-8F2E-4C0E-B341-1453680E188A}"/>
    <dgm:cxn modelId="{17C328BD-C081-45BB-99D2-6F5F2C48B47B}" type="presOf" srcId="{E97AF5C2-08FC-4A43-8D59-B368D0D307F7}" destId="{7C692F2F-6A64-4EBB-85F9-15F6581BCC4E}" srcOrd="0" destOrd="0" presId="urn:microsoft.com/office/officeart/2005/8/layout/hierarchy2"/>
    <dgm:cxn modelId="{6BECD090-37F3-41C4-8874-62BFF35E9ABF}" srcId="{E8E4A970-FE23-4E5B-8E6A-5208C1933B7F}" destId="{0189DE0B-230E-455C-8CF4-7F404C3276FC}" srcOrd="1" destOrd="0" parTransId="{0C2DAEDE-A013-4156-BB5A-C3D1393B3F7D}" sibTransId="{12E5C75E-EA85-4001-9F92-C50318370CF6}"/>
    <dgm:cxn modelId="{D58FBF00-E5D9-48A4-B081-F069E6AACD3F}" srcId="{5136F2BF-2903-46F3-BB97-48E28593D720}" destId="{B2202383-89BA-4F59-ADE2-B44113C41790}" srcOrd="1" destOrd="0" parTransId="{8FDBE895-CA18-44FD-AA9A-06E8BC1D93AB}" sibTransId="{421EF59C-F960-4808-9EC1-290486C5A55C}"/>
    <dgm:cxn modelId="{1F1647F0-45CC-4164-8081-87D8AA2CFD99}" type="presOf" srcId="{2ACA3DBA-4DB7-4B95-B503-DEBA280C0FA6}" destId="{B017CEFC-3534-470C-A634-97574555B448}" srcOrd="0" destOrd="0" presId="urn:microsoft.com/office/officeart/2005/8/layout/hierarchy2"/>
    <dgm:cxn modelId="{23DA0FBE-8E56-4573-8ACC-ACAA12B6D7B0}" srcId="{2ACA3DBA-4DB7-4B95-B503-DEBA280C0FA6}" destId="{5136F2BF-2903-46F3-BB97-48E28593D720}" srcOrd="0" destOrd="0" parTransId="{8677F3DB-0779-4EDB-B5AD-D01CB596088E}" sibTransId="{5D324E40-A33D-4AEF-9A0E-3FB5839A25C0}"/>
    <dgm:cxn modelId="{37316D10-E9A3-4AF9-BD7D-B265225CED75}" type="presOf" srcId="{E8E4A970-FE23-4E5B-8E6A-5208C1933B7F}" destId="{FDAA35E7-3DEC-4987-B855-47F1037B6C94}" srcOrd="0" destOrd="0" presId="urn:microsoft.com/office/officeart/2005/8/layout/hierarchy2"/>
    <dgm:cxn modelId="{ADAC34C6-2EF0-4809-B2D9-75945E81C4B7}" type="presOf" srcId="{01E5F563-F175-413A-AC89-CA877C1CCE5E}" destId="{55F63BFA-3CE4-4815-B6C2-DE54EA6F4984}" srcOrd="0" destOrd="0" presId="urn:microsoft.com/office/officeart/2005/8/layout/hierarchy2"/>
    <dgm:cxn modelId="{E5C70E7D-937C-47C4-A8C9-6C536C49978F}" type="presOf" srcId="{8D9EB7EF-4D4D-4818-A16C-A55866B7B676}" destId="{16055231-E946-4D77-901D-33E1463DC2A3}" srcOrd="0" destOrd="0" presId="urn:microsoft.com/office/officeart/2005/8/layout/hierarchy2"/>
    <dgm:cxn modelId="{427FA88F-4E93-4C1D-BABE-DB23A68E8D4F}" type="presOf" srcId="{0337A82D-9FA8-4C37-9503-52F7C28998F9}" destId="{F20538C6-FBC2-4799-8AE6-B73A5CBC117C}" srcOrd="1" destOrd="0" presId="urn:microsoft.com/office/officeart/2005/8/layout/hierarchy2"/>
    <dgm:cxn modelId="{49AEE7DC-08C2-4DE3-8D93-305281AEF1AB}" type="presOf" srcId="{73DD9751-BE77-43A6-96F9-BC2E576C3FBA}" destId="{BCF4249F-033B-47AB-B9DE-73394D7FEFF4}" srcOrd="0" destOrd="0" presId="urn:microsoft.com/office/officeart/2005/8/layout/hierarchy2"/>
    <dgm:cxn modelId="{85A9B5B8-AA31-4FDA-91B2-5E5057581CB6}" srcId="{2ACA3DBA-4DB7-4B95-B503-DEBA280C0FA6}" destId="{879458EA-11A4-4257-9A0C-F50E10B4729B}" srcOrd="4" destOrd="0" parTransId="{1A79DCC0-18BE-453A-AF8A-E166C1F2C100}" sibTransId="{2806AF8A-880B-47EC-820E-1950AC7097EA}"/>
    <dgm:cxn modelId="{2863D76F-F628-4C02-9B63-39F95BDAD80D}" type="presOf" srcId="{7736E113-A57E-44DE-B0B3-2531CA787341}" destId="{351E936E-54F1-4D6D-979E-6F2829A2A0DF}" srcOrd="0" destOrd="0" presId="urn:microsoft.com/office/officeart/2005/8/layout/hierarchy2"/>
    <dgm:cxn modelId="{3344F181-E2B6-4153-928F-AA12122BBA7D}" type="presOf" srcId="{8FDBE895-CA18-44FD-AA9A-06E8BC1D93AB}" destId="{A304FF57-A860-4EEB-BF3C-23CB6BFBBFAE}" srcOrd="1" destOrd="0" presId="urn:microsoft.com/office/officeart/2005/8/layout/hierarchy2"/>
    <dgm:cxn modelId="{A681B6E1-7573-4B82-ADE6-D540489DD78C}" type="presOf" srcId="{DDB3C3F2-49A3-4500-96F1-510D1AC9DB53}" destId="{C8E513E2-F932-4724-B605-09D72BE2D0DD}" srcOrd="0" destOrd="0" presId="urn:microsoft.com/office/officeart/2005/8/layout/hierarchy2"/>
    <dgm:cxn modelId="{E2725BCE-A602-46E5-A781-4DF8B33F49BD}" type="presOf" srcId="{0C2DAEDE-A013-4156-BB5A-C3D1393B3F7D}" destId="{9244CE4E-2B69-46B4-A6E3-71068CB8CDB9}" srcOrd="1" destOrd="0" presId="urn:microsoft.com/office/officeart/2005/8/layout/hierarchy2"/>
    <dgm:cxn modelId="{3583F805-AB2C-4FB9-B2E7-153C281A893D}" type="presOf" srcId="{F65FE042-E6E9-49ED-A93D-60C2341B6081}" destId="{F547DA39-F71E-43A8-B12A-43498832AA5C}" srcOrd="0" destOrd="0" presId="urn:microsoft.com/office/officeart/2005/8/layout/hierarchy2"/>
    <dgm:cxn modelId="{822222C5-7012-40D3-B5E0-00277540DD38}" type="presOf" srcId="{5136F2BF-2903-46F3-BB97-48E28593D720}" destId="{58E572D4-4849-4003-AE97-396253043653}" srcOrd="0" destOrd="0" presId="urn:microsoft.com/office/officeart/2005/8/layout/hierarchy2"/>
    <dgm:cxn modelId="{3C77435A-B630-453D-AD4B-6E133A554410}" type="presOf" srcId="{8FDBE895-CA18-44FD-AA9A-06E8BC1D93AB}" destId="{DA47AA6B-47FC-40CE-96DC-6F1368872B35}" srcOrd="0" destOrd="0" presId="urn:microsoft.com/office/officeart/2005/8/layout/hierarchy2"/>
    <dgm:cxn modelId="{591AE9DC-050F-4EEF-B5D8-60C2704A39EA}" srcId="{2ACA3DBA-4DB7-4B95-B503-DEBA280C0FA6}" destId="{AE91ED7E-950A-493E-B3D2-66B219EF1D0A}" srcOrd="2" destOrd="0" parTransId="{602BFCB3-3A49-4712-9E59-F38DF5B4724A}" sibTransId="{B2B60004-8DB8-4060-9A94-7369936BEDAA}"/>
    <dgm:cxn modelId="{409C820F-C7E3-4D91-9224-4D32ECA4AA16}" type="presOf" srcId="{6D1EA8F3-F0DE-4379-8BD5-3958376EA45A}" destId="{6D684114-FC60-4DD2-8D2C-1C79926BA3B2}" srcOrd="0" destOrd="0" presId="urn:microsoft.com/office/officeart/2005/8/layout/hierarchy2"/>
    <dgm:cxn modelId="{EF15668C-8091-47C4-BE8F-280ACA2E0FB7}" srcId="{2ACA3DBA-4DB7-4B95-B503-DEBA280C0FA6}" destId="{86119354-CA20-431D-B45C-0302E4A20676}" srcOrd="1" destOrd="0" parTransId="{45D8E775-0250-4E75-8013-FEE36DE5ABB3}" sibTransId="{07B54B5D-BDD6-4B14-B9E0-5EC9FEECA6E2}"/>
    <dgm:cxn modelId="{0513798F-5F5E-4E70-A698-DC8AB57ADFC7}" type="presOf" srcId="{E8D01450-AAFD-44EE-9FDD-64989AAC8B73}" destId="{0CB1A0E4-A759-40C9-A6BC-9128A9C6EAD5}" srcOrd="0" destOrd="0" presId="urn:microsoft.com/office/officeart/2005/8/layout/hierarchy2"/>
    <dgm:cxn modelId="{0D0E02AF-CB5B-4B44-B8A8-E67C33B64449}" type="presOf" srcId="{BE707FC5-0B4B-42C9-923B-E2DBCC199417}" destId="{082E711B-43C4-488C-AECD-A06E6B0BA104}" srcOrd="0" destOrd="0" presId="urn:microsoft.com/office/officeart/2005/8/layout/hierarchy2"/>
    <dgm:cxn modelId="{BF6C4D54-0C13-463C-BED9-C03EDEE2CD24}" type="presOf" srcId="{0337A82D-9FA8-4C37-9503-52F7C28998F9}" destId="{A58E9AE6-4ABD-44CC-9317-AF3A7896AC98}" srcOrd="0" destOrd="0" presId="urn:microsoft.com/office/officeart/2005/8/layout/hierarchy2"/>
    <dgm:cxn modelId="{41D2DF26-DD52-449A-BAD4-7037EBB391FE}" type="presOf" srcId="{8D9EB7EF-4D4D-4818-A16C-A55866B7B676}" destId="{37DEF2B6-0863-4AE5-80A0-A0BCD594D356}" srcOrd="1" destOrd="0" presId="urn:microsoft.com/office/officeart/2005/8/layout/hierarchy2"/>
    <dgm:cxn modelId="{4292D9B2-D3CB-4A67-B65E-5528E79EEE82}" type="presOf" srcId="{B6596BAE-329B-4508-8237-9C6FB9F94EC6}" destId="{0CD7D53B-4676-4D54-8F11-E51E39C63944}" srcOrd="0" destOrd="0" presId="urn:microsoft.com/office/officeart/2005/8/layout/hierarchy2"/>
    <dgm:cxn modelId="{29F13AA8-950F-4565-880B-CAF4477F3FCB}" type="presOf" srcId="{0C2DAEDE-A013-4156-BB5A-C3D1393B3F7D}" destId="{14F74E9D-08FB-40E9-B810-9E025D6BB923}" srcOrd="0" destOrd="0" presId="urn:microsoft.com/office/officeart/2005/8/layout/hierarchy2"/>
    <dgm:cxn modelId="{A371DCC4-05B6-4269-ADF5-395F316DD810}" type="presOf" srcId="{E3430A5F-B47C-4791-A392-A3E0667F0357}" destId="{6977BB28-A6EC-4A04-A1CF-4394E2686EAE}" srcOrd="0" destOrd="0" presId="urn:microsoft.com/office/officeart/2005/8/layout/hierarchy2"/>
    <dgm:cxn modelId="{14B50D2D-42B9-43D2-84D1-F326CF3246FE}" type="presOf" srcId="{3775A62E-F191-486A-B7EF-06896212D39A}" destId="{A006F68B-6F85-4CAF-95AC-17653849D2CC}" srcOrd="1" destOrd="0" presId="urn:microsoft.com/office/officeart/2005/8/layout/hierarchy2"/>
    <dgm:cxn modelId="{09EAA2E5-A520-4DF0-BE9C-634A588D5300}" srcId="{AE91ED7E-950A-493E-B3D2-66B219EF1D0A}" destId="{AF0F2B76-BE14-49AB-900A-2AB219572D4D}" srcOrd="3" destOrd="0" parTransId="{73DD9751-BE77-43A6-96F9-BC2E576C3FBA}" sibTransId="{740C5CD4-1C31-491E-B56E-31A0DE91ADB4}"/>
    <dgm:cxn modelId="{EEEB3802-57AF-4D76-9DD5-2D238D8E4D2D}" type="presOf" srcId="{760B807E-9116-4E88-A8DE-88B18619A63B}" destId="{3CC01247-9C64-4A72-8105-EF0B83D1B57F}" srcOrd="1" destOrd="0" presId="urn:microsoft.com/office/officeart/2005/8/layout/hierarchy2"/>
    <dgm:cxn modelId="{111AF941-D54C-4A8C-AEDF-7D2A4A5B34EE}" type="presOf" srcId="{B2202383-89BA-4F59-ADE2-B44113C41790}" destId="{EF408AD8-A8BE-48CD-9916-4119D7E2EABC}" srcOrd="0" destOrd="0" presId="urn:microsoft.com/office/officeart/2005/8/layout/hierarchy2"/>
    <dgm:cxn modelId="{01E5D062-ABA5-4A71-9799-E116D69803E5}" type="presOf" srcId="{760B807E-9116-4E88-A8DE-88B18619A63B}" destId="{4BA974C5-D4DE-4FA1-B7D4-EDDE5020BBB8}" srcOrd="0" destOrd="0" presId="urn:microsoft.com/office/officeart/2005/8/layout/hierarchy2"/>
    <dgm:cxn modelId="{2862C88C-E8A7-4DC6-AD16-419252941AF1}" srcId="{2ACA3DBA-4DB7-4B95-B503-DEBA280C0FA6}" destId="{E8E4A970-FE23-4E5B-8E6A-5208C1933B7F}" srcOrd="3" destOrd="0" parTransId="{BAA97F7A-55E3-4E03-9201-CAFC120CFC41}" sibTransId="{3C4F11B6-DC75-4DBF-914B-C97B328A651E}"/>
    <dgm:cxn modelId="{239B9CF5-6C93-4FF4-9920-B94679ABEC2E}" srcId="{E8E4A970-FE23-4E5B-8E6A-5208C1933B7F}" destId="{7736E113-A57E-44DE-B0B3-2531CA787341}" srcOrd="2" destOrd="0" parTransId="{6D1EA8F3-F0DE-4379-8BD5-3958376EA45A}" sibTransId="{B16EF407-61D3-493C-8F19-7FAACD907FFA}"/>
    <dgm:cxn modelId="{555AFB05-9647-4FCB-9F68-9EE32B7EC44C}" srcId="{86119354-CA20-431D-B45C-0302E4A20676}" destId="{BD336FA4-5A32-4E9A-8331-A54CD6CBB15B}" srcOrd="0" destOrd="0" parTransId="{B6596BAE-329B-4508-8237-9C6FB9F94EC6}" sibTransId="{281FC793-4714-4F9C-9B44-680AC14E5E65}"/>
    <dgm:cxn modelId="{4313ACFE-A29C-4491-83EF-393A6FAEEEAC}" type="presOf" srcId="{D95AFC9A-F9EC-4043-9409-53E4D6AD04C1}" destId="{8EB75D55-B32E-4E7F-8BFF-0328FD1D4217}" srcOrd="0" destOrd="0" presId="urn:microsoft.com/office/officeart/2005/8/layout/hierarchy2"/>
    <dgm:cxn modelId="{B17F27AA-148E-48EB-97F8-97FDD0E30532}" type="presOf" srcId="{E97AF5C2-08FC-4A43-8D59-B368D0D307F7}" destId="{82CB67AD-CA70-4897-96D2-E382E1D00DDD}" srcOrd="1" destOrd="0" presId="urn:microsoft.com/office/officeart/2005/8/layout/hierarchy2"/>
    <dgm:cxn modelId="{6ADD2FF9-4FA8-4F7A-940C-EDAC84A2C256}" srcId="{5136F2BF-2903-46F3-BB97-48E28593D720}" destId="{C1D992E2-DBBE-49C1-ACBB-B10DA18EEEC3}" srcOrd="0" destOrd="0" parTransId="{760B807E-9116-4E88-A8DE-88B18619A63B}" sibTransId="{27FCDB77-F2D0-4765-9005-6036C3D476EC}"/>
    <dgm:cxn modelId="{503FBB20-175D-4707-BD84-1D6DE9522983}" type="presOf" srcId="{73DD9751-BE77-43A6-96F9-BC2E576C3FBA}" destId="{3BBEE117-76FA-422F-9BEA-DBC7D29FE34C}" srcOrd="1" destOrd="0" presId="urn:microsoft.com/office/officeart/2005/8/layout/hierarchy2"/>
    <dgm:cxn modelId="{0D8A7810-BFB2-47B5-8826-7BC61E9DBC51}" type="presOf" srcId="{C1D992E2-DBBE-49C1-ACBB-B10DA18EEEC3}" destId="{A9A989D3-B25B-47DE-895A-A324949FB124}" srcOrd="0" destOrd="0" presId="urn:microsoft.com/office/officeart/2005/8/layout/hierarchy2"/>
    <dgm:cxn modelId="{2E5D88A2-81ED-4338-B263-476B93CB567E}" type="presOf" srcId="{DDB3C3F2-49A3-4500-96F1-510D1AC9DB53}" destId="{780B9741-1564-43ED-857C-D163089504EE}" srcOrd="1" destOrd="0" presId="urn:microsoft.com/office/officeart/2005/8/layout/hierarchy2"/>
    <dgm:cxn modelId="{0246AB72-7944-468C-BA06-D5B59A67408E}" type="presOf" srcId="{0189DE0B-230E-455C-8CF4-7F404C3276FC}" destId="{0BBDDCD4-E96E-4716-ACB2-73EBA4598DED}" srcOrd="0" destOrd="0" presId="urn:microsoft.com/office/officeart/2005/8/layout/hierarchy2"/>
    <dgm:cxn modelId="{16B4DE68-4DFB-4B0B-B1AF-D78A618738E2}" srcId="{AE91ED7E-950A-493E-B3D2-66B219EF1D0A}" destId="{E8D01450-AAFD-44EE-9FDD-64989AAC8B73}" srcOrd="1" destOrd="0" parTransId="{BE707FC5-0B4B-42C9-923B-E2DBCC199417}" sibTransId="{4F6FA4BC-3204-4978-94FE-0ACC2163F0EF}"/>
    <dgm:cxn modelId="{45F35860-9E1E-4DBB-9394-A1E0F57D31E4}" srcId="{AE91ED7E-950A-493E-B3D2-66B219EF1D0A}" destId="{E3430A5F-B47C-4791-A392-A3E0667F0357}" srcOrd="0" destOrd="0" parTransId="{A9B13D2E-8B50-4244-9CB5-BE231970EEBC}" sibTransId="{E52FC7C7-D3F6-4610-9274-4F8D6A3D62A1}"/>
    <dgm:cxn modelId="{1B1511F4-CBC1-4943-9C6B-E3A0E58DB123}" srcId="{86119354-CA20-431D-B45C-0302E4A20676}" destId="{F65FE042-E6E9-49ED-A93D-60C2341B6081}" srcOrd="1" destOrd="0" parTransId="{E994A6CC-2320-4C06-BE23-D9888671B1EB}" sibTransId="{625ABA5B-72E5-49F4-ACA5-7C08D916A61D}"/>
    <dgm:cxn modelId="{A8C4C53E-0C0B-4F4C-89C5-1BA98CA8E2C6}" type="presOf" srcId="{BD336FA4-5A32-4E9A-8331-A54CD6CBB15B}" destId="{00329E80-33ED-4378-B34D-813997F17BAC}" srcOrd="0" destOrd="0" presId="urn:microsoft.com/office/officeart/2005/8/layout/hierarchy2"/>
    <dgm:cxn modelId="{C0A748EF-31AA-426A-9A7B-29A7C1E2BB4C}" type="presParOf" srcId="{B017CEFC-3534-470C-A634-97574555B448}" destId="{754393C0-6E1E-4918-843D-DF80AF362541}" srcOrd="0" destOrd="0" presId="urn:microsoft.com/office/officeart/2005/8/layout/hierarchy2"/>
    <dgm:cxn modelId="{10F63F10-1B0B-443A-BD0C-6A75081E2BA0}" type="presParOf" srcId="{754393C0-6E1E-4918-843D-DF80AF362541}" destId="{58E572D4-4849-4003-AE97-396253043653}" srcOrd="0" destOrd="0" presId="urn:microsoft.com/office/officeart/2005/8/layout/hierarchy2"/>
    <dgm:cxn modelId="{E4934D44-2552-4775-95E1-7064B370F3C1}" type="presParOf" srcId="{754393C0-6E1E-4918-843D-DF80AF362541}" destId="{88A4512A-CA96-4B20-84A6-C31CFE6E7CDB}" srcOrd="1" destOrd="0" presId="urn:microsoft.com/office/officeart/2005/8/layout/hierarchy2"/>
    <dgm:cxn modelId="{38114B23-BB0D-4C95-942A-C45C98B86AA3}" type="presParOf" srcId="{88A4512A-CA96-4B20-84A6-C31CFE6E7CDB}" destId="{4BA974C5-D4DE-4FA1-B7D4-EDDE5020BBB8}" srcOrd="0" destOrd="0" presId="urn:microsoft.com/office/officeart/2005/8/layout/hierarchy2"/>
    <dgm:cxn modelId="{C36B2850-DE8E-47B1-90E0-54768075CDD0}" type="presParOf" srcId="{4BA974C5-D4DE-4FA1-B7D4-EDDE5020BBB8}" destId="{3CC01247-9C64-4A72-8105-EF0B83D1B57F}" srcOrd="0" destOrd="0" presId="urn:microsoft.com/office/officeart/2005/8/layout/hierarchy2"/>
    <dgm:cxn modelId="{738DF43A-6A7D-4127-9179-4E86F38BBF15}" type="presParOf" srcId="{88A4512A-CA96-4B20-84A6-C31CFE6E7CDB}" destId="{A5637073-A89C-4714-BAAB-4C0925F862EE}" srcOrd="1" destOrd="0" presId="urn:microsoft.com/office/officeart/2005/8/layout/hierarchy2"/>
    <dgm:cxn modelId="{D38E108C-58FB-4644-956A-17805BC36700}" type="presParOf" srcId="{A5637073-A89C-4714-BAAB-4C0925F862EE}" destId="{A9A989D3-B25B-47DE-895A-A324949FB124}" srcOrd="0" destOrd="0" presId="urn:microsoft.com/office/officeart/2005/8/layout/hierarchy2"/>
    <dgm:cxn modelId="{7B050751-F648-47AD-9AD0-F072688F7B47}" type="presParOf" srcId="{A5637073-A89C-4714-BAAB-4C0925F862EE}" destId="{3EFCA223-1123-4C23-A631-94A02E7E96BD}" srcOrd="1" destOrd="0" presId="urn:microsoft.com/office/officeart/2005/8/layout/hierarchy2"/>
    <dgm:cxn modelId="{724E6CDA-3AB0-4247-B388-7F41D3A2A7F8}" type="presParOf" srcId="{88A4512A-CA96-4B20-84A6-C31CFE6E7CDB}" destId="{DA47AA6B-47FC-40CE-96DC-6F1368872B35}" srcOrd="2" destOrd="0" presId="urn:microsoft.com/office/officeart/2005/8/layout/hierarchy2"/>
    <dgm:cxn modelId="{891E0D02-058F-41B5-B73F-3EF2C43A4B75}" type="presParOf" srcId="{DA47AA6B-47FC-40CE-96DC-6F1368872B35}" destId="{A304FF57-A860-4EEB-BF3C-23CB6BFBBFAE}" srcOrd="0" destOrd="0" presId="urn:microsoft.com/office/officeart/2005/8/layout/hierarchy2"/>
    <dgm:cxn modelId="{B11EBAB5-65FE-4B53-84C6-EB7AF2D059F8}" type="presParOf" srcId="{88A4512A-CA96-4B20-84A6-C31CFE6E7CDB}" destId="{1C0AAB9E-81AD-4D61-A72D-C0769DCACDF4}" srcOrd="3" destOrd="0" presId="urn:microsoft.com/office/officeart/2005/8/layout/hierarchy2"/>
    <dgm:cxn modelId="{957C77D8-6614-4D41-A270-7477ACD4BE34}" type="presParOf" srcId="{1C0AAB9E-81AD-4D61-A72D-C0769DCACDF4}" destId="{EF408AD8-A8BE-48CD-9916-4119D7E2EABC}" srcOrd="0" destOrd="0" presId="urn:microsoft.com/office/officeart/2005/8/layout/hierarchy2"/>
    <dgm:cxn modelId="{A4742CCB-24EE-421C-B7C4-4D3971F52B35}" type="presParOf" srcId="{1C0AAB9E-81AD-4D61-A72D-C0769DCACDF4}" destId="{C1680287-4AD0-40EE-8A0A-1C961EE27ECB}" srcOrd="1" destOrd="0" presId="urn:microsoft.com/office/officeart/2005/8/layout/hierarchy2"/>
    <dgm:cxn modelId="{BDC924BE-7C16-4EC2-B7A3-332035BC2520}" type="presParOf" srcId="{B017CEFC-3534-470C-A634-97574555B448}" destId="{20AA48FD-5F8C-4C8D-A367-831EA2B5E6D4}" srcOrd="1" destOrd="0" presId="urn:microsoft.com/office/officeart/2005/8/layout/hierarchy2"/>
    <dgm:cxn modelId="{81D90A7A-0C6E-421F-A2D6-D9C2F8227E68}" type="presParOf" srcId="{20AA48FD-5F8C-4C8D-A367-831EA2B5E6D4}" destId="{6BEC6182-2472-4461-9901-D42A3AC13C51}" srcOrd="0" destOrd="0" presId="urn:microsoft.com/office/officeart/2005/8/layout/hierarchy2"/>
    <dgm:cxn modelId="{1128C8CF-520F-403F-8095-D1F6A3DA37AB}" type="presParOf" srcId="{20AA48FD-5F8C-4C8D-A367-831EA2B5E6D4}" destId="{18B9F7D4-0252-4B11-965B-C4C24A0E119C}" srcOrd="1" destOrd="0" presId="urn:microsoft.com/office/officeart/2005/8/layout/hierarchy2"/>
    <dgm:cxn modelId="{0147498D-BBB2-45AC-8785-52C7579001C6}" type="presParOf" srcId="{18B9F7D4-0252-4B11-965B-C4C24A0E119C}" destId="{0CD7D53B-4676-4D54-8F11-E51E39C63944}" srcOrd="0" destOrd="0" presId="urn:microsoft.com/office/officeart/2005/8/layout/hierarchy2"/>
    <dgm:cxn modelId="{C8F90F32-CA2A-4C4C-99A8-4ABE6EC6F5BC}" type="presParOf" srcId="{0CD7D53B-4676-4D54-8F11-E51E39C63944}" destId="{E7B492BD-AD79-4CFB-9623-3D6E0FF503FD}" srcOrd="0" destOrd="0" presId="urn:microsoft.com/office/officeart/2005/8/layout/hierarchy2"/>
    <dgm:cxn modelId="{C63F002E-8CA5-43D3-8944-AD09836C5807}" type="presParOf" srcId="{18B9F7D4-0252-4B11-965B-C4C24A0E119C}" destId="{E4948408-D4A8-4D2B-BE62-7013B1B5A0D2}" srcOrd="1" destOrd="0" presId="urn:microsoft.com/office/officeart/2005/8/layout/hierarchy2"/>
    <dgm:cxn modelId="{F19AB271-F327-4ECA-9EAF-F3FE16497C7D}" type="presParOf" srcId="{E4948408-D4A8-4D2B-BE62-7013B1B5A0D2}" destId="{00329E80-33ED-4378-B34D-813997F17BAC}" srcOrd="0" destOrd="0" presId="urn:microsoft.com/office/officeart/2005/8/layout/hierarchy2"/>
    <dgm:cxn modelId="{2AD01ED2-02AD-4AA1-94B8-6031127FE93F}" type="presParOf" srcId="{E4948408-D4A8-4D2B-BE62-7013B1B5A0D2}" destId="{0E87FD21-DF94-4801-91BF-AF5D444BFD5E}" srcOrd="1" destOrd="0" presId="urn:microsoft.com/office/officeart/2005/8/layout/hierarchy2"/>
    <dgm:cxn modelId="{0022CEFE-6354-4BF8-8F24-02EF770249F5}" type="presParOf" srcId="{18B9F7D4-0252-4B11-965B-C4C24A0E119C}" destId="{942DE140-1CF1-49BE-84C5-1CD8B476263D}" srcOrd="2" destOrd="0" presId="urn:microsoft.com/office/officeart/2005/8/layout/hierarchy2"/>
    <dgm:cxn modelId="{B7B3F97F-5364-4B01-B7B2-18ECBF554BF1}" type="presParOf" srcId="{942DE140-1CF1-49BE-84C5-1CD8B476263D}" destId="{775C237E-C693-4EE4-B554-316E30AE0CE5}" srcOrd="0" destOrd="0" presId="urn:microsoft.com/office/officeart/2005/8/layout/hierarchy2"/>
    <dgm:cxn modelId="{64F35C96-6119-4693-9B86-AEFA560DCE25}" type="presParOf" srcId="{18B9F7D4-0252-4B11-965B-C4C24A0E119C}" destId="{0BD2F11C-DC88-4635-B80D-6FCAB835C9C9}" srcOrd="3" destOrd="0" presId="urn:microsoft.com/office/officeart/2005/8/layout/hierarchy2"/>
    <dgm:cxn modelId="{64D970CE-CC3C-49FB-9B4D-13C0E1C0A63A}" type="presParOf" srcId="{0BD2F11C-DC88-4635-B80D-6FCAB835C9C9}" destId="{F547DA39-F71E-43A8-B12A-43498832AA5C}" srcOrd="0" destOrd="0" presId="urn:microsoft.com/office/officeart/2005/8/layout/hierarchy2"/>
    <dgm:cxn modelId="{04B700FB-EBD7-46FA-A024-677F5D78EDF7}" type="presParOf" srcId="{0BD2F11C-DC88-4635-B80D-6FCAB835C9C9}" destId="{9C7397BA-F397-49E6-976D-2A42FECBEAD0}" srcOrd="1" destOrd="0" presId="urn:microsoft.com/office/officeart/2005/8/layout/hierarchy2"/>
    <dgm:cxn modelId="{5946BA91-FD5F-4DE4-93DF-749AA3852023}" type="presParOf" srcId="{B017CEFC-3534-470C-A634-97574555B448}" destId="{679A5F6A-F82D-44CF-BC95-67F85C181BF0}" srcOrd="2" destOrd="0" presId="urn:microsoft.com/office/officeart/2005/8/layout/hierarchy2"/>
    <dgm:cxn modelId="{CBEEB285-D326-4E79-AB91-34922F202E10}" type="presParOf" srcId="{679A5F6A-F82D-44CF-BC95-67F85C181BF0}" destId="{C0DE7EBE-923F-412C-8577-CA713B3DEAC7}" srcOrd="0" destOrd="0" presId="urn:microsoft.com/office/officeart/2005/8/layout/hierarchy2"/>
    <dgm:cxn modelId="{BA7274AF-8357-476E-A694-DBFF53D8E063}" type="presParOf" srcId="{679A5F6A-F82D-44CF-BC95-67F85C181BF0}" destId="{80A53B04-FD28-49C2-B4A3-CA1634FFA808}" srcOrd="1" destOrd="0" presId="urn:microsoft.com/office/officeart/2005/8/layout/hierarchy2"/>
    <dgm:cxn modelId="{FC084944-FED1-4930-AF37-E9F2D57A4AE2}" type="presParOf" srcId="{80A53B04-FD28-49C2-B4A3-CA1634FFA808}" destId="{7E9D57E5-A660-4AEC-93C4-5AE3641E8DAE}" srcOrd="0" destOrd="0" presId="urn:microsoft.com/office/officeart/2005/8/layout/hierarchy2"/>
    <dgm:cxn modelId="{8A097EF6-E5AE-437B-8FBE-D98AB9F214DD}" type="presParOf" srcId="{7E9D57E5-A660-4AEC-93C4-5AE3641E8DAE}" destId="{98AECCB0-69C1-400C-A173-102232E4244A}" srcOrd="0" destOrd="0" presId="urn:microsoft.com/office/officeart/2005/8/layout/hierarchy2"/>
    <dgm:cxn modelId="{78D56B3C-1537-474A-8A4A-D94D807D540B}" type="presParOf" srcId="{80A53B04-FD28-49C2-B4A3-CA1634FFA808}" destId="{0294B997-9349-4E08-869B-34691E23A22D}" srcOrd="1" destOrd="0" presId="urn:microsoft.com/office/officeart/2005/8/layout/hierarchy2"/>
    <dgm:cxn modelId="{DF109F19-B34C-43F8-920D-AC259FDAB716}" type="presParOf" srcId="{0294B997-9349-4E08-869B-34691E23A22D}" destId="{6977BB28-A6EC-4A04-A1CF-4394E2686EAE}" srcOrd="0" destOrd="0" presId="urn:microsoft.com/office/officeart/2005/8/layout/hierarchy2"/>
    <dgm:cxn modelId="{D09E7792-7166-4A6B-8854-5BF1748A140D}" type="presParOf" srcId="{0294B997-9349-4E08-869B-34691E23A22D}" destId="{393AAD9D-4F19-46E2-85B7-75779D6904D7}" srcOrd="1" destOrd="0" presId="urn:microsoft.com/office/officeart/2005/8/layout/hierarchy2"/>
    <dgm:cxn modelId="{39EF1356-1563-4151-850D-F6BD7E8F0E9E}" type="presParOf" srcId="{80A53B04-FD28-49C2-B4A3-CA1634FFA808}" destId="{082E711B-43C4-488C-AECD-A06E6B0BA104}" srcOrd="2" destOrd="0" presId="urn:microsoft.com/office/officeart/2005/8/layout/hierarchy2"/>
    <dgm:cxn modelId="{09BFE72D-E6C5-4074-A5AE-C087EEB50230}" type="presParOf" srcId="{082E711B-43C4-488C-AECD-A06E6B0BA104}" destId="{5E12C5E6-1373-4989-A6BF-0BF66CADCC3A}" srcOrd="0" destOrd="0" presId="urn:microsoft.com/office/officeart/2005/8/layout/hierarchy2"/>
    <dgm:cxn modelId="{24B1F493-27D1-4C08-AFC4-E548616C1917}" type="presParOf" srcId="{80A53B04-FD28-49C2-B4A3-CA1634FFA808}" destId="{534215ED-B2DE-4D4C-848F-3AD3E9897735}" srcOrd="3" destOrd="0" presId="urn:microsoft.com/office/officeart/2005/8/layout/hierarchy2"/>
    <dgm:cxn modelId="{B66D6E57-7599-4E99-9980-75521ABFDDEB}" type="presParOf" srcId="{534215ED-B2DE-4D4C-848F-3AD3E9897735}" destId="{0CB1A0E4-A759-40C9-A6BC-9128A9C6EAD5}" srcOrd="0" destOrd="0" presId="urn:microsoft.com/office/officeart/2005/8/layout/hierarchy2"/>
    <dgm:cxn modelId="{0AD24FF3-7746-48F1-91F5-7F83D6C076CE}" type="presParOf" srcId="{534215ED-B2DE-4D4C-848F-3AD3E9897735}" destId="{EC5DA054-72C1-4C8A-BE46-12C76F3F1091}" srcOrd="1" destOrd="0" presId="urn:microsoft.com/office/officeart/2005/8/layout/hierarchy2"/>
    <dgm:cxn modelId="{04CFACA8-23F9-4130-A0EA-6D119EB70F3D}" type="presParOf" srcId="{80A53B04-FD28-49C2-B4A3-CA1634FFA808}" destId="{7C692F2F-6A64-4EBB-85F9-15F6581BCC4E}" srcOrd="4" destOrd="0" presId="urn:microsoft.com/office/officeart/2005/8/layout/hierarchy2"/>
    <dgm:cxn modelId="{027B4335-8E00-414D-BD5A-7683564F8F2A}" type="presParOf" srcId="{7C692F2F-6A64-4EBB-85F9-15F6581BCC4E}" destId="{82CB67AD-CA70-4897-96D2-E382E1D00DDD}" srcOrd="0" destOrd="0" presId="urn:microsoft.com/office/officeart/2005/8/layout/hierarchy2"/>
    <dgm:cxn modelId="{8003EA11-0BA7-494B-B99F-DC91E2E1B7FA}" type="presParOf" srcId="{80A53B04-FD28-49C2-B4A3-CA1634FFA808}" destId="{C7537874-1F7F-4A26-9790-9E77B273F872}" srcOrd="5" destOrd="0" presId="urn:microsoft.com/office/officeart/2005/8/layout/hierarchy2"/>
    <dgm:cxn modelId="{631A8106-144C-4C8C-965A-CD64E1AADBAB}" type="presParOf" srcId="{C7537874-1F7F-4A26-9790-9E77B273F872}" destId="{9CA41F74-BA48-4ABD-94AA-CAE2572DEDF0}" srcOrd="0" destOrd="0" presId="urn:microsoft.com/office/officeart/2005/8/layout/hierarchy2"/>
    <dgm:cxn modelId="{4FE125E6-9662-4EE4-990D-CD81656F2567}" type="presParOf" srcId="{C7537874-1F7F-4A26-9790-9E77B273F872}" destId="{C4848474-F87C-4693-AA64-7BC7C28CC317}" srcOrd="1" destOrd="0" presId="urn:microsoft.com/office/officeart/2005/8/layout/hierarchy2"/>
    <dgm:cxn modelId="{22739833-6FE8-40D0-BF7D-9BD7F54DF3F6}" type="presParOf" srcId="{80A53B04-FD28-49C2-B4A3-CA1634FFA808}" destId="{BCF4249F-033B-47AB-B9DE-73394D7FEFF4}" srcOrd="6" destOrd="0" presId="urn:microsoft.com/office/officeart/2005/8/layout/hierarchy2"/>
    <dgm:cxn modelId="{B2933E54-8F1A-4FA6-99CC-2E586A0F32CF}" type="presParOf" srcId="{BCF4249F-033B-47AB-B9DE-73394D7FEFF4}" destId="{3BBEE117-76FA-422F-9BEA-DBC7D29FE34C}" srcOrd="0" destOrd="0" presId="urn:microsoft.com/office/officeart/2005/8/layout/hierarchy2"/>
    <dgm:cxn modelId="{09F92627-F1E9-4367-AF52-9F5DD9C553BD}" type="presParOf" srcId="{80A53B04-FD28-49C2-B4A3-CA1634FFA808}" destId="{FE8C5983-A6F4-4797-90C5-DA2DE10098B8}" srcOrd="7" destOrd="0" presId="urn:microsoft.com/office/officeart/2005/8/layout/hierarchy2"/>
    <dgm:cxn modelId="{2DABA502-E6D9-408C-AB7E-9C0A5BB2F2E3}" type="presParOf" srcId="{FE8C5983-A6F4-4797-90C5-DA2DE10098B8}" destId="{822AED99-1793-4599-8911-D48276D955C0}" srcOrd="0" destOrd="0" presId="urn:microsoft.com/office/officeart/2005/8/layout/hierarchy2"/>
    <dgm:cxn modelId="{F8B49615-103C-4CDA-8BED-921332F8741C}" type="presParOf" srcId="{FE8C5983-A6F4-4797-90C5-DA2DE10098B8}" destId="{E53B513F-91A3-48CE-86A7-6537B4ED5208}" srcOrd="1" destOrd="0" presId="urn:microsoft.com/office/officeart/2005/8/layout/hierarchy2"/>
    <dgm:cxn modelId="{20FEB666-4403-45DA-845C-4DDA711DD4B8}" type="presParOf" srcId="{B017CEFC-3534-470C-A634-97574555B448}" destId="{0A521D9F-DE43-4798-9DA2-CBD48DA29196}" srcOrd="3" destOrd="0" presId="urn:microsoft.com/office/officeart/2005/8/layout/hierarchy2"/>
    <dgm:cxn modelId="{CD4E1CC2-BCC0-4A82-A52E-A413973788FF}" type="presParOf" srcId="{0A521D9F-DE43-4798-9DA2-CBD48DA29196}" destId="{FDAA35E7-3DEC-4987-B855-47F1037B6C94}" srcOrd="0" destOrd="0" presId="urn:microsoft.com/office/officeart/2005/8/layout/hierarchy2"/>
    <dgm:cxn modelId="{F8017151-251D-4147-A163-4DD821040692}" type="presParOf" srcId="{0A521D9F-DE43-4798-9DA2-CBD48DA29196}" destId="{2D521A4C-9511-4F3F-937E-89096349D107}" srcOrd="1" destOrd="0" presId="urn:microsoft.com/office/officeart/2005/8/layout/hierarchy2"/>
    <dgm:cxn modelId="{EF4FFABA-CA67-49B7-85E1-E0D2107ADADE}" type="presParOf" srcId="{2D521A4C-9511-4F3F-937E-89096349D107}" destId="{C8E513E2-F932-4724-B605-09D72BE2D0DD}" srcOrd="0" destOrd="0" presId="urn:microsoft.com/office/officeart/2005/8/layout/hierarchy2"/>
    <dgm:cxn modelId="{F526DAC4-2E6D-42E5-BF0B-C2EE79023EF9}" type="presParOf" srcId="{C8E513E2-F932-4724-B605-09D72BE2D0DD}" destId="{780B9741-1564-43ED-857C-D163089504EE}" srcOrd="0" destOrd="0" presId="urn:microsoft.com/office/officeart/2005/8/layout/hierarchy2"/>
    <dgm:cxn modelId="{2629249E-9F86-4B21-BFC2-E374B767DFA5}" type="presParOf" srcId="{2D521A4C-9511-4F3F-937E-89096349D107}" destId="{DA22D4CD-6BA3-4D51-BCEB-B46E36B38538}" srcOrd="1" destOrd="0" presId="urn:microsoft.com/office/officeart/2005/8/layout/hierarchy2"/>
    <dgm:cxn modelId="{A4FE9239-6488-4C07-9069-0E92C0B0B586}" type="presParOf" srcId="{DA22D4CD-6BA3-4D51-BCEB-B46E36B38538}" destId="{55F63BFA-3CE4-4815-B6C2-DE54EA6F4984}" srcOrd="0" destOrd="0" presId="urn:microsoft.com/office/officeart/2005/8/layout/hierarchy2"/>
    <dgm:cxn modelId="{3C2C8D3B-3B3C-4979-BEE3-F2359765B17B}" type="presParOf" srcId="{DA22D4CD-6BA3-4D51-BCEB-B46E36B38538}" destId="{B3EE98E6-3A5A-489E-A980-6AAB672AC360}" srcOrd="1" destOrd="0" presId="urn:microsoft.com/office/officeart/2005/8/layout/hierarchy2"/>
    <dgm:cxn modelId="{CC358FC7-B525-430B-9143-45AB74C55150}" type="presParOf" srcId="{2D521A4C-9511-4F3F-937E-89096349D107}" destId="{14F74E9D-08FB-40E9-B810-9E025D6BB923}" srcOrd="2" destOrd="0" presId="urn:microsoft.com/office/officeart/2005/8/layout/hierarchy2"/>
    <dgm:cxn modelId="{FD165704-91BF-4EE4-8704-97B9D0C0A37C}" type="presParOf" srcId="{14F74E9D-08FB-40E9-B810-9E025D6BB923}" destId="{9244CE4E-2B69-46B4-A6E3-71068CB8CDB9}" srcOrd="0" destOrd="0" presId="urn:microsoft.com/office/officeart/2005/8/layout/hierarchy2"/>
    <dgm:cxn modelId="{EE62C668-340B-4E78-B36A-519B4F397430}" type="presParOf" srcId="{2D521A4C-9511-4F3F-937E-89096349D107}" destId="{AD0FF46C-D82E-4C88-9091-BAC27A2A629E}" srcOrd="3" destOrd="0" presId="urn:microsoft.com/office/officeart/2005/8/layout/hierarchy2"/>
    <dgm:cxn modelId="{90BF7013-B235-402B-8DB2-623B18790FD3}" type="presParOf" srcId="{AD0FF46C-D82E-4C88-9091-BAC27A2A629E}" destId="{0BBDDCD4-E96E-4716-ACB2-73EBA4598DED}" srcOrd="0" destOrd="0" presId="urn:microsoft.com/office/officeart/2005/8/layout/hierarchy2"/>
    <dgm:cxn modelId="{FCD8BCE5-AD7D-49E9-944A-7B9B939C542D}" type="presParOf" srcId="{AD0FF46C-D82E-4C88-9091-BAC27A2A629E}" destId="{C3C0391A-56B1-462D-B4AE-FF5EA6DC64AF}" srcOrd="1" destOrd="0" presId="urn:microsoft.com/office/officeart/2005/8/layout/hierarchy2"/>
    <dgm:cxn modelId="{B9D4B853-8C62-4BD3-A37F-3D810AC3C060}" type="presParOf" srcId="{2D521A4C-9511-4F3F-937E-89096349D107}" destId="{6D684114-FC60-4DD2-8D2C-1C79926BA3B2}" srcOrd="4" destOrd="0" presId="urn:microsoft.com/office/officeart/2005/8/layout/hierarchy2"/>
    <dgm:cxn modelId="{C77E264E-94B7-459C-8C15-7C64F0126B87}" type="presParOf" srcId="{6D684114-FC60-4DD2-8D2C-1C79926BA3B2}" destId="{762C0E1A-57A5-4FBA-AB6A-64169CAE88C4}" srcOrd="0" destOrd="0" presId="urn:microsoft.com/office/officeart/2005/8/layout/hierarchy2"/>
    <dgm:cxn modelId="{4DF47136-2C4E-455D-BF47-C044B954511A}" type="presParOf" srcId="{2D521A4C-9511-4F3F-937E-89096349D107}" destId="{EF9AC7C8-7DCA-4C27-972A-8F8F0DB0AC2A}" srcOrd="5" destOrd="0" presId="urn:microsoft.com/office/officeart/2005/8/layout/hierarchy2"/>
    <dgm:cxn modelId="{3064D532-EE8F-48F4-A908-D3E0F6ABD5E3}" type="presParOf" srcId="{EF9AC7C8-7DCA-4C27-972A-8F8F0DB0AC2A}" destId="{351E936E-54F1-4D6D-979E-6F2829A2A0DF}" srcOrd="0" destOrd="0" presId="urn:microsoft.com/office/officeart/2005/8/layout/hierarchy2"/>
    <dgm:cxn modelId="{7AC93F3E-EFB6-4028-B250-6126E9B5E498}" type="presParOf" srcId="{EF9AC7C8-7DCA-4C27-972A-8F8F0DB0AC2A}" destId="{99110BB5-8563-494A-A7B3-8C202A764429}" srcOrd="1" destOrd="0" presId="urn:microsoft.com/office/officeart/2005/8/layout/hierarchy2"/>
    <dgm:cxn modelId="{D23798CC-16BA-48A8-93B7-6AC4977F830A}" type="presParOf" srcId="{B017CEFC-3534-470C-A634-97574555B448}" destId="{4C56EA3B-825A-4E78-97B2-1943555B9C89}" srcOrd="4" destOrd="0" presId="urn:microsoft.com/office/officeart/2005/8/layout/hierarchy2"/>
    <dgm:cxn modelId="{67B5C6A7-F1AE-4BC8-B47B-102D5646E935}" type="presParOf" srcId="{4C56EA3B-825A-4E78-97B2-1943555B9C89}" destId="{DADF971E-9A17-4C7B-8DE1-17B17E1460A5}" srcOrd="0" destOrd="0" presId="urn:microsoft.com/office/officeart/2005/8/layout/hierarchy2"/>
    <dgm:cxn modelId="{6765DAC7-FFCE-4A1D-A6B1-A1E2441CE47F}" type="presParOf" srcId="{4C56EA3B-825A-4E78-97B2-1943555B9C89}" destId="{EFBBBCE9-7FB6-4CB9-9FEA-9731802AAA2F}" srcOrd="1" destOrd="0" presId="urn:microsoft.com/office/officeart/2005/8/layout/hierarchy2"/>
    <dgm:cxn modelId="{4121DBFE-5653-4479-A9A9-1DF4FA84F1B4}" type="presParOf" srcId="{EFBBBCE9-7FB6-4CB9-9FEA-9731802AAA2F}" destId="{037F5258-4910-4D27-BAE8-01BC657C040B}" srcOrd="0" destOrd="0" presId="urn:microsoft.com/office/officeart/2005/8/layout/hierarchy2"/>
    <dgm:cxn modelId="{2CFD03AD-4909-4347-988E-4C8C8A957553}" type="presParOf" srcId="{037F5258-4910-4D27-BAE8-01BC657C040B}" destId="{A006F68B-6F85-4CAF-95AC-17653849D2CC}" srcOrd="0" destOrd="0" presId="urn:microsoft.com/office/officeart/2005/8/layout/hierarchy2"/>
    <dgm:cxn modelId="{35CDAEF0-8199-443B-A721-16D68B7D010F}" type="presParOf" srcId="{EFBBBCE9-7FB6-4CB9-9FEA-9731802AAA2F}" destId="{13C9D48E-CE92-42B9-9E7F-07141FE8FF18}" srcOrd="1" destOrd="0" presId="urn:microsoft.com/office/officeart/2005/8/layout/hierarchy2"/>
    <dgm:cxn modelId="{A018EB70-CBE8-4EF7-A922-5AB77DFD70E5}" type="presParOf" srcId="{13C9D48E-CE92-42B9-9E7F-07141FE8FF18}" destId="{8EB75D55-B32E-4E7F-8BFF-0328FD1D4217}" srcOrd="0" destOrd="0" presId="urn:microsoft.com/office/officeart/2005/8/layout/hierarchy2"/>
    <dgm:cxn modelId="{13515DC7-5434-4192-A2F9-29575DC6E46A}" type="presParOf" srcId="{13C9D48E-CE92-42B9-9E7F-07141FE8FF18}" destId="{B6CD89AA-E473-4E18-8E12-E23C3DDCF379}" srcOrd="1" destOrd="0" presId="urn:microsoft.com/office/officeart/2005/8/layout/hierarchy2"/>
    <dgm:cxn modelId="{BE9D836B-52E7-4CF9-AC2E-2B550A2565DB}" type="presParOf" srcId="{EFBBBCE9-7FB6-4CB9-9FEA-9731802AAA2F}" destId="{16055231-E946-4D77-901D-33E1463DC2A3}" srcOrd="2" destOrd="0" presId="urn:microsoft.com/office/officeart/2005/8/layout/hierarchy2"/>
    <dgm:cxn modelId="{FAA96D1B-D4A7-447F-9C98-521C2D4BB2A6}" type="presParOf" srcId="{16055231-E946-4D77-901D-33E1463DC2A3}" destId="{37DEF2B6-0863-4AE5-80A0-A0BCD594D356}" srcOrd="0" destOrd="0" presId="urn:microsoft.com/office/officeart/2005/8/layout/hierarchy2"/>
    <dgm:cxn modelId="{0CD020CE-08AB-4626-AF6E-0F7A4C52A814}" type="presParOf" srcId="{EFBBBCE9-7FB6-4CB9-9FEA-9731802AAA2F}" destId="{43D7F90B-FC1E-4C0B-9F60-179C49DBC9D9}" srcOrd="3" destOrd="0" presId="urn:microsoft.com/office/officeart/2005/8/layout/hierarchy2"/>
    <dgm:cxn modelId="{B7727932-4A44-4ED4-8BA1-9D657874975C}" type="presParOf" srcId="{43D7F90B-FC1E-4C0B-9F60-179C49DBC9D9}" destId="{DA9B78BC-9C32-41EC-A796-972CA01C0E8F}" srcOrd="0" destOrd="0" presId="urn:microsoft.com/office/officeart/2005/8/layout/hierarchy2"/>
    <dgm:cxn modelId="{024F7D6E-AA20-41D3-A754-4E8E05D79B39}" type="presParOf" srcId="{43D7F90B-FC1E-4C0B-9F60-179C49DBC9D9}" destId="{082DA5F0-A04E-4858-A530-8F5E64340799}" srcOrd="1" destOrd="0" presId="urn:microsoft.com/office/officeart/2005/8/layout/hierarchy2"/>
    <dgm:cxn modelId="{4230148A-6E8B-4FF8-BC9D-E409640C7F15}" type="presParOf" srcId="{EFBBBCE9-7FB6-4CB9-9FEA-9731802AAA2F}" destId="{A58E9AE6-4ABD-44CC-9317-AF3A7896AC98}" srcOrd="4" destOrd="0" presId="urn:microsoft.com/office/officeart/2005/8/layout/hierarchy2"/>
    <dgm:cxn modelId="{206F11F1-137E-4B00-9F65-723AC7FA74BE}" type="presParOf" srcId="{A58E9AE6-4ABD-44CC-9317-AF3A7896AC98}" destId="{F20538C6-FBC2-4799-8AE6-B73A5CBC117C}" srcOrd="0" destOrd="0" presId="urn:microsoft.com/office/officeart/2005/8/layout/hierarchy2"/>
    <dgm:cxn modelId="{5826AAEA-F6DE-4DF7-91A7-4E494DDE5786}" type="presParOf" srcId="{EFBBBCE9-7FB6-4CB9-9FEA-9731802AAA2F}" destId="{90F85A5F-68BC-4954-83E8-AD50D9CADFC7}" srcOrd="5" destOrd="0" presId="urn:microsoft.com/office/officeart/2005/8/layout/hierarchy2"/>
    <dgm:cxn modelId="{9D3AB86C-4F4F-4CB4-96AF-B4E805625BD7}" type="presParOf" srcId="{90F85A5F-68BC-4954-83E8-AD50D9CADFC7}" destId="{FA69069D-F0C4-457C-A000-9364A602564E}" srcOrd="0" destOrd="0" presId="urn:microsoft.com/office/officeart/2005/8/layout/hierarchy2"/>
    <dgm:cxn modelId="{9AF6765B-8E51-452F-94FE-B25B4DE455F3}" type="presParOf" srcId="{90F85A5F-68BC-4954-83E8-AD50D9CADFC7}" destId="{6B4E60D6-A5AA-4034-875A-718B9B10FA6E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47647E-43F7-47A5-8945-6F66BA5C8EC1}" type="doc">
      <dgm:prSet loTypeId="urn:microsoft.com/office/officeart/2005/8/layout/process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04DBADD-E013-414C-94FB-C5CDF87ED51C}">
      <dgm:prSet phldrT="[Текст]" custT="1"/>
      <dgm:spPr/>
      <dgm:t>
        <a:bodyPr/>
        <a:lstStyle/>
        <a:p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Мета уроку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B2F411CE-5486-4049-9D18-E93D0CF2B51A}" type="parTrans" cxnId="{235431EE-05A8-4B40-8B16-4DD3461AA043}">
      <dgm:prSet/>
      <dgm:spPr/>
      <dgm:t>
        <a:bodyPr/>
        <a:lstStyle/>
        <a:p>
          <a:endParaRPr lang="ru-RU"/>
        </a:p>
      </dgm:t>
    </dgm:pt>
    <dgm:pt modelId="{F76FA9D9-F8EE-46F9-899B-5BADD10E4609}" type="sibTrans" cxnId="{235431EE-05A8-4B40-8B16-4DD3461AA043}">
      <dgm:prSet/>
      <dgm:spPr/>
      <dgm:t>
        <a:bodyPr/>
        <a:lstStyle/>
        <a:p>
          <a:endParaRPr lang="ru-RU"/>
        </a:p>
      </dgm:t>
    </dgm:pt>
    <dgm:pt modelId="{2A7099EC-5DE0-4793-BDF0-A6FE836A2128}">
      <dgm:prSet phldrT="[Текст]" custT="1"/>
      <dgm:spPr/>
      <dgm:t>
        <a:bodyPr/>
        <a:lstStyle/>
        <a:p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Задачі уроку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0FED5AF5-EE4E-4B49-A862-B163C3A75539}" type="parTrans" cxnId="{034D8741-51AD-49D7-96B4-6EB6D24A0474}">
      <dgm:prSet/>
      <dgm:spPr/>
      <dgm:t>
        <a:bodyPr/>
        <a:lstStyle/>
        <a:p>
          <a:endParaRPr lang="ru-RU"/>
        </a:p>
      </dgm:t>
    </dgm:pt>
    <dgm:pt modelId="{1582F59F-A223-402F-B525-DF37E24E72DF}" type="sibTrans" cxnId="{034D8741-51AD-49D7-96B4-6EB6D24A0474}">
      <dgm:prSet/>
      <dgm:spPr/>
      <dgm:t>
        <a:bodyPr/>
        <a:lstStyle/>
        <a:p>
          <a:endParaRPr lang="ru-RU"/>
        </a:p>
      </dgm:t>
    </dgm:pt>
    <dgm:pt modelId="{EBB95D8F-6CB4-408D-85E0-B9EB626EE3EA}">
      <dgm:prSet phldrT="[Текст]" custT="1"/>
      <dgm:spPr/>
      <dgm:t>
        <a:bodyPr/>
        <a:lstStyle/>
        <a:p>
          <a:r>
            <a:rPr lang="uk-UA" sz="2400" i="0" dirty="0" smtClean="0">
              <a:latin typeface="Times New Roman" pitchFamily="18" charset="0"/>
              <a:cs typeface="Times New Roman" pitchFamily="18" charset="0"/>
            </a:rPr>
            <a:t>дидактична</a:t>
          </a:r>
          <a:endParaRPr lang="ru-RU" sz="2400" i="0" dirty="0">
            <a:latin typeface="Times New Roman" pitchFamily="18" charset="0"/>
            <a:cs typeface="Times New Roman" pitchFamily="18" charset="0"/>
          </a:endParaRPr>
        </a:p>
      </dgm:t>
    </dgm:pt>
    <dgm:pt modelId="{E90EA819-384C-4932-A90A-6389925D6DB3}" type="parTrans" cxnId="{4BB2AB4A-2F6B-461E-A3D8-9149031769DE}">
      <dgm:prSet/>
      <dgm:spPr/>
      <dgm:t>
        <a:bodyPr/>
        <a:lstStyle/>
        <a:p>
          <a:endParaRPr lang="ru-RU"/>
        </a:p>
      </dgm:t>
    </dgm:pt>
    <dgm:pt modelId="{5D4983F4-ACD7-4625-BDFB-1D4F34049A04}" type="sibTrans" cxnId="{4BB2AB4A-2F6B-461E-A3D8-9149031769DE}">
      <dgm:prSet/>
      <dgm:spPr/>
      <dgm:t>
        <a:bodyPr/>
        <a:lstStyle/>
        <a:p>
          <a:endParaRPr lang="ru-RU"/>
        </a:p>
      </dgm:t>
    </dgm:pt>
    <dgm:pt modelId="{907E19AC-AC50-4992-9889-F4E9DFB4A48C}">
      <dgm:prSet phldrT="[Текст]" custT="1"/>
      <dgm:spPr/>
      <dgm:t>
        <a:bodyPr/>
        <a:lstStyle/>
        <a:p>
          <a:r>
            <a:rPr lang="uk-UA" sz="2400" i="0" dirty="0" smtClean="0">
              <a:latin typeface="Times New Roman" pitchFamily="18" charset="0"/>
              <a:cs typeface="Times New Roman" pitchFamily="18" charset="0"/>
            </a:rPr>
            <a:t>розвивальна</a:t>
          </a:r>
          <a:endParaRPr lang="ru-RU" sz="2400" i="0" dirty="0">
            <a:latin typeface="Times New Roman" pitchFamily="18" charset="0"/>
            <a:cs typeface="Times New Roman" pitchFamily="18" charset="0"/>
          </a:endParaRPr>
        </a:p>
      </dgm:t>
    </dgm:pt>
    <dgm:pt modelId="{1B1D5412-10A1-4A39-9912-B734762D9A23}" type="parTrans" cxnId="{F962E7EA-D9E2-4854-A60E-705CC9E20799}">
      <dgm:prSet/>
      <dgm:spPr/>
      <dgm:t>
        <a:bodyPr/>
        <a:lstStyle/>
        <a:p>
          <a:endParaRPr lang="ru-RU"/>
        </a:p>
      </dgm:t>
    </dgm:pt>
    <dgm:pt modelId="{5EDF9759-CC76-4420-AD2A-DD27D95C4848}" type="sibTrans" cxnId="{F962E7EA-D9E2-4854-A60E-705CC9E20799}">
      <dgm:prSet/>
      <dgm:spPr/>
      <dgm:t>
        <a:bodyPr/>
        <a:lstStyle/>
        <a:p>
          <a:endParaRPr lang="ru-RU"/>
        </a:p>
      </dgm:t>
    </dgm:pt>
    <dgm:pt modelId="{5DB28398-FC99-46E5-8047-36FD769FDE75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Тип уроку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E5F55AFB-5B07-461D-9233-9355586EC872}" type="parTrans" cxnId="{611CA1B3-6658-491F-AC34-B5F164002AB1}">
      <dgm:prSet/>
      <dgm:spPr/>
      <dgm:t>
        <a:bodyPr/>
        <a:lstStyle/>
        <a:p>
          <a:endParaRPr lang="ru-RU"/>
        </a:p>
      </dgm:t>
    </dgm:pt>
    <dgm:pt modelId="{F6BB867C-50F0-4D44-A774-E3F918911C6F}" type="sibTrans" cxnId="{611CA1B3-6658-491F-AC34-B5F164002AB1}">
      <dgm:prSet/>
      <dgm:spPr/>
      <dgm:t>
        <a:bodyPr/>
        <a:lstStyle/>
        <a:p>
          <a:endParaRPr lang="ru-RU"/>
        </a:p>
      </dgm:t>
    </dgm:pt>
    <dgm:pt modelId="{4F23BC36-D734-4338-92CD-F892E2A34B5C}">
      <dgm:prSet phldrT="[Текст]" custT="1"/>
      <dgm:spPr/>
      <dgm:t>
        <a:bodyPr/>
        <a:lstStyle/>
        <a:p>
          <a:r>
            <a:rPr lang="uk-UA" sz="2400" i="0" dirty="0" smtClean="0">
              <a:latin typeface="Times New Roman" pitchFamily="18" charset="0"/>
              <a:cs typeface="Times New Roman" pitchFamily="18" charset="0"/>
            </a:rPr>
            <a:t>комбінований</a:t>
          </a:r>
          <a:endParaRPr lang="ru-RU" sz="2400" i="0" dirty="0">
            <a:latin typeface="Times New Roman" pitchFamily="18" charset="0"/>
            <a:cs typeface="Times New Roman" pitchFamily="18" charset="0"/>
          </a:endParaRPr>
        </a:p>
      </dgm:t>
    </dgm:pt>
    <dgm:pt modelId="{CBA01BE7-6D74-4324-86AF-FD6652174B20}" type="parTrans" cxnId="{8D145697-ADBC-41D6-A065-3B24BCE3AFBD}">
      <dgm:prSet/>
      <dgm:spPr/>
      <dgm:t>
        <a:bodyPr/>
        <a:lstStyle/>
        <a:p>
          <a:endParaRPr lang="ru-RU"/>
        </a:p>
      </dgm:t>
    </dgm:pt>
    <dgm:pt modelId="{23DAE8E2-363A-4B49-999C-6966FD9FC1A6}" type="sibTrans" cxnId="{8D145697-ADBC-41D6-A065-3B24BCE3AFBD}">
      <dgm:prSet/>
      <dgm:spPr/>
      <dgm:t>
        <a:bodyPr/>
        <a:lstStyle/>
        <a:p>
          <a:endParaRPr lang="ru-RU"/>
        </a:p>
      </dgm:t>
    </dgm:pt>
    <dgm:pt modelId="{E62C675C-76FB-4D9F-885B-75B0D8671D36}">
      <dgm:prSet phldrT="[Текст]" custT="1"/>
      <dgm:spPr/>
      <dgm:t>
        <a:bodyPr/>
        <a:lstStyle/>
        <a:p>
          <a:r>
            <a:rPr lang="uk-UA" sz="2400" i="0" dirty="0" smtClean="0">
              <a:latin typeface="Times New Roman" pitchFamily="18" charset="0"/>
              <a:cs typeface="Times New Roman" pitchFamily="18" charset="0"/>
            </a:rPr>
            <a:t>засвоєння нового матеріалу</a:t>
          </a:r>
          <a:endParaRPr lang="ru-RU" sz="2400" i="0" dirty="0">
            <a:latin typeface="Times New Roman" pitchFamily="18" charset="0"/>
            <a:cs typeface="Times New Roman" pitchFamily="18" charset="0"/>
          </a:endParaRPr>
        </a:p>
      </dgm:t>
    </dgm:pt>
    <dgm:pt modelId="{E73040EE-FC91-4A73-930F-51C11CC46EF2}" type="parTrans" cxnId="{F02E39A0-4A1D-4120-8E82-1BD9D130EB70}">
      <dgm:prSet/>
      <dgm:spPr/>
      <dgm:t>
        <a:bodyPr/>
        <a:lstStyle/>
        <a:p>
          <a:endParaRPr lang="ru-RU"/>
        </a:p>
      </dgm:t>
    </dgm:pt>
    <dgm:pt modelId="{4C5FF36E-3D63-4D7D-98EF-422872956B5C}" type="sibTrans" cxnId="{F02E39A0-4A1D-4120-8E82-1BD9D130EB70}">
      <dgm:prSet/>
      <dgm:spPr/>
      <dgm:t>
        <a:bodyPr/>
        <a:lstStyle/>
        <a:p>
          <a:endParaRPr lang="ru-RU"/>
        </a:p>
      </dgm:t>
    </dgm:pt>
    <dgm:pt modelId="{C2411595-68B6-4360-A2A4-FEDF0C3BD6BF}">
      <dgm:prSet phldrT="[Текст]" custT="1"/>
      <dgm:spPr/>
      <dgm:t>
        <a:bodyPr/>
        <a:lstStyle/>
        <a:p>
          <a:r>
            <a:rPr lang="uk-UA" sz="2400" i="0" dirty="0" smtClean="0">
              <a:latin typeface="Times New Roman" pitchFamily="18" charset="0"/>
              <a:cs typeface="Times New Roman" pitchFamily="18" charset="0"/>
            </a:rPr>
            <a:t>виховна</a:t>
          </a:r>
          <a:endParaRPr lang="ru-RU" sz="2400" i="0" dirty="0">
            <a:latin typeface="Times New Roman" pitchFamily="18" charset="0"/>
            <a:cs typeface="Times New Roman" pitchFamily="18" charset="0"/>
          </a:endParaRPr>
        </a:p>
      </dgm:t>
    </dgm:pt>
    <dgm:pt modelId="{AE289A53-BEC5-4A6D-8B58-6342B4218F9A}" type="parTrans" cxnId="{0D8E9ECE-2369-45A4-9D4D-71FFBC179416}">
      <dgm:prSet/>
      <dgm:spPr/>
      <dgm:t>
        <a:bodyPr/>
        <a:lstStyle/>
        <a:p>
          <a:endParaRPr lang="ru-RU"/>
        </a:p>
      </dgm:t>
    </dgm:pt>
    <dgm:pt modelId="{F6CD4DF0-E17C-4A47-80EF-8D8ED0328F6A}" type="sibTrans" cxnId="{0D8E9ECE-2369-45A4-9D4D-71FFBC179416}">
      <dgm:prSet/>
      <dgm:spPr/>
      <dgm:t>
        <a:bodyPr/>
        <a:lstStyle/>
        <a:p>
          <a:endParaRPr lang="ru-RU"/>
        </a:p>
      </dgm:t>
    </dgm:pt>
    <dgm:pt modelId="{7857BC92-9CC5-491E-875F-8A4BE85BA7F2}">
      <dgm:prSet phldrT="[Текст]" custT="1"/>
      <dgm:spPr/>
      <dgm:t>
        <a:bodyPr/>
        <a:lstStyle/>
        <a:p>
          <a:r>
            <a:rPr lang="uk-UA" sz="2400" i="0" dirty="0" smtClean="0">
              <a:latin typeface="Times New Roman" pitchFamily="18" charset="0"/>
              <a:cs typeface="Times New Roman" pitchFamily="18" charset="0"/>
            </a:rPr>
            <a:t>повторення та узагальнення знань і вмінь</a:t>
          </a:r>
          <a:endParaRPr lang="ru-RU" sz="2400" i="0" dirty="0">
            <a:latin typeface="Times New Roman" pitchFamily="18" charset="0"/>
            <a:cs typeface="Times New Roman" pitchFamily="18" charset="0"/>
          </a:endParaRPr>
        </a:p>
      </dgm:t>
    </dgm:pt>
    <dgm:pt modelId="{8C872916-ADDE-4269-98C3-820B19D00BBB}" type="parTrans" cxnId="{F1A3325E-8200-409D-BF89-87AA85815884}">
      <dgm:prSet/>
      <dgm:spPr/>
      <dgm:t>
        <a:bodyPr/>
        <a:lstStyle/>
        <a:p>
          <a:endParaRPr lang="ru-RU"/>
        </a:p>
      </dgm:t>
    </dgm:pt>
    <dgm:pt modelId="{75D64737-6B69-4625-8AB0-7B30C0DFB255}" type="sibTrans" cxnId="{F1A3325E-8200-409D-BF89-87AA85815884}">
      <dgm:prSet/>
      <dgm:spPr/>
      <dgm:t>
        <a:bodyPr/>
        <a:lstStyle/>
        <a:p>
          <a:endParaRPr lang="ru-RU"/>
        </a:p>
      </dgm:t>
    </dgm:pt>
    <dgm:pt modelId="{0E5897D9-5D4C-429C-8D4F-4607744C72F3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i="0" dirty="0" smtClean="0">
              <a:latin typeface="Times New Roman" pitchFamily="18" charset="0"/>
              <a:cs typeface="Times New Roman" pitchFamily="18" charset="0"/>
            </a:rPr>
            <a:t>перевірки та контролю результатів навчання</a:t>
          </a:r>
          <a:endParaRPr lang="ru-RU" sz="2400" i="0" dirty="0">
            <a:latin typeface="Times New Roman" pitchFamily="18" charset="0"/>
            <a:cs typeface="Times New Roman" pitchFamily="18" charset="0"/>
          </a:endParaRPr>
        </a:p>
      </dgm:t>
    </dgm:pt>
    <dgm:pt modelId="{D6BBD0D8-77D7-4CD1-AD08-14950C6D6722}" type="parTrans" cxnId="{4596D2CE-B76D-4B68-B214-F18A7EC5EA29}">
      <dgm:prSet/>
      <dgm:spPr/>
      <dgm:t>
        <a:bodyPr/>
        <a:lstStyle/>
        <a:p>
          <a:endParaRPr lang="ru-RU"/>
        </a:p>
      </dgm:t>
    </dgm:pt>
    <dgm:pt modelId="{E98A90B7-840F-41BB-A3CA-FA54E5566AC5}" type="sibTrans" cxnId="{4596D2CE-B76D-4B68-B214-F18A7EC5EA29}">
      <dgm:prSet/>
      <dgm:spPr/>
      <dgm:t>
        <a:bodyPr/>
        <a:lstStyle/>
        <a:p>
          <a:endParaRPr lang="ru-RU"/>
        </a:p>
      </dgm:t>
    </dgm:pt>
    <dgm:pt modelId="{02FB4F15-6717-41CB-BDEB-0119B1AFF4DC}" type="pres">
      <dgm:prSet presAssocID="{1947647E-43F7-47A5-8945-6F66BA5C8E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5C8A62-5AAC-447F-A335-A2DC42D4F565}" type="pres">
      <dgm:prSet presAssocID="{5DB28398-FC99-46E5-8047-36FD769FDE75}" presName="boxAndChildren" presStyleCnt="0"/>
      <dgm:spPr/>
      <dgm:t>
        <a:bodyPr/>
        <a:lstStyle/>
        <a:p>
          <a:endParaRPr lang="ru-RU"/>
        </a:p>
      </dgm:t>
    </dgm:pt>
    <dgm:pt modelId="{91430A0B-BB08-495F-8F29-1F328BC2B95C}" type="pres">
      <dgm:prSet presAssocID="{5DB28398-FC99-46E5-8047-36FD769FDE75}" presName="parentTextBox" presStyleLbl="node1" presStyleIdx="0" presStyleCnt="3"/>
      <dgm:spPr/>
      <dgm:t>
        <a:bodyPr/>
        <a:lstStyle/>
        <a:p>
          <a:endParaRPr lang="ru-RU"/>
        </a:p>
      </dgm:t>
    </dgm:pt>
    <dgm:pt modelId="{1B8EBE24-F3D7-4D76-848F-B9D321F93145}" type="pres">
      <dgm:prSet presAssocID="{5DB28398-FC99-46E5-8047-36FD769FDE75}" presName="entireBox" presStyleLbl="node1" presStyleIdx="0" presStyleCnt="3"/>
      <dgm:spPr/>
      <dgm:t>
        <a:bodyPr/>
        <a:lstStyle/>
        <a:p>
          <a:endParaRPr lang="ru-RU"/>
        </a:p>
      </dgm:t>
    </dgm:pt>
    <dgm:pt modelId="{7DEC6C76-1DDC-48EA-B01B-5CBA39D0D3C5}" type="pres">
      <dgm:prSet presAssocID="{5DB28398-FC99-46E5-8047-36FD769FDE75}" presName="descendantBox" presStyleCnt="0"/>
      <dgm:spPr/>
      <dgm:t>
        <a:bodyPr/>
        <a:lstStyle/>
        <a:p>
          <a:endParaRPr lang="ru-RU"/>
        </a:p>
      </dgm:t>
    </dgm:pt>
    <dgm:pt modelId="{94ADBDDD-7D23-4E39-BFDC-DD303E0D0326}" type="pres">
      <dgm:prSet presAssocID="{4F23BC36-D734-4338-92CD-F892E2A34B5C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31402-6E30-4658-A917-69A9D0584E2A}" type="pres">
      <dgm:prSet presAssocID="{E62C675C-76FB-4D9F-885B-75B0D8671D36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0ECD2-03D2-4BCA-821D-FDAB55E21942}" type="pres">
      <dgm:prSet presAssocID="{7857BC92-9CC5-491E-875F-8A4BE85BA7F2}" presName="childTextBox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8837B-F12B-4069-A640-5BE1EE328A98}" type="pres">
      <dgm:prSet presAssocID="{0E5897D9-5D4C-429C-8D4F-4607744C72F3}" presName="childTextBox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70B68-E21B-411B-849F-8B22BF0454DF}" type="pres">
      <dgm:prSet presAssocID="{1582F59F-A223-402F-B525-DF37E24E72DF}" presName="sp" presStyleCnt="0"/>
      <dgm:spPr/>
      <dgm:t>
        <a:bodyPr/>
        <a:lstStyle/>
        <a:p>
          <a:endParaRPr lang="ru-RU"/>
        </a:p>
      </dgm:t>
    </dgm:pt>
    <dgm:pt modelId="{713054DA-50B2-475E-A66F-2BBB67CFF964}" type="pres">
      <dgm:prSet presAssocID="{2A7099EC-5DE0-4793-BDF0-A6FE836A2128}" presName="arrowAndChildren" presStyleCnt="0"/>
      <dgm:spPr/>
      <dgm:t>
        <a:bodyPr/>
        <a:lstStyle/>
        <a:p>
          <a:endParaRPr lang="ru-RU"/>
        </a:p>
      </dgm:t>
    </dgm:pt>
    <dgm:pt modelId="{20B9099C-0D96-4883-B390-9C0C1472CE07}" type="pres">
      <dgm:prSet presAssocID="{2A7099EC-5DE0-4793-BDF0-A6FE836A2128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30E11110-F9EF-47CD-8E12-7A090363CA21}" type="pres">
      <dgm:prSet presAssocID="{2A7099EC-5DE0-4793-BDF0-A6FE836A2128}" presName="arrow" presStyleLbl="node1" presStyleIdx="1" presStyleCnt="3" custScaleY="58088"/>
      <dgm:spPr/>
      <dgm:t>
        <a:bodyPr/>
        <a:lstStyle/>
        <a:p>
          <a:endParaRPr lang="ru-RU"/>
        </a:p>
      </dgm:t>
    </dgm:pt>
    <dgm:pt modelId="{2B8FFA54-2475-48F6-8F8E-53AC2A7F0F31}" type="pres">
      <dgm:prSet presAssocID="{2A7099EC-5DE0-4793-BDF0-A6FE836A2128}" presName="descendantArrow" presStyleCnt="0"/>
      <dgm:spPr/>
      <dgm:t>
        <a:bodyPr/>
        <a:lstStyle/>
        <a:p>
          <a:endParaRPr lang="ru-RU"/>
        </a:p>
      </dgm:t>
    </dgm:pt>
    <dgm:pt modelId="{DD48DC2C-5E86-4CB6-AC30-40DF2582FB07}" type="pres">
      <dgm:prSet presAssocID="{EBB95D8F-6CB4-408D-85E0-B9EB626EE3EA}" presName="childTextArrow" presStyleLbl="fgAccFollowNode1" presStyleIdx="4" presStyleCnt="7" custScaleY="49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1295C-45C2-4FCD-A1E6-E2048245BEFE}" type="pres">
      <dgm:prSet presAssocID="{907E19AC-AC50-4992-9889-F4E9DFB4A48C}" presName="childTextArrow" presStyleLbl="fgAccFollowNode1" presStyleIdx="5" presStyleCnt="7" custScaleY="49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4F330-35E2-4858-A235-A9820D692783}" type="pres">
      <dgm:prSet presAssocID="{C2411595-68B6-4360-A2A4-FEDF0C3BD6BF}" presName="childTextArrow" presStyleLbl="fgAccFollowNode1" presStyleIdx="6" presStyleCnt="7" custScaleY="49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BD701-C75C-47FD-98F6-3F65177F4632}" type="pres">
      <dgm:prSet presAssocID="{F76FA9D9-F8EE-46F9-899B-5BADD10E4609}" presName="sp" presStyleCnt="0"/>
      <dgm:spPr/>
      <dgm:t>
        <a:bodyPr/>
        <a:lstStyle/>
        <a:p>
          <a:endParaRPr lang="ru-RU"/>
        </a:p>
      </dgm:t>
    </dgm:pt>
    <dgm:pt modelId="{700D42E9-4785-4887-ADC4-42C986BAF32B}" type="pres">
      <dgm:prSet presAssocID="{E04DBADD-E013-414C-94FB-C5CDF87ED51C}" presName="arrowAndChildren" presStyleCnt="0"/>
      <dgm:spPr/>
      <dgm:t>
        <a:bodyPr/>
        <a:lstStyle/>
        <a:p>
          <a:endParaRPr lang="ru-RU"/>
        </a:p>
      </dgm:t>
    </dgm:pt>
    <dgm:pt modelId="{CFF34DA7-0E8F-4E7F-8594-B23659BDEB21}" type="pres">
      <dgm:prSet presAssocID="{E04DBADD-E013-414C-94FB-C5CDF87ED51C}" presName="parentTextArrow" presStyleLbl="node1" presStyleIdx="2" presStyleCnt="3" custScaleY="34758"/>
      <dgm:spPr/>
      <dgm:t>
        <a:bodyPr/>
        <a:lstStyle/>
        <a:p>
          <a:endParaRPr lang="ru-RU"/>
        </a:p>
      </dgm:t>
    </dgm:pt>
  </dgm:ptLst>
  <dgm:cxnLst>
    <dgm:cxn modelId="{4596D2CE-B76D-4B68-B214-F18A7EC5EA29}" srcId="{5DB28398-FC99-46E5-8047-36FD769FDE75}" destId="{0E5897D9-5D4C-429C-8D4F-4607744C72F3}" srcOrd="3" destOrd="0" parTransId="{D6BBD0D8-77D7-4CD1-AD08-14950C6D6722}" sibTransId="{E98A90B7-840F-41BB-A3CA-FA54E5566AC5}"/>
    <dgm:cxn modelId="{F1A3325E-8200-409D-BF89-87AA85815884}" srcId="{5DB28398-FC99-46E5-8047-36FD769FDE75}" destId="{7857BC92-9CC5-491E-875F-8A4BE85BA7F2}" srcOrd="2" destOrd="0" parTransId="{8C872916-ADDE-4269-98C3-820B19D00BBB}" sibTransId="{75D64737-6B69-4625-8AB0-7B30C0DFB255}"/>
    <dgm:cxn modelId="{7CF4F1EE-94F9-4329-88D2-A46A02791317}" type="presOf" srcId="{7857BC92-9CC5-491E-875F-8A4BE85BA7F2}" destId="{5DE0ECD2-03D2-4BCA-821D-FDAB55E21942}" srcOrd="0" destOrd="0" presId="urn:microsoft.com/office/officeart/2005/8/layout/process4"/>
    <dgm:cxn modelId="{F962E7EA-D9E2-4854-A60E-705CC9E20799}" srcId="{2A7099EC-5DE0-4793-BDF0-A6FE836A2128}" destId="{907E19AC-AC50-4992-9889-F4E9DFB4A48C}" srcOrd="1" destOrd="0" parTransId="{1B1D5412-10A1-4A39-9912-B734762D9A23}" sibTransId="{5EDF9759-CC76-4420-AD2A-DD27D95C4848}"/>
    <dgm:cxn modelId="{235431EE-05A8-4B40-8B16-4DD3461AA043}" srcId="{1947647E-43F7-47A5-8945-6F66BA5C8EC1}" destId="{E04DBADD-E013-414C-94FB-C5CDF87ED51C}" srcOrd="0" destOrd="0" parTransId="{B2F411CE-5486-4049-9D18-E93D0CF2B51A}" sibTransId="{F76FA9D9-F8EE-46F9-899B-5BADD10E4609}"/>
    <dgm:cxn modelId="{C8E1DF80-D144-4FAB-9D93-1BE32377E4B0}" type="presOf" srcId="{E62C675C-76FB-4D9F-885B-75B0D8671D36}" destId="{17331402-6E30-4658-A917-69A9D0584E2A}" srcOrd="0" destOrd="0" presId="urn:microsoft.com/office/officeart/2005/8/layout/process4"/>
    <dgm:cxn modelId="{78E24A5D-2598-4928-B5E0-4B8D9347A4EE}" type="presOf" srcId="{5DB28398-FC99-46E5-8047-36FD769FDE75}" destId="{1B8EBE24-F3D7-4D76-848F-B9D321F93145}" srcOrd="1" destOrd="0" presId="urn:microsoft.com/office/officeart/2005/8/layout/process4"/>
    <dgm:cxn modelId="{E124F0D6-C54B-45D7-8B43-150269A463C4}" type="presOf" srcId="{907E19AC-AC50-4992-9889-F4E9DFB4A48C}" destId="{75B1295C-45C2-4FCD-A1E6-E2048245BEFE}" srcOrd="0" destOrd="0" presId="urn:microsoft.com/office/officeart/2005/8/layout/process4"/>
    <dgm:cxn modelId="{3B03C0D6-EBD3-4DDB-BD0F-A505CAE278E2}" type="presOf" srcId="{E04DBADD-E013-414C-94FB-C5CDF87ED51C}" destId="{CFF34DA7-0E8F-4E7F-8594-B23659BDEB21}" srcOrd="0" destOrd="0" presId="urn:microsoft.com/office/officeart/2005/8/layout/process4"/>
    <dgm:cxn modelId="{8D145697-ADBC-41D6-A065-3B24BCE3AFBD}" srcId="{5DB28398-FC99-46E5-8047-36FD769FDE75}" destId="{4F23BC36-D734-4338-92CD-F892E2A34B5C}" srcOrd="0" destOrd="0" parTransId="{CBA01BE7-6D74-4324-86AF-FD6652174B20}" sibTransId="{23DAE8E2-363A-4B49-999C-6966FD9FC1A6}"/>
    <dgm:cxn modelId="{4C6F9E68-A610-4E92-83E2-E33D45D85A0B}" type="presOf" srcId="{0E5897D9-5D4C-429C-8D4F-4607744C72F3}" destId="{6B68837B-F12B-4069-A640-5BE1EE328A98}" srcOrd="0" destOrd="0" presId="urn:microsoft.com/office/officeart/2005/8/layout/process4"/>
    <dgm:cxn modelId="{034D8741-51AD-49D7-96B4-6EB6D24A0474}" srcId="{1947647E-43F7-47A5-8945-6F66BA5C8EC1}" destId="{2A7099EC-5DE0-4793-BDF0-A6FE836A2128}" srcOrd="1" destOrd="0" parTransId="{0FED5AF5-EE4E-4B49-A862-B163C3A75539}" sibTransId="{1582F59F-A223-402F-B525-DF37E24E72DF}"/>
    <dgm:cxn modelId="{281E771C-BF59-41D5-BB46-A3369376AEAB}" type="presOf" srcId="{1947647E-43F7-47A5-8945-6F66BA5C8EC1}" destId="{02FB4F15-6717-41CB-BDEB-0119B1AFF4DC}" srcOrd="0" destOrd="0" presId="urn:microsoft.com/office/officeart/2005/8/layout/process4"/>
    <dgm:cxn modelId="{64A4AE02-1098-487F-AFA1-D75DE2C8A69D}" type="presOf" srcId="{5DB28398-FC99-46E5-8047-36FD769FDE75}" destId="{91430A0B-BB08-495F-8F29-1F328BC2B95C}" srcOrd="0" destOrd="0" presId="urn:microsoft.com/office/officeart/2005/8/layout/process4"/>
    <dgm:cxn modelId="{C2867848-BE24-49D7-962B-AF83342F4DCB}" type="presOf" srcId="{EBB95D8F-6CB4-408D-85E0-B9EB626EE3EA}" destId="{DD48DC2C-5E86-4CB6-AC30-40DF2582FB07}" srcOrd="0" destOrd="0" presId="urn:microsoft.com/office/officeart/2005/8/layout/process4"/>
    <dgm:cxn modelId="{629C72F8-35CC-4C4F-A91E-C4A805370B58}" type="presOf" srcId="{4F23BC36-D734-4338-92CD-F892E2A34B5C}" destId="{94ADBDDD-7D23-4E39-BFDC-DD303E0D0326}" srcOrd="0" destOrd="0" presId="urn:microsoft.com/office/officeart/2005/8/layout/process4"/>
    <dgm:cxn modelId="{F02E39A0-4A1D-4120-8E82-1BD9D130EB70}" srcId="{5DB28398-FC99-46E5-8047-36FD769FDE75}" destId="{E62C675C-76FB-4D9F-885B-75B0D8671D36}" srcOrd="1" destOrd="0" parTransId="{E73040EE-FC91-4A73-930F-51C11CC46EF2}" sibTransId="{4C5FF36E-3D63-4D7D-98EF-422872956B5C}"/>
    <dgm:cxn modelId="{611CA1B3-6658-491F-AC34-B5F164002AB1}" srcId="{1947647E-43F7-47A5-8945-6F66BA5C8EC1}" destId="{5DB28398-FC99-46E5-8047-36FD769FDE75}" srcOrd="2" destOrd="0" parTransId="{E5F55AFB-5B07-461D-9233-9355586EC872}" sibTransId="{F6BB867C-50F0-4D44-A774-E3F918911C6F}"/>
    <dgm:cxn modelId="{DBC977A8-5461-4761-930F-0C5DF64356FA}" type="presOf" srcId="{2A7099EC-5DE0-4793-BDF0-A6FE836A2128}" destId="{20B9099C-0D96-4883-B390-9C0C1472CE07}" srcOrd="0" destOrd="0" presId="urn:microsoft.com/office/officeart/2005/8/layout/process4"/>
    <dgm:cxn modelId="{2B221D05-009B-4E44-9E72-FAA84953253C}" type="presOf" srcId="{2A7099EC-5DE0-4793-BDF0-A6FE836A2128}" destId="{30E11110-F9EF-47CD-8E12-7A090363CA21}" srcOrd="1" destOrd="0" presId="urn:microsoft.com/office/officeart/2005/8/layout/process4"/>
    <dgm:cxn modelId="{4BB2AB4A-2F6B-461E-A3D8-9149031769DE}" srcId="{2A7099EC-5DE0-4793-BDF0-A6FE836A2128}" destId="{EBB95D8F-6CB4-408D-85E0-B9EB626EE3EA}" srcOrd="0" destOrd="0" parTransId="{E90EA819-384C-4932-A90A-6389925D6DB3}" sibTransId="{5D4983F4-ACD7-4625-BDFB-1D4F34049A04}"/>
    <dgm:cxn modelId="{0D8E9ECE-2369-45A4-9D4D-71FFBC179416}" srcId="{2A7099EC-5DE0-4793-BDF0-A6FE836A2128}" destId="{C2411595-68B6-4360-A2A4-FEDF0C3BD6BF}" srcOrd="2" destOrd="0" parTransId="{AE289A53-BEC5-4A6D-8B58-6342B4218F9A}" sibTransId="{F6CD4DF0-E17C-4A47-80EF-8D8ED0328F6A}"/>
    <dgm:cxn modelId="{35A0BF13-4047-472B-ACE4-F5E9F02C6355}" type="presOf" srcId="{C2411595-68B6-4360-A2A4-FEDF0C3BD6BF}" destId="{87C4F330-35E2-4858-A235-A9820D692783}" srcOrd="0" destOrd="0" presId="urn:microsoft.com/office/officeart/2005/8/layout/process4"/>
    <dgm:cxn modelId="{8616660E-4349-4A1C-89EB-89A96E45DC47}" type="presParOf" srcId="{02FB4F15-6717-41CB-BDEB-0119B1AFF4DC}" destId="{3F5C8A62-5AAC-447F-A335-A2DC42D4F565}" srcOrd="0" destOrd="0" presId="urn:microsoft.com/office/officeart/2005/8/layout/process4"/>
    <dgm:cxn modelId="{309650CC-BB41-4B71-BADA-37F2BBA3B1B4}" type="presParOf" srcId="{3F5C8A62-5AAC-447F-A335-A2DC42D4F565}" destId="{91430A0B-BB08-495F-8F29-1F328BC2B95C}" srcOrd="0" destOrd="0" presId="urn:microsoft.com/office/officeart/2005/8/layout/process4"/>
    <dgm:cxn modelId="{F1CF0DE9-DA91-458C-BDA8-CF860C126640}" type="presParOf" srcId="{3F5C8A62-5AAC-447F-A335-A2DC42D4F565}" destId="{1B8EBE24-F3D7-4D76-848F-B9D321F93145}" srcOrd="1" destOrd="0" presId="urn:microsoft.com/office/officeart/2005/8/layout/process4"/>
    <dgm:cxn modelId="{395E953F-E5B7-4D72-90E3-106A03880EF1}" type="presParOf" srcId="{3F5C8A62-5AAC-447F-A335-A2DC42D4F565}" destId="{7DEC6C76-1DDC-48EA-B01B-5CBA39D0D3C5}" srcOrd="2" destOrd="0" presId="urn:microsoft.com/office/officeart/2005/8/layout/process4"/>
    <dgm:cxn modelId="{E1688847-D7F5-47ED-8C21-2544790A069D}" type="presParOf" srcId="{7DEC6C76-1DDC-48EA-B01B-5CBA39D0D3C5}" destId="{94ADBDDD-7D23-4E39-BFDC-DD303E0D0326}" srcOrd="0" destOrd="0" presId="urn:microsoft.com/office/officeart/2005/8/layout/process4"/>
    <dgm:cxn modelId="{DE729D17-A06F-4084-9F92-A06A83B2122F}" type="presParOf" srcId="{7DEC6C76-1DDC-48EA-B01B-5CBA39D0D3C5}" destId="{17331402-6E30-4658-A917-69A9D0584E2A}" srcOrd="1" destOrd="0" presId="urn:microsoft.com/office/officeart/2005/8/layout/process4"/>
    <dgm:cxn modelId="{7E4704A7-2FBC-49A5-B0CF-F8E66A3110F4}" type="presParOf" srcId="{7DEC6C76-1DDC-48EA-B01B-5CBA39D0D3C5}" destId="{5DE0ECD2-03D2-4BCA-821D-FDAB55E21942}" srcOrd="2" destOrd="0" presId="urn:microsoft.com/office/officeart/2005/8/layout/process4"/>
    <dgm:cxn modelId="{2DABFAF0-398C-4AE7-B324-614C9F69F8D4}" type="presParOf" srcId="{7DEC6C76-1DDC-48EA-B01B-5CBA39D0D3C5}" destId="{6B68837B-F12B-4069-A640-5BE1EE328A98}" srcOrd="3" destOrd="0" presId="urn:microsoft.com/office/officeart/2005/8/layout/process4"/>
    <dgm:cxn modelId="{B912A16C-C16F-42E0-92AA-E4EBE2A58C83}" type="presParOf" srcId="{02FB4F15-6717-41CB-BDEB-0119B1AFF4DC}" destId="{6EA70B68-E21B-411B-849F-8B22BF0454DF}" srcOrd="1" destOrd="0" presId="urn:microsoft.com/office/officeart/2005/8/layout/process4"/>
    <dgm:cxn modelId="{4BD707B4-67D8-4383-B1C7-974983447ACD}" type="presParOf" srcId="{02FB4F15-6717-41CB-BDEB-0119B1AFF4DC}" destId="{713054DA-50B2-475E-A66F-2BBB67CFF964}" srcOrd="2" destOrd="0" presId="urn:microsoft.com/office/officeart/2005/8/layout/process4"/>
    <dgm:cxn modelId="{6A805A45-E414-44FE-B83C-769028B6D759}" type="presParOf" srcId="{713054DA-50B2-475E-A66F-2BBB67CFF964}" destId="{20B9099C-0D96-4883-B390-9C0C1472CE07}" srcOrd="0" destOrd="0" presId="urn:microsoft.com/office/officeart/2005/8/layout/process4"/>
    <dgm:cxn modelId="{F39B2D7A-AA96-4A4E-9331-C4ACBCD8E744}" type="presParOf" srcId="{713054DA-50B2-475E-A66F-2BBB67CFF964}" destId="{30E11110-F9EF-47CD-8E12-7A090363CA21}" srcOrd="1" destOrd="0" presId="urn:microsoft.com/office/officeart/2005/8/layout/process4"/>
    <dgm:cxn modelId="{B3B5DD44-AC7A-4F04-B1EF-FF15ED8BCB95}" type="presParOf" srcId="{713054DA-50B2-475E-A66F-2BBB67CFF964}" destId="{2B8FFA54-2475-48F6-8F8E-53AC2A7F0F31}" srcOrd="2" destOrd="0" presId="urn:microsoft.com/office/officeart/2005/8/layout/process4"/>
    <dgm:cxn modelId="{83409AF6-0787-4109-A28D-37C4A542DE56}" type="presParOf" srcId="{2B8FFA54-2475-48F6-8F8E-53AC2A7F0F31}" destId="{DD48DC2C-5E86-4CB6-AC30-40DF2582FB07}" srcOrd="0" destOrd="0" presId="urn:microsoft.com/office/officeart/2005/8/layout/process4"/>
    <dgm:cxn modelId="{83173802-63EE-4F70-8125-F07DEE5D7FBC}" type="presParOf" srcId="{2B8FFA54-2475-48F6-8F8E-53AC2A7F0F31}" destId="{75B1295C-45C2-4FCD-A1E6-E2048245BEFE}" srcOrd="1" destOrd="0" presId="urn:microsoft.com/office/officeart/2005/8/layout/process4"/>
    <dgm:cxn modelId="{9B128BC1-2F7D-4B10-A316-F7772DCE8A0A}" type="presParOf" srcId="{2B8FFA54-2475-48F6-8F8E-53AC2A7F0F31}" destId="{87C4F330-35E2-4858-A235-A9820D692783}" srcOrd="2" destOrd="0" presId="urn:microsoft.com/office/officeart/2005/8/layout/process4"/>
    <dgm:cxn modelId="{EAF13A65-82FA-4C97-ABC9-E80BE537EBFA}" type="presParOf" srcId="{02FB4F15-6717-41CB-BDEB-0119B1AFF4DC}" destId="{42CBD701-C75C-47FD-98F6-3F65177F4632}" srcOrd="3" destOrd="0" presId="urn:microsoft.com/office/officeart/2005/8/layout/process4"/>
    <dgm:cxn modelId="{40C83316-5DC3-45A1-8CBB-998C1CC734D3}" type="presParOf" srcId="{02FB4F15-6717-41CB-BDEB-0119B1AFF4DC}" destId="{700D42E9-4785-4887-ADC4-42C986BAF32B}" srcOrd="4" destOrd="0" presId="urn:microsoft.com/office/officeart/2005/8/layout/process4"/>
    <dgm:cxn modelId="{3D2BADC8-35EA-4DBB-A4DD-626D2D6FC7BF}" type="presParOf" srcId="{700D42E9-4785-4887-ADC4-42C986BAF32B}" destId="{CFF34DA7-0E8F-4E7F-8594-B23659BDEB21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267045-6882-4FB2-A6BB-40ED79092680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1BEF538-E794-4468-BF22-D01A0303F3BC}">
      <dgm:prSet phldrT="[Текст]" custT="1"/>
      <dgm:spPr/>
      <dgm:t>
        <a:bodyPr/>
        <a:lstStyle/>
        <a:p>
          <a:r>
            <a:rPr lang="uk-UA" sz="2400" dirty="0" smtClean="0"/>
            <a:t>І. Мотивація навчально-пізнавальної діяльності </a:t>
          </a:r>
          <a:r>
            <a:rPr lang="en-US" sz="2400" dirty="0" smtClean="0"/>
            <a:t>   </a:t>
          </a:r>
          <a:r>
            <a:rPr lang="uk-UA" sz="2400" dirty="0" smtClean="0"/>
            <a:t>учнів.</a:t>
          </a:r>
          <a:endParaRPr lang="ru-RU" sz="2400" dirty="0"/>
        </a:p>
      </dgm:t>
    </dgm:pt>
    <dgm:pt modelId="{1964A562-D721-464A-BAE7-FD9A5D2C6724}" type="parTrans" cxnId="{63D53EFC-7CE0-49D9-8BEC-0AAC049CEB6C}">
      <dgm:prSet/>
      <dgm:spPr/>
      <dgm:t>
        <a:bodyPr/>
        <a:lstStyle/>
        <a:p>
          <a:endParaRPr lang="ru-RU" sz="2400"/>
        </a:p>
      </dgm:t>
    </dgm:pt>
    <dgm:pt modelId="{211903DF-CC4C-4E67-A768-AE9F7A1C4928}" type="sibTrans" cxnId="{63D53EFC-7CE0-49D9-8BEC-0AAC049CEB6C}">
      <dgm:prSet/>
      <dgm:spPr/>
      <dgm:t>
        <a:bodyPr/>
        <a:lstStyle/>
        <a:p>
          <a:endParaRPr lang="ru-RU" sz="2400"/>
        </a:p>
      </dgm:t>
    </dgm:pt>
    <dgm:pt modelId="{DD8F7C2A-59AD-4692-A13B-9F8DA91DA492}">
      <dgm:prSet phldrT="[Текст]" custT="1"/>
      <dgm:spPr/>
      <dgm:t>
        <a:bodyPr/>
        <a:lstStyle/>
        <a:p>
          <a:r>
            <a:rPr lang="uk-UA" sz="2400" dirty="0" smtClean="0"/>
            <a:t>ІІ. Актуалізація опорних знань та способів дії.</a:t>
          </a:r>
          <a:endParaRPr lang="ru-RU" sz="2400" dirty="0"/>
        </a:p>
      </dgm:t>
    </dgm:pt>
    <dgm:pt modelId="{C8C894BC-5120-4F69-846E-A91D34ED346F}" type="parTrans" cxnId="{D9074159-D220-47E6-BAEE-AC8D694A479A}">
      <dgm:prSet/>
      <dgm:spPr/>
      <dgm:t>
        <a:bodyPr/>
        <a:lstStyle/>
        <a:p>
          <a:endParaRPr lang="ru-RU" sz="2400"/>
        </a:p>
      </dgm:t>
    </dgm:pt>
    <dgm:pt modelId="{7E5BF84A-1E21-4320-8247-7C946689D3E5}" type="sibTrans" cxnId="{D9074159-D220-47E6-BAEE-AC8D694A479A}">
      <dgm:prSet/>
      <dgm:spPr/>
      <dgm:t>
        <a:bodyPr/>
        <a:lstStyle/>
        <a:p>
          <a:endParaRPr lang="ru-RU" sz="2400"/>
        </a:p>
      </dgm:t>
    </dgm:pt>
    <dgm:pt modelId="{214A1F1D-D395-4B67-8227-5413360CAE6D}">
      <dgm:prSet phldrT="[Текст]" custT="1"/>
      <dgm:spPr/>
      <dgm:t>
        <a:bodyPr/>
        <a:lstStyle/>
        <a:p>
          <a:r>
            <a:rPr lang="uk-UA" sz="2400" dirty="0" smtClean="0"/>
            <a:t>ІІІ. Формування нових знань та способів дії.</a:t>
          </a:r>
          <a:endParaRPr lang="ru-RU" sz="2400" dirty="0"/>
        </a:p>
      </dgm:t>
    </dgm:pt>
    <dgm:pt modelId="{8DDFC173-7B67-413A-A84C-E8008F109B64}" type="parTrans" cxnId="{54FB95BF-C9F3-4871-B12B-A05856D3E34E}">
      <dgm:prSet/>
      <dgm:spPr/>
      <dgm:t>
        <a:bodyPr/>
        <a:lstStyle/>
        <a:p>
          <a:endParaRPr lang="ru-RU" sz="2400"/>
        </a:p>
      </dgm:t>
    </dgm:pt>
    <dgm:pt modelId="{266B674E-B528-40A6-B91F-EA235CC36526}" type="sibTrans" cxnId="{54FB95BF-C9F3-4871-B12B-A05856D3E34E}">
      <dgm:prSet/>
      <dgm:spPr/>
      <dgm:t>
        <a:bodyPr/>
        <a:lstStyle/>
        <a:p>
          <a:endParaRPr lang="ru-RU" sz="2400"/>
        </a:p>
      </dgm:t>
    </dgm:pt>
    <dgm:pt modelId="{D8FA7F79-6C3C-422D-B813-F7A3CD65B0A1}">
      <dgm:prSet phldrT="[Текст]" custT="1"/>
      <dgm:spPr/>
      <dgm:t>
        <a:bodyPr/>
        <a:lstStyle/>
        <a:p>
          <a:r>
            <a:rPr lang="uk-UA" sz="2400" dirty="0" smtClean="0"/>
            <a:t>І</a:t>
          </a:r>
          <a:r>
            <a:rPr lang="en-US" sz="2400" dirty="0" smtClean="0"/>
            <a:t>V</a:t>
          </a:r>
          <a:r>
            <a:rPr lang="uk-UA" sz="2400" dirty="0" smtClean="0"/>
            <a:t>. Закріплення. Формування вмінь і навичок. </a:t>
          </a:r>
          <a:endParaRPr lang="ru-RU" sz="2400" dirty="0"/>
        </a:p>
      </dgm:t>
    </dgm:pt>
    <dgm:pt modelId="{B194F430-53E8-4EEB-B2E7-A0D75A0F0C9F}" type="parTrans" cxnId="{2B680062-C366-40F6-8506-A4B1805E6CA4}">
      <dgm:prSet/>
      <dgm:spPr/>
      <dgm:t>
        <a:bodyPr/>
        <a:lstStyle/>
        <a:p>
          <a:endParaRPr lang="ru-RU" sz="2400"/>
        </a:p>
      </dgm:t>
    </dgm:pt>
    <dgm:pt modelId="{0F703DAC-5063-4037-B5D5-DA06246CE9D2}" type="sibTrans" cxnId="{2B680062-C366-40F6-8506-A4B1805E6CA4}">
      <dgm:prSet/>
      <dgm:spPr/>
      <dgm:t>
        <a:bodyPr/>
        <a:lstStyle/>
        <a:p>
          <a:endParaRPr lang="ru-RU" sz="2400"/>
        </a:p>
      </dgm:t>
    </dgm:pt>
    <dgm:pt modelId="{4F895941-C9B2-4A35-9A8A-660EC7399F08}">
      <dgm:prSet phldrT="[Текст]" custT="1"/>
      <dgm:spPr/>
      <dgm:t>
        <a:bodyPr/>
        <a:lstStyle/>
        <a:p>
          <a:r>
            <a:rPr lang="en-US" sz="2400" dirty="0" smtClean="0"/>
            <a:t>V</a:t>
          </a:r>
          <a:r>
            <a:rPr lang="uk-UA" sz="2400" dirty="0" smtClean="0"/>
            <a:t>. Рефлексія навчально-пізнавальної діяльності учнів.</a:t>
          </a:r>
          <a:endParaRPr lang="ru-RU" sz="2400" dirty="0"/>
        </a:p>
      </dgm:t>
    </dgm:pt>
    <dgm:pt modelId="{7DA33F8E-EB9E-40DC-841D-0C670789CB10}" type="parTrans" cxnId="{EF10656A-9E93-4CCB-A897-93D24C60DF84}">
      <dgm:prSet/>
      <dgm:spPr/>
      <dgm:t>
        <a:bodyPr/>
        <a:lstStyle/>
        <a:p>
          <a:endParaRPr lang="ru-RU" sz="2400"/>
        </a:p>
      </dgm:t>
    </dgm:pt>
    <dgm:pt modelId="{F71A94FF-59BA-452D-A6AB-D2CEE373B87B}" type="sibTrans" cxnId="{EF10656A-9E93-4CCB-A897-93D24C60DF84}">
      <dgm:prSet/>
      <dgm:spPr/>
      <dgm:t>
        <a:bodyPr/>
        <a:lstStyle/>
        <a:p>
          <a:endParaRPr lang="ru-RU" sz="2400"/>
        </a:p>
      </dgm:t>
    </dgm:pt>
    <dgm:pt modelId="{4845AE7F-C477-431F-A0D0-6912D45AD3CC}" type="pres">
      <dgm:prSet presAssocID="{26267045-6882-4FB2-A6BB-40ED790926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4ED16F-7C6B-4902-83C0-F4F4751668A5}" type="pres">
      <dgm:prSet presAssocID="{01BEF538-E794-4468-BF22-D01A0303F3B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4634D-B3AC-46C0-B91F-B15031CD8A76}" type="pres">
      <dgm:prSet presAssocID="{211903DF-CC4C-4E67-A768-AE9F7A1C4928}" presName="spacer" presStyleCnt="0"/>
      <dgm:spPr/>
      <dgm:t>
        <a:bodyPr/>
        <a:lstStyle/>
        <a:p>
          <a:endParaRPr lang="ru-RU"/>
        </a:p>
      </dgm:t>
    </dgm:pt>
    <dgm:pt modelId="{64260374-DCC0-4D56-92EA-3F5A09D9C5A9}" type="pres">
      <dgm:prSet presAssocID="{DD8F7C2A-59AD-4692-A13B-9F8DA91DA49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8BB9A-BC20-4C33-9E9B-E14276D93C0E}" type="pres">
      <dgm:prSet presAssocID="{7E5BF84A-1E21-4320-8247-7C946689D3E5}" presName="spacer" presStyleCnt="0"/>
      <dgm:spPr/>
      <dgm:t>
        <a:bodyPr/>
        <a:lstStyle/>
        <a:p>
          <a:endParaRPr lang="ru-RU"/>
        </a:p>
      </dgm:t>
    </dgm:pt>
    <dgm:pt modelId="{05C2503D-FE81-4FC9-B2AD-3F8A4709A5E0}" type="pres">
      <dgm:prSet presAssocID="{214A1F1D-D395-4B67-8227-5413360CAE6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67B9A-329E-4870-B241-00D3258DEFB6}" type="pres">
      <dgm:prSet presAssocID="{266B674E-B528-40A6-B91F-EA235CC36526}" presName="spacer" presStyleCnt="0"/>
      <dgm:spPr/>
      <dgm:t>
        <a:bodyPr/>
        <a:lstStyle/>
        <a:p>
          <a:endParaRPr lang="ru-RU"/>
        </a:p>
      </dgm:t>
    </dgm:pt>
    <dgm:pt modelId="{0D954A24-FA70-4D50-87EF-42080653C0B9}" type="pres">
      <dgm:prSet presAssocID="{D8FA7F79-6C3C-422D-B813-F7A3CD65B0A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A7CD6-0BC8-4737-B6E0-E9B2EC9A14CE}" type="pres">
      <dgm:prSet presAssocID="{0F703DAC-5063-4037-B5D5-DA06246CE9D2}" presName="spacer" presStyleCnt="0"/>
      <dgm:spPr/>
      <dgm:t>
        <a:bodyPr/>
        <a:lstStyle/>
        <a:p>
          <a:endParaRPr lang="ru-RU"/>
        </a:p>
      </dgm:t>
    </dgm:pt>
    <dgm:pt modelId="{2BB0F6CD-EB2E-453A-AE49-2BC0397BCF08}" type="pres">
      <dgm:prSet presAssocID="{4F895941-C9B2-4A35-9A8A-660EC7399F0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F3005-EC96-4312-ABCD-449C5D9A67B3}" type="presOf" srcId="{D8FA7F79-6C3C-422D-B813-F7A3CD65B0A1}" destId="{0D954A24-FA70-4D50-87EF-42080653C0B9}" srcOrd="0" destOrd="0" presId="urn:microsoft.com/office/officeart/2005/8/layout/vList2"/>
    <dgm:cxn modelId="{69446392-E5E7-46B6-8FD7-8EEDF3BA0258}" type="presOf" srcId="{01BEF538-E794-4468-BF22-D01A0303F3BC}" destId="{394ED16F-7C6B-4902-83C0-F4F4751668A5}" srcOrd="0" destOrd="0" presId="urn:microsoft.com/office/officeart/2005/8/layout/vList2"/>
    <dgm:cxn modelId="{41F52B0C-F0C2-4141-AC0C-625A220A9408}" type="presOf" srcId="{214A1F1D-D395-4B67-8227-5413360CAE6D}" destId="{05C2503D-FE81-4FC9-B2AD-3F8A4709A5E0}" srcOrd="0" destOrd="0" presId="urn:microsoft.com/office/officeart/2005/8/layout/vList2"/>
    <dgm:cxn modelId="{2B680062-C366-40F6-8506-A4B1805E6CA4}" srcId="{26267045-6882-4FB2-A6BB-40ED79092680}" destId="{D8FA7F79-6C3C-422D-B813-F7A3CD65B0A1}" srcOrd="3" destOrd="0" parTransId="{B194F430-53E8-4EEB-B2E7-A0D75A0F0C9F}" sibTransId="{0F703DAC-5063-4037-B5D5-DA06246CE9D2}"/>
    <dgm:cxn modelId="{C2AB7119-C15F-45E6-8917-93D2098FDE1A}" type="presOf" srcId="{4F895941-C9B2-4A35-9A8A-660EC7399F08}" destId="{2BB0F6CD-EB2E-453A-AE49-2BC0397BCF08}" srcOrd="0" destOrd="0" presId="urn:microsoft.com/office/officeart/2005/8/layout/vList2"/>
    <dgm:cxn modelId="{54FB95BF-C9F3-4871-B12B-A05856D3E34E}" srcId="{26267045-6882-4FB2-A6BB-40ED79092680}" destId="{214A1F1D-D395-4B67-8227-5413360CAE6D}" srcOrd="2" destOrd="0" parTransId="{8DDFC173-7B67-413A-A84C-E8008F109B64}" sibTransId="{266B674E-B528-40A6-B91F-EA235CC36526}"/>
    <dgm:cxn modelId="{63D53EFC-7CE0-49D9-8BEC-0AAC049CEB6C}" srcId="{26267045-6882-4FB2-A6BB-40ED79092680}" destId="{01BEF538-E794-4468-BF22-D01A0303F3BC}" srcOrd="0" destOrd="0" parTransId="{1964A562-D721-464A-BAE7-FD9A5D2C6724}" sibTransId="{211903DF-CC4C-4E67-A768-AE9F7A1C4928}"/>
    <dgm:cxn modelId="{EF10656A-9E93-4CCB-A897-93D24C60DF84}" srcId="{26267045-6882-4FB2-A6BB-40ED79092680}" destId="{4F895941-C9B2-4A35-9A8A-660EC7399F08}" srcOrd="4" destOrd="0" parTransId="{7DA33F8E-EB9E-40DC-841D-0C670789CB10}" sibTransId="{F71A94FF-59BA-452D-A6AB-D2CEE373B87B}"/>
    <dgm:cxn modelId="{7AD7FA40-E4E5-4DBA-89A5-A4EE1F41D15E}" type="presOf" srcId="{DD8F7C2A-59AD-4692-A13B-9F8DA91DA492}" destId="{64260374-DCC0-4D56-92EA-3F5A09D9C5A9}" srcOrd="0" destOrd="0" presId="urn:microsoft.com/office/officeart/2005/8/layout/vList2"/>
    <dgm:cxn modelId="{BF8F643B-7F11-4882-9B6F-D0A86B8B278C}" type="presOf" srcId="{26267045-6882-4FB2-A6BB-40ED79092680}" destId="{4845AE7F-C477-431F-A0D0-6912D45AD3CC}" srcOrd="0" destOrd="0" presId="urn:microsoft.com/office/officeart/2005/8/layout/vList2"/>
    <dgm:cxn modelId="{D9074159-D220-47E6-BAEE-AC8D694A479A}" srcId="{26267045-6882-4FB2-A6BB-40ED79092680}" destId="{DD8F7C2A-59AD-4692-A13B-9F8DA91DA492}" srcOrd="1" destOrd="0" parTransId="{C8C894BC-5120-4F69-846E-A91D34ED346F}" sibTransId="{7E5BF84A-1E21-4320-8247-7C946689D3E5}"/>
    <dgm:cxn modelId="{00B2232D-A05E-4A50-9695-DB371E9A59FF}" type="presParOf" srcId="{4845AE7F-C477-431F-A0D0-6912D45AD3CC}" destId="{394ED16F-7C6B-4902-83C0-F4F4751668A5}" srcOrd="0" destOrd="0" presId="urn:microsoft.com/office/officeart/2005/8/layout/vList2"/>
    <dgm:cxn modelId="{F08D9F97-D4C1-4470-A41F-602BEC897F1B}" type="presParOf" srcId="{4845AE7F-C477-431F-A0D0-6912D45AD3CC}" destId="{58A4634D-B3AC-46C0-B91F-B15031CD8A76}" srcOrd="1" destOrd="0" presId="urn:microsoft.com/office/officeart/2005/8/layout/vList2"/>
    <dgm:cxn modelId="{9403A732-1E16-4209-928A-7C2BD1F070FA}" type="presParOf" srcId="{4845AE7F-C477-431F-A0D0-6912D45AD3CC}" destId="{64260374-DCC0-4D56-92EA-3F5A09D9C5A9}" srcOrd="2" destOrd="0" presId="urn:microsoft.com/office/officeart/2005/8/layout/vList2"/>
    <dgm:cxn modelId="{0C57017C-560F-4C03-B7B5-873270258CC2}" type="presParOf" srcId="{4845AE7F-C477-431F-A0D0-6912D45AD3CC}" destId="{DF58BB9A-BC20-4C33-9E9B-E14276D93C0E}" srcOrd="3" destOrd="0" presId="urn:microsoft.com/office/officeart/2005/8/layout/vList2"/>
    <dgm:cxn modelId="{4B7F5DA4-298F-49E4-85E8-3BB3B455E2AE}" type="presParOf" srcId="{4845AE7F-C477-431F-A0D0-6912D45AD3CC}" destId="{05C2503D-FE81-4FC9-B2AD-3F8A4709A5E0}" srcOrd="4" destOrd="0" presId="urn:microsoft.com/office/officeart/2005/8/layout/vList2"/>
    <dgm:cxn modelId="{2EA2E189-F007-4DE3-9F79-C25AD2326059}" type="presParOf" srcId="{4845AE7F-C477-431F-A0D0-6912D45AD3CC}" destId="{CE967B9A-329E-4870-B241-00D3258DEFB6}" srcOrd="5" destOrd="0" presId="urn:microsoft.com/office/officeart/2005/8/layout/vList2"/>
    <dgm:cxn modelId="{336D04BA-F09B-467D-B9F5-26720063F6E3}" type="presParOf" srcId="{4845AE7F-C477-431F-A0D0-6912D45AD3CC}" destId="{0D954A24-FA70-4D50-87EF-42080653C0B9}" srcOrd="6" destOrd="0" presId="urn:microsoft.com/office/officeart/2005/8/layout/vList2"/>
    <dgm:cxn modelId="{9A1D4D4C-CD3A-4E51-9917-41FC5B3A8385}" type="presParOf" srcId="{4845AE7F-C477-431F-A0D0-6912D45AD3CC}" destId="{EA9A7CD6-0BC8-4737-B6E0-E9B2EC9A14CE}" srcOrd="7" destOrd="0" presId="urn:microsoft.com/office/officeart/2005/8/layout/vList2"/>
    <dgm:cxn modelId="{C7A6046A-F193-4FDC-8398-74DFA441BE22}" type="presParOf" srcId="{4845AE7F-C477-431F-A0D0-6912D45AD3CC}" destId="{2BB0F6CD-EB2E-453A-AE49-2BC0397BCF08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F6068A-C0B6-4652-9BBB-D0C9E6467CDE}">
      <dsp:nvSpPr>
        <dsp:cNvPr id="0" name=""/>
        <dsp:cNvSpPr/>
      </dsp:nvSpPr>
      <dsp:spPr>
        <a:xfrm>
          <a:off x="0" y="0"/>
          <a:ext cx="4625975" cy="46259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02A56-356D-4B5F-9345-99F28943A1AD}">
      <dsp:nvSpPr>
        <dsp:cNvPr id="0" name=""/>
        <dsp:cNvSpPr/>
      </dsp:nvSpPr>
      <dsp:spPr>
        <a:xfrm>
          <a:off x="2312987" y="0"/>
          <a:ext cx="6651500" cy="4625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І – мотивація навчально-пізнавальної діяльності учнів;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2987" y="0"/>
        <a:ext cx="6651500" cy="740156"/>
      </dsp:txXfrm>
    </dsp:sp>
    <dsp:sp modelId="{81CF172A-8DDA-447E-9F6E-52C89076AF40}">
      <dsp:nvSpPr>
        <dsp:cNvPr id="0" name=""/>
        <dsp:cNvSpPr/>
      </dsp:nvSpPr>
      <dsp:spPr>
        <a:xfrm>
          <a:off x="485727" y="740156"/>
          <a:ext cx="3654520" cy="3654520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70792-168D-489E-A6B2-78CFB8716584}">
      <dsp:nvSpPr>
        <dsp:cNvPr id="0" name=""/>
        <dsp:cNvSpPr/>
      </dsp:nvSpPr>
      <dsp:spPr>
        <a:xfrm>
          <a:off x="2312987" y="740156"/>
          <a:ext cx="6651500" cy="36545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ІІ – актуалізація опорних знань та способів дії;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2987" y="740156"/>
        <a:ext cx="6651500" cy="740155"/>
      </dsp:txXfrm>
    </dsp:sp>
    <dsp:sp modelId="{F9806761-1000-4188-A836-B4052D263D63}">
      <dsp:nvSpPr>
        <dsp:cNvPr id="0" name=""/>
        <dsp:cNvSpPr/>
      </dsp:nvSpPr>
      <dsp:spPr>
        <a:xfrm>
          <a:off x="971454" y="1480311"/>
          <a:ext cx="2683065" cy="26830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A5406-4168-44F4-AF59-294DB542F988}">
      <dsp:nvSpPr>
        <dsp:cNvPr id="0" name=""/>
        <dsp:cNvSpPr/>
      </dsp:nvSpPr>
      <dsp:spPr>
        <a:xfrm>
          <a:off x="2312987" y="1480311"/>
          <a:ext cx="6651500" cy="26830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ІІІ – формування нових знань та способів дії;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2987" y="1480311"/>
        <a:ext cx="6651500" cy="740156"/>
      </dsp:txXfrm>
    </dsp:sp>
    <dsp:sp modelId="{A0ADE144-BBB1-48CC-9535-ED43ADB38A1C}">
      <dsp:nvSpPr>
        <dsp:cNvPr id="0" name=""/>
        <dsp:cNvSpPr/>
      </dsp:nvSpPr>
      <dsp:spPr>
        <a:xfrm>
          <a:off x="1457182" y="2220468"/>
          <a:ext cx="1711610" cy="1711610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A75A8-D9B6-4AC1-BC6D-2B5EE5FB08A3}">
      <dsp:nvSpPr>
        <dsp:cNvPr id="0" name=""/>
        <dsp:cNvSpPr/>
      </dsp:nvSpPr>
      <dsp:spPr>
        <a:xfrm>
          <a:off x="2312987" y="2220468"/>
          <a:ext cx="6651500" cy="17116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V</a:t>
          </a: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 – закріплення, формування вмінь і навичок;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2987" y="2220468"/>
        <a:ext cx="6651500" cy="740156"/>
      </dsp:txXfrm>
    </dsp:sp>
    <dsp:sp modelId="{F527E86B-41C7-4D18-8499-6AB151A17B87}">
      <dsp:nvSpPr>
        <dsp:cNvPr id="0" name=""/>
        <dsp:cNvSpPr/>
      </dsp:nvSpPr>
      <dsp:spPr>
        <a:xfrm>
          <a:off x="1942909" y="2960624"/>
          <a:ext cx="740156" cy="7401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20C44-F615-4DE6-8118-EF2A34DD8652}">
      <dsp:nvSpPr>
        <dsp:cNvPr id="0" name=""/>
        <dsp:cNvSpPr/>
      </dsp:nvSpPr>
      <dsp:spPr>
        <a:xfrm>
          <a:off x="2312987" y="2960624"/>
          <a:ext cx="6651500" cy="740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V</a:t>
          </a: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 – рефлексія.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2987" y="2960624"/>
        <a:ext cx="6651500" cy="740156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8EBE24-F3D7-4D76-848F-B9D321F93145}">
      <dsp:nvSpPr>
        <dsp:cNvPr id="0" name=""/>
        <dsp:cNvSpPr/>
      </dsp:nvSpPr>
      <dsp:spPr>
        <a:xfrm>
          <a:off x="0" y="3258389"/>
          <a:ext cx="9144000" cy="2330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Тип уроку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258389"/>
        <a:ext cx="9144000" cy="1258561"/>
      </dsp:txXfrm>
    </dsp:sp>
    <dsp:sp modelId="{94ADBDDD-7D23-4E39-BFDC-DD303E0D0326}">
      <dsp:nvSpPr>
        <dsp:cNvPr id="0" name=""/>
        <dsp:cNvSpPr/>
      </dsp:nvSpPr>
      <dsp:spPr>
        <a:xfrm>
          <a:off x="0" y="4470337"/>
          <a:ext cx="2286000" cy="1072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0" kern="1200" dirty="0" smtClean="0">
              <a:latin typeface="Times New Roman" pitchFamily="18" charset="0"/>
              <a:cs typeface="Times New Roman" pitchFamily="18" charset="0"/>
            </a:rPr>
            <a:t>комбінований</a:t>
          </a:r>
          <a:endParaRPr lang="ru-RU" sz="24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470337"/>
        <a:ext cx="2286000" cy="1072107"/>
      </dsp:txXfrm>
    </dsp:sp>
    <dsp:sp modelId="{17331402-6E30-4658-A917-69A9D0584E2A}">
      <dsp:nvSpPr>
        <dsp:cNvPr id="0" name=""/>
        <dsp:cNvSpPr/>
      </dsp:nvSpPr>
      <dsp:spPr>
        <a:xfrm>
          <a:off x="2286000" y="4470337"/>
          <a:ext cx="2286000" cy="1072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0" kern="1200" dirty="0" smtClean="0">
              <a:latin typeface="Times New Roman" pitchFamily="18" charset="0"/>
              <a:cs typeface="Times New Roman" pitchFamily="18" charset="0"/>
            </a:rPr>
            <a:t>засвоєння нового матеріалу</a:t>
          </a:r>
          <a:endParaRPr lang="ru-RU" sz="24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6000" y="4470337"/>
        <a:ext cx="2286000" cy="1072107"/>
      </dsp:txXfrm>
    </dsp:sp>
    <dsp:sp modelId="{5DE0ECD2-03D2-4BCA-821D-FDAB55E21942}">
      <dsp:nvSpPr>
        <dsp:cNvPr id="0" name=""/>
        <dsp:cNvSpPr/>
      </dsp:nvSpPr>
      <dsp:spPr>
        <a:xfrm>
          <a:off x="4572000" y="4470337"/>
          <a:ext cx="2286000" cy="1072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0" kern="1200" dirty="0" smtClean="0">
              <a:latin typeface="Times New Roman" pitchFamily="18" charset="0"/>
              <a:cs typeface="Times New Roman" pitchFamily="18" charset="0"/>
            </a:rPr>
            <a:t>повторення та узагальнення знань і вмінь</a:t>
          </a:r>
          <a:endParaRPr lang="ru-RU" sz="24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2000" y="4470337"/>
        <a:ext cx="2286000" cy="1072107"/>
      </dsp:txXfrm>
    </dsp:sp>
    <dsp:sp modelId="{6B68837B-F12B-4069-A640-5BE1EE328A98}">
      <dsp:nvSpPr>
        <dsp:cNvPr id="0" name=""/>
        <dsp:cNvSpPr/>
      </dsp:nvSpPr>
      <dsp:spPr>
        <a:xfrm>
          <a:off x="6858000" y="4470337"/>
          <a:ext cx="2286000" cy="1072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0" kern="1200" dirty="0" smtClean="0">
              <a:latin typeface="Times New Roman" pitchFamily="18" charset="0"/>
              <a:cs typeface="Times New Roman" pitchFamily="18" charset="0"/>
            </a:rPr>
            <a:t>перевірки та контролю результатів навчання</a:t>
          </a:r>
          <a:endParaRPr lang="ru-RU" sz="24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58000" y="4470337"/>
        <a:ext cx="2286000" cy="1072107"/>
      </dsp:txXfrm>
    </dsp:sp>
    <dsp:sp modelId="{30E11110-F9EF-47CD-8E12-7A090363CA21}">
      <dsp:nvSpPr>
        <dsp:cNvPr id="0" name=""/>
        <dsp:cNvSpPr/>
      </dsp:nvSpPr>
      <dsp:spPr>
        <a:xfrm rot="10800000">
          <a:off x="0" y="1211145"/>
          <a:ext cx="9144000" cy="208220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Задачі уроку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11145"/>
        <a:ext cx="9144000" cy="730853"/>
      </dsp:txXfrm>
    </dsp:sp>
    <dsp:sp modelId="{DD48DC2C-5E86-4CB6-AC30-40DF2582FB07}">
      <dsp:nvSpPr>
        <dsp:cNvPr id="0" name=""/>
        <dsp:cNvSpPr/>
      </dsp:nvSpPr>
      <dsp:spPr>
        <a:xfrm>
          <a:off x="4464" y="1987797"/>
          <a:ext cx="3045023" cy="532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0" kern="1200" dirty="0" smtClean="0">
              <a:latin typeface="Times New Roman" pitchFamily="18" charset="0"/>
              <a:cs typeface="Times New Roman" pitchFamily="18" charset="0"/>
            </a:rPr>
            <a:t>дидактична</a:t>
          </a:r>
          <a:endParaRPr lang="ru-RU" sz="24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4" y="1987797"/>
        <a:ext cx="3045023" cy="532484"/>
      </dsp:txXfrm>
    </dsp:sp>
    <dsp:sp modelId="{75B1295C-45C2-4FCD-A1E6-E2048245BEFE}">
      <dsp:nvSpPr>
        <dsp:cNvPr id="0" name=""/>
        <dsp:cNvSpPr/>
      </dsp:nvSpPr>
      <dsp:spPr>
        <a:xfrm>
          <a:off x="3049488" y="1987797"/>
          <a:ext cx="3045023" cy="532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0" kern="1200" dirty="0" smtClean="0">
              <a:latin typeface="Times New Roman" pitchFamily="18" charset="0"/>
              <a:cs typeface="Times New Roman" pitchFamily="18" charset="0"/>
            </a:rPr>
            <a:t>розвивальна</a:t>
          </a:r>
          <a:endParaRPr lang="ru-RU" sz="24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9488" y="1987797"/>
        <a:ext cx="3045023" cy="532484"/>
      </dsp:txXfrm>
    </dsp:sp>
    <dsp:sp modelId="{87C4F330-35E2-4858-A235-A9820D692783}">
      <dsp:nvSpPr>
        <dsp:cNvPr id="0" name=""/>
        <dsp:cNvSpPr/>
      </dsp:nvSpPr>
      <dsp:spPr>
        <a:xfrm>
          <a:off x="6094511" y="1987797"/>
          <a:ext cx="3045023" cy="532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0" kern="1200" dirty="0" smtClean="0">
              <a:latin typeface="Times New Roman" pitchFamily="18" charset="0"/>
              <a:cs typeface="Times New Roman" pitchFamily="18" charset="0"/>
            </a:rPr>
            <a:t>виховна</a:t>
          </a:r>
          <a:endParaRPr lang="ru-RU" sz="24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4511" y="1987797"/>
        <a:ext cx="3045023" cy="532484"/>
      </dsp:txXfrm>
    </dsp:sp>
    <dsp:sp modelId="{CFF34DA7-0E8F-4E7F-8594-B23659BDEB21}">
      <dsp:nvSpPr>
        <dsp:cNvPr id="0" name=""/>
        <dsp:cNvSpPr/>
      </dsp:nvSpPr>
      <dsp:spPr>
        <a:xfrm rot="10800000">
          <a:off x="0" y="180"/>
          <a:ext cx="9144000" cy="12459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Мета уроку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80"/>
        <a:ext cx="9144000" cy="1245924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4ED16F-7C6B-4902-83C0-F4F4751668A5}">
      <dsp:nvSpPr>
        <dsp:cNvPr id="0" name=""/>
        <dsp:cNvSpPr/>
      </dsp:nvSpPr>
      <dsp:spPr>
        <a:xfrm>
          <a:off x="0" y="1099526"/>
          <a:ext cx="8229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І. Мотивація навчально-пізнавальної діяльності </a:t>
          </a:r>
          <a:r>
            <a:rPr lang="en-US" sz="2600" kern="1200" dirty="0" smtClean="0"/>
            <a:t>   </a:t>
          </a:r>
          <a:r>
            <a:rPr lang="uk-UA" sz="2600" kern="1200" dirty="0" smtClean="0"/>
            <a:t>учнів.</a:t>
          </a:r>
          <a:endParaRPr lang="ru-RU" sz="2600" kern="1200" dirty="0"/>
        </a:p>
      </dsp:txBody>
      <dsp:txXfrm>
        <a:off x="0" y="1099526"/>
        <a:ext cx="8229600" cy="623610"/>
      </dsp:txXfrm>
    </dsp:sp>
    <dsp:sp modelId="{64260374-DCC0-4D56-92EA-3F5A09D9C5A9}">
      <dsp:nvSpPr>
        <dsp:cNvPr id="0" name=""/>
        <dsp:cNvSpPr/>
      </dsp:nvSpPr>
      <dsp:spPr>
        <a:xfrm>
          <a:off x="0" y="1798016"/>
          <a:ext cx="8229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ІІ. Актуалізація опорних знань та способів дії.</a:t>
          </a:r>
          <a:endParaRPr lang="ru-RU" sz="2600" kern="1200" dirty="0"/>
        </a:p>
      </dsp:txBody>
      <dsp:txXfrm>
        <a:off x="0" y="1798016"/>
        <a:ext cx="8229600" cy="623610"/>
      </dsp:txXfrm>
    </dsp:sp>
    <dsp:sp modelId="{05C2503D-FE81-4FC9-B2AD-3F8A4709A5E0}">
      <dsp:nvSpPr>
        <dsp:cNvPr id="0" name=""/>
        <dsp:cNvSpPr/>
      </dsp:nvSpPr>
      <dsp:spPr>
        <a:xfrm>
          <a:off x="0" y="2496506"/>
          <a:ext cx="8229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ІІІ. Формування нових знань та способів дії.</a:t>
          </a:r>
          <a:endParaRPr lang="ru-RU" sz="2600" kern="1200" dirty="0"/>
        </a:p>
      </dsp:txBody>
      <dsp:txXfrm>
        <a:off x="0" y="2496506"/>
        <a:ext cx="8229600" cy="623610"/>
      </dsp:txXfrm>
    </dsp:sp>
    <dsp:sp modelId="{0D954A24-FA70-4D50-87EF-42080653C0B9}">
      <dsp:nvSpPr>
        <dsp:cNvPr id="0" name=""/>
        <dsp:cNvSpPr/>
      </dsp:nvSpPr>
      <dsp:spPr>
        <a:xfrm>
          <a:off x="0" y="3194996"/>
          <a:ext cx="8229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І</a:t>
          </a:r>
          <a:r>
            <a:rPr lang="en-US" sz="2600" kern="1200" dirty="0" smtClean="0"/>
            <a:t>V</a:t>
          </a:r>
          <a:r>
            <a:rPr lang="uk-UA" sz="2600" kern="1200" dirty="0" smtClean="0"/>
            <a:t>. Закріплення. Формування вмінь і навичок. </a:t>
          </a:r>
          <a:endParaRPr lang="ru-RU" sz="2600" kern="1200" dirty="0"/>
        </a:p>
      </dsp:txBody>
      <dsp:txXfrm>
        <a:off x="0" y="3194996"/>
        <a:ext cx="8229600" cy="623610"/>
      </dsp:txXfrm>
    </dsp:sp>
    <dsp:sp modelId="{2BB0F6CD-EB2E-453A-AE49-2BC0397BCF08}">
      <dsp:nvSpPr>
        <dsp:cNvPr id="0" name=""/>
        <dsp:cNvSpPr/>
      </dsp:nvSpPr>
      <dsp:spPr>
        <a:xfrm>
          <a:off x="0" y="3893486"/>
          <a:ext cx="8229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V</a:t>
          </a:r>
          <a:r>
            <a:rPr lang="uk-UA" sz="2600" kern="1200" dirty="0" smtClean="0"/>
            <a:t>. Рефлексія навчально-пізнавальної діяльності учнів.</a:t>
          </a:r>
          <a:endParaRPr lang="ru-RU" sz="2600" kern="1200" dirty="0"/>
        </a:p>
      </dsp:txBody>
      <dsp:txXfrm>
        <a:off x="0" y="3893486"/>
        <a:ext cx="8229600" cy="623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5274A-7586-48EA-8C80-3E9B45F93D6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570DD-C33D-4643-AA28-FB8FA7BA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086E974-AED8-4228-A989-5747C37F709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086E974-AED8-4228-A989-5747C37F709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Структура комбінованого уроку</a:t>
            </a:r>
            <a:endParaRPr lang="ru-RU" sz="3600" dirty="0"/>
          </a:p>
        </p:txBody>
      </p:sp>
      <p:pic>
        <p:nvPicPr>
          <p:cNvPr id="4" name="Picture 4" descr="D:\документы со страрого ноута\Підручник. 1 клас\Ранок\Апробация\Фото. Николаев. 1 класс. 2012\P9280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235" y="1428736"/>
            <a:ext cx="7151103" cy="5357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17472"/>
            <a:ext cx="8229600" cy="796950"/>
          </a:xfrm>
        </p:spPr>
        <p:txBody>
          <a:bodyPr>
            <a:noAutofit/>
          </a:bodyPr>
          <a:lstStyle/>
          <a:p>
            <a:pPr lvl="0"/>
            <a:r>
              <a:rPr lang="uk-UA" sz="3200" dirty="0" smtClean="0">
                <a:solidFill>
                  <a:srgbClr val="FFFF00"/>
                </a:solidFill>
              </a:rPr>
              <a:t>ІІ. АКТУАЛІЗАЦІЯ </a:t>
            </a:r>
            <a:r>
              <a:rPr lang="uk-UA" sz="3200" dirty="0">
                <a:solidFill>
                  <a:srgbClr val="FFFF00"/>
                </a:solidFill>
              </a:rPr>
              <a:t>ОПОРНИХ ЗНАНЬ І СПОСОБІВ ДІЇ</a:t>
            </a: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sz="2400" b="1" i="1" dirty="0"/>
              <a:t>Актуалізація кількісної </a:t>
            </a:r>
            <a:r>
              <a:rPr lang="uk-UA" sz="2400" b="1" i="1" dirty="0" smtClean="0"/>
              <a:t>лічби</a:t>
            </a:r>
            <a:endParaRPr lang="en-US" sz="2400" b="1" i="1" dirty="0" smtClean="0"/>
          </a:p>
          <a:p>
            <a:pPr marL="0" indent="0">
              <a:lnSpc>
                <a:spcPct val="80000"/>
              </a:lnSpc>
              <a:buNone/>
            </a:pPr>
            <a:endParaRPr lang="ru-RU" sz="2400" b="1" i="1" u="sng" dirty="0"/>
          </a:p>
          <a:p>
            <a:pPr marL="0" lvl="0" indent="0">
              <a:lnSpc>
                <a:spcPct val="80000"/>
              </a:lnSpc>
              <a:buNone/>
            </a:pPr>
            <a:r>
              <a:rPr lang="uk-UA" sz="2400" b="1" i="1" dirty="0"/>
              <a:t>Лічба на слух. </a:t>
            </a:r>
            <a:r>
              <a:rPr lang="uk-UA" sz="2400" dirty="0"/>
              <a:t>Учитель пропонує учням послухати віршики і назвати кількість об’єктів, про які йдеться</a:t>
            </a:r>
            <a:r>
              <a:rPr lang="uk-UA" sz="2400" dirty="0" smtClean="0"/>
              <a:t>.</a:t>
            </a:r>
          </a:p>
          <a:p>
            <a:pPr marL="0" lvl="0" indent="0">
              <a:lnSpc>
                <a:spcPct val="80000"/>
              </a:lnSpc>
              <a:buNone/>
            </a:pPr>
            <a:endParaRPr lang="ru-RU" sz="2400" dirty="0"/>
          </a:p>
          <a:p>
            <a:pPr marL="0" lvl="0" indent="0">
              <a:lnSpc>
                <a:spcPct val="80000"/>
              </a:lnSpc>
              <a:buNone/>
            </a:pPr>
            <a:r>
              <a:rPr lang="uk-UA" sz="2400" dirty="0"/>
              <a:t>Якось взимку в надвечір’я	</a:t>
            </a:r>
            <a:r>
              <a:rPr lang="uk-UA" sz="2400" dirty="0" smtClean="0"/>
              <a:t>               Та </a:t>
            </a:r>
            <a:r>
              <a:rPr lang="uk-UA" sz="2400" dirty="0"/>
              <a:t>хазяїн сплохував!</a:t>
            </a:r>
            <a:endParaRPr lang="ru-RU" sz="2400" dirty="0"/>
          </a:p>
          <a:p>
            <a:pPr marL="0" indent="0">
              <a:lnSpc>
                <a:spcPct val="80000"/>
              </a:lnSpc>
              <a:buNone/>
            </a:pPr>
            <a:r>
              <a:rPr lang="uk-UA" sz="2400" dirty="0"/>
              <a:t>Лісові зійшлися звірі	</a:t>
            </a:r>
            <a:r>
              <a:rPr lang="uk-UA" sz="2400" dirty="0" smtClean="0"/>
              <a:t>                            Бо </a:t>
            </a:r>
            <a:r>
              <a:rPr lang="uk-UA" sz="2400" dirty="0"/>
              <a:t>ведмідь ніяк не міг</a:t>
            </a:r>
            <a:endParaRPr lang="ru-RU" sz="2400" dirty="0"/>
          </a:p>
          <a:p>
            <a:pPr marL="0" indent="0">
              <a:lnSpc>
                <a:spcPct val="80000"/>
              </a:lnSpc>
              <a:buNone/>
            </a:pPr>
            <a:r>
              <a:rPr lang="uk-UA" sz="2400" dirty="0"/>
              <a:t>В теплий затишний барліг	</a:t>
            </a:r>
            <a:r>
              <a:rPr lang="uk-UA" sz="2400" dirty="0" smtClean="0"/>
              <a:t>                Розділити </a:t>
            </a:r>
            <a:r>
              <a:rPr lang="uk-UA" sz="2400" dirty="0"/>
              <a:t>той пиріг.</a:t>
            </a:r>
            <a:endParaRPr lang="ru-RU" sz="2400" dirty="0"/>
          </a:p>
          <a:p>
            <a:pPr marL="0" indent="0">
              <a:lnSpc>
                <a:spcPct val="80000"/>
              </a:lnSpc>
              <a:buNone/>
            </a:pPr>
            <a:r>
              <a:rPr lang="uk-UA" sz="2400" dirty="0"/>
              <a:t>До ведмедя на пиріг:	</a:t>
            </a:r>
            <a:r>
              <a:rPr lang="uk-UA" sz="2400" dirty="0" smtClean="0"/>
              <a:t>                            Тричі </a:t>
            </a:r>
            <a:r>
              <a:rPr lang="uk-UA" sz="2400" dirty="0"/>
              <a:t>потом він облився,</a:t>
            </a:r>
            <a:endParaRPr lang="ru-RU" sz="2400" dirty="0"/>
          </a:p>
          <a:p>
            <a:pPr marL="0" indent="0">
              <a:lnSpc>
                <a:spcPct val="80000"/>
              </a:lnSpc>
              <a:buNone/>
            </a:pPr>
            <a:r>
              <a:rPr lang="uk-UA" sz="2400" dirty="0"/>
              <a:t>Вовк, борсук, їжак, вовчиця,	</a:t>
            </a:r>
            <a:r>
              <a:rPr lang="uk-UA" sz="2400" dirty="0" smtClean="0"/>
              <a:t>    Так </a:t>
            </a:r>
            <a:r>
              <a:rPr lang="uk-UA" sz="2400" dirty="0"/>
              <a:t>нічого й не добився.</a:t>
            </a:r>
            <a:endParaRPr lang="ru-RU" sz="2400" dirty="0"/>
          </a:p>
          <a:p>
            <a:pPr marL="0" indent="0">
              <a:lnSpc>
                <a:spcPct val="80000"/>
              </a:lnSpc>
              <a:buNone/>
            </a:pPr>
            <a:r>
              <a:rPr lang="uk-UA" sz="2400" dirty="0"/>
              <a:t>Заєць, білка та лисиця.	</a:t>
            </a:r>
            <a:r>
              <a:rPr lang="uk-UA" sz="2400" dirty="0" smtClean="0"/>
              <a:t>                 Хто бажає</a:t>
            </a:r>
            <a:r>
              <a:rPr lang="en-US" sz="2400" dirty="0" smtClean="0"/>
              <a:t> </a:t>
            </a:r>
            <a:r>
              <a:rPr lang="uk-UA" sz="2400" dirty="0" smtClean="0"/>
              <a:t>підказати</a:t>
            </a:r>
            <a:r>
              <a:rPr lang="uk-UA" sz="2400" dirty="0"/>
              <a:t>,</a:t>
            </a:r>
            <a:endParaRPr lang="ru-RU" sz="2400" dirty="0"/>
          </a:p>
          <a:p>
            <a:pPr marL="0" indent="0">
              <a:lnSpc>
                <a:spcPct val="80000"/>
              </a:lnSpc>
              <a:buNone/>
            </a:pPr>
            <a:r>
              <a:rPr lang="uk-UA" sz="2400" dirty="0"/>
              <a:t>Всяк свого шматка чекав,	</a:t>
            </a:r>
            <a:r>
              <a:rPr lang="uk-UA" sz="2400" dirty="0" smtClean="0"/>
              <a:t>                 3 </a:t>
            </a:r>
            <a:r>
              <a:rPr lang="uk-UA" sz="2400" dirty="0"/>
              <a:t>чого слід йому почати?</a:t>
            </a:r>
            <a:endParaRPr lang="ru-RU" sz="2400" dirty="0"/>
          </a:p>
          <a:p>
            <a:pPr marL="0" lvl="0" indent="0">
              <a:lnSpc>
                <a:spcPct val="80000"/>
              </a:lnSpc>
              <a:buNone/>
            </a:pPr>
            <a:r>
              <a:rPr lang="uk-UA" sz="2400" dirty="0" smtClean="0"/>
              <a:t>                                        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                            Двоє </a:t>
            </a:r>
            <a:r>
              <a:rPr lang="uk-UA" sz="2400" dirty="0"/>
              <a:t>білих кошенят,</a:t>
            </a:r>
            <a:endParaRPr lang="ru-RU" sz="2400" dirty="0"/>
          </a:p>
          <a:p>
            <a:pPr marL="0" indent="0">
              <a:lnSpc>
                <a:spcPct val="80000"/>
              </a:lnSpc>
              <a:buNone/>
            </a:pPr>
            <a:r>
              <a:rPr lang="uk-UA" sz="2400" dirty="0" smtClean="0"/>
              <a:t>                                         Двоє </a:t>
            </a:r>
            <a:r>
              <a:rPr lang="uk-UA" sz="2400" dirty="0"/>
              <a:t>сірих гусенят,</a:t>
            </a:r>
            <a:endParaRPr lang="ru-RU" sz="2400" dirty="0"/>
          </a:p>
          <a:p>
            <a:pPr marL="0" indent="0">
              <a:lnSpc>
                <a:spcPct val="80000"/>
              </a:lnSpc>
              <a:buNone/>
            </a:pPr>
            <a:r>
              <a:rPr lang="uk-UA" sz="2400" dirty="0" smtClean="0"/>
              <a:t>                                         Ще </a:t>
            </a:r>
            <a:r>
              <a:rPr lang="uk-UA" sz="2400" dirty="0"/>
              <a:t>теля, коза, свиня. </a:t>
            </a:r>
            <a:endParaRPr lang="uk-UA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uk-UA" sz="2400" dirty="0" smtClean="0"/>
              <a:t>                                         Скільки </a:t>
            </a:r>
            <a:r>
              <a:rPr lang="uk-UA" sz="2400" dirty="0"/>
              <a:t>всіх — не знаю я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3849291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uk-UA" sz="2400" b="1" dirty="0"/>
              <a:t>Завдання № 1. </a:t>
            </a:r>
            <a:endParaRPr lang="en-US" sz="2400" b="1" dirty="0" smtClean="0"/>
          </a:p>
          <a:p>
            <a:pPr marL="0" lvl="0" indent="384048" algn="just">
              <a:buNone/>
            </a:pPr>
            <a:r>
              <a:rPr lang="uk-UA" sz="2400" dirty="0" smtClean="0"/>
              <a:t>Це </a:t>
            </a:r>
            <a:r>
              <a:rPr lang="uk-UA" sz="2400" dirty="0"/>
              <a:t>завдання надає можливість водночас із кількісною лічбою актуалізувати поняття множини. Учитель </a:t>
            </a:r>
            <a:r>
              <a:rPr lang="uk-UA" sz="2400" dirty="0" smtClean="0"/>
              <a:t>пропонує </a:t>
            </a:r>
            <a:r>
              <a:rPr lang="uk-UA" sz="2400" dirty="0"/>
              <a:t>учням назвати множини; самостійно визначити кількість елементів у них, обвести олівцем множину, в якій 3 елементи. </a:t>
            </a:r>
            <a:r>
              <a:rPr lang="uk-UA" sz="2400" dirty="0" smtClean="0"/>
              <a:t>Потім </a:t>
            </a:r>
            <a:r>
              <a:rPr lang="uk-UA" sz="2400" dirty="0"/>
              <a:t>запитує в учнів, що вони знають про число 3.</a:t>
            </a: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09166" cy="2267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80" y="285728"/>
            <a:ext cx="8229600" cy="868958"/>
          </a:xfrm>
        </p:spPr>
        <p:txBody>
          <a:bodyPr>
            <a:noAutofit/>
          </a:bodyPr>
          <a:lstStyle/>
          <a:p>
            <a:r>
              <a:rPr lang="uk-UA" sz="2400" b="1" i="1" dirty="0">
                <a:solidFill>
                  <a:schemeClr val="tx1"/>
                </a:solidFill>
              </a:rPr>
              <a:t>Актуалізація поняття про числа 1 і 2</a:t>
            </a:r>
            <a:r>
              <a:rPr lang="ru-RU" sz="2400" b="1" i="1" dirty="0">
                <a:solidFill>
                  <a:schemeClr val="tx1"/>
                </a:solidFill>
              </a:rPr>
              <a:t/>
            </a:r>
            <a:br>
              <a:rPr lang="ru-RU" sz="2400" b="1" i="1" dirty="0">
                <a:solidFill>
                  <a:schemeClr val="tx1"/>
                </a:solidFill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876" y="857232"/>
            <a:ext cx="9001156" cy="4525963"/>
          </a:xfrm>
        </p:spPr>
        <p:txBody>
          <a:bodyPr>
            <a:noAutofit/>
          </a:bodyPr>
          <a:lstStyle/>
          <a:p>
            <a:pPr lvl="0" indent="384048" algn="just">
              <a:lnSpc>
                <a:spcPct val="80000"/>
              </a:lnSpc>
              <a:buNone/>
            </a:pPr>
            <a:r>
              <a:rPr lang="uk-UA" sz="2400" b="1" i="1" dirty="0"/>
              <a:t>Робота із роздавальним матеріалом. </a:t>
            </a:r>
            <a:r>
              <a:rPr lang="uk-UA" sz="2400" dirty="0"/>
              <a:t>Покладіть на парту один кружок. Позначте число кружків карткою з відповідною цифрою. На що схожа цифра 1? З яких елементів вона </a:t>
            </a:r>
            <a:r>
              <a:rPr lang="uk-UA" sz="2400" dirty="0" smtClean="0"/>
              <a:t>складається</a:t>
            </a:r>
            <a:r>
              <a:rPr lang="uk-UA" sz="2400" dirty="0"/>
              <a:t>? «Напишіть» її у повітрі. Що треба зробити, щоб кружків стало 2? [Треба покласти (присунути, добавити) ще 1 кружок.] Зробіть так, щоб кружків стало 2. Позначте число кружків карт­кою з відповідною цифрою. На що схожа цифра 2? З яких </a:t>
            </a:r>
            <a:r>
              <a:rPr lang="uk-UA" sz="2400" dirty="0" smtClean="0"/>
              <a:t>елементів </a:t>
            </a:r>
            <a:r>
              <a:rPr lang="uk-UA" sz="2400" dirty="0"/>
              <a:t>вона складається? «Напишіть» її у повітрі. Як отримати число 2? [Треба до 1 присунути (добавити...) ще 1.] Як </a:t>
            </a:r>
            <a:r>
              <a:rPr lang="uk-UA" sz="2400" dirty="0" smtClean="0"/>
              <a:t>отримати </a:t>
            </a:r>
            <a:r>
              <a:rPr lang="uk-UA" sz="2400" dirty="0"/>
              <a:t>число 1 із числа 2? [Треба від 2 забрати (виключити, </a:t>
            </a:r>
            <a:r>
              <a:rPr lang="uk-UA" sz="2400" dirty="0" smtClean="0"/>
              <a:t>відняти</a:t>
            </a:r>
            <a:r>
              <a:rPr lang="uk-UA" sz="2400" dirty="0"/>
              <a:t>...) 1.]</a:t>
            </a:r>
            <a:endParaRPr lang="ru-RU" sz="2400" dirty="0"/>
          </a:p>
          <a:p>
            <a:pPr lvl="0" indent="384048" algn="just">
              <a:lnSpc>
                <a:spcPct val="80000"/>
              </a:lnSpc>
              <a:buNone/>
            </a:pPr>
            <a:r>
              <a:rPr lang="uk-UA" sz="2400" dirty="0"/>
              <a:t>Покладіть 2 трикутники, а під ними </a:t>
            </a:r>
            <a:r>
              <a:rPr lang="uk-UA" sz="2400" b="1" dirty="0"/>
              <a:t>— 1 </a:t>
            </a:r>
            <a:r>
              <a:rPr lang="uk-UA" sz="2400" dirty="0"/>
              <a:t>чотирикутник. Яких фігур більше? Чому? Яких фігур менше? Чому?</a:t>
            </a:r>
            <a:endParaRPr lang="ru-RU" sz="2400" dirty="0"/>
          </a:p>
          <a:p>
            <a:pPr indent="384048" algn="just">
              <a:lnSpc>
                <a:spcPct val="80000"/>
              </a:lnSpc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100"/>
            <a:ext cx="8229600" cy="72008"/>
          </a:xfrm>
        </p:spPr>
        <p:txBody>
          <a:bodyPr>
            <a:noAutofit/>
          </a:bodyPr>
          <a:lstStyle/>
          <a:p>
            <a:pPr lvl="0"/>
            <a:r>
              <a:rPr lang="uk-UA" sz="3200" dirty="0" smtClean="0">
                <a:solidFill>
                  <a:srgbClr val="FFFF00"/>
                </a:solidFill>
              </a:rPr>
              <a:t>ІІІ. ФОРМУВАННЯ НОВИХ ЗНАНЬ І СПОСОБІВ ДІЇ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001156" cy="5715040"/>
          </a:xfrm>
        </p:spPr>
        <p:txBody>
          <a:bodyPr>
            <a:normAutofit fontScale="25000" lnSpcReduction="20000"/>
          </a:bodyPr>
          <a:lstStyle/>
          <a:p>
            <a:pPr lvl="0" indent="0">
              <a:buNone/>
            </a:pPr>
            <a:r>
              <a:rPr lang="uk-UA" sz="9600" b="1" i="1" dirty="0" smtClean="0"/>
              <a:t>Формування поняття про число 3. Позначення числа З цифрою.</a:t>
            </a:r>
            <a:r>
              <a:rPr lang="uk-UA" sz="9600" dirty="0" smtClean="0"/>
              <a:t> </a:t>
            </a:r>
            <a:endParaRPr lang="en-US" sz="9600" dirty="0" smtClean="0"/>
          </a:p>
          <a:p>
            <a:pPr lvl="0">
              <a:buNone/>
            </a:pPr>
            <a:r>
              <a:rPr lang="uk-UA" sz="8000" b="1" dirty="0" smtClean="0"/>
              <a:t>Учитель пропонує виконати </a:t>
            </a:r>
            <a:r>
              <a:rPr lang="uk-UA" sz="11200" b="1" dirty="0" smtClean="0"/>
              <a:t>завдання № 2.</a:t>
            </a:r>
            <a:endParaRPr lang="ru-RU" sz="11200" dirty="0" smtClean="0"/>
          </a:p>
          <a:p>
            <a:pPr>
              <a:buNone/>
            </a:pPr>
            <a:endParaRPr lang="uk-UA" sz="6200" dirty="0" smtClean="0"/>
          </a:p>
          <a:p>
            <a:pPr>
              <a:buNone/>
            </a:pPr>
            <a:endParaRPr lang="uk-UA" sz="6200" dirty="0"/>
          </a:p>
          <a:p>
            <a:pPr>
              <a:buNone/>
            </a:pPr>
            <a:endParaRPr lang="uk-UA" sz="6200" dirty="0" smtClean="0"/>
          </a:p>
          <a:p>
            <a:pPr>
              <a:buNone/>
            </a:pPr>
            <a:endParaRPr lang="uk-UA" sz="6200" dirty="0"/>
          </a:p>
          <a:p>
            <a:pPr>
              <a:buNone/>
            </a:pPr>
            <a:endParaRPr lang="uk-UA" sz="6200" dirty="0" smtClean="0"/>
          </a:p>
          <a:p>
            <a:pPr>
              <a:buNone/>
            </a:pPr>
            <a:endParaRPr lang="uk-UA" sz="6200" dirty="0" smtClean="0"/>
          </a:p>
          <a:p>
            <a:pPr>
              <a:buNone/>
            </a:pPr>
            <a:endParaRPr lang="uk-UA" sz="6200" dirty="0"/>
          </a:p>
          <a:p>
            <a:pPr>
              <a:buNone/>
            </a:pPr>
            <a:endParaRPr lang="uk-UA" sz="6200" dirty="0" smtClean="0"/>
          </a:p>
          <a:p>
            <a:pPr marL="0" indent="384048" algn="just">
              <a:spcBef>
                <a:spcPts val="0"/>
              </a:spcBef>
              <a:buNone/>
            </a:pPr>
            <a:endParaRPr lang="uk-UA" sz="8000" dirty="0" smtClean="0"/>
          </a:p>
          <a:p>
            <a:pPr marL="0" indent="384048" algn="just">
              <a:spcBef>
                <a:spcPts val="0"/>
              </a:spcBef>
              <a:buNone/>
            </a:pPr>
            <a:r>
              <a:rPr lang="uk-UA" sz="8000" dirty="0" smtClean="0"/>
              <a:t>Що </a:t>
            </a:r>
            <a:r>
              <a:rPr lang="uk-UA" sz="8000" dirty="0"/>
              <a:t>можна сказати про кількість трикутників, чотирикутників та кругів на малюнку?</a:t>
            </a:r>
            <a:endParaRPr lang="ru-RU" sz="8000" dirty="0"/>
          </a:p>
          <a:p>
            <a:pPr marL="0" indent="384048" algn="just">
              <a:spcBef>
                <a:spcPts val="0"/>
              </a:spcBef>
              <a:buNone/>
            </a:pPr>
            <a:r>
              <a:rPr lang="uk-UA" sz="8000" dirty="0"/>
              <a:t>Закрийте пальцем трикутник праворуч. Скільки на </a:t>
            </a:r>
            <a:r>
              <a:rPr lang="uk-UA" sz="8000" dirty="0" smtClean="0"/>
              <a:t>малюнку </a:t>
            </a:r>
            <a:r>
              <a:rPr lang="uk-UA" sz="8000" dirty="0"/>
              <a:t>залишилось трикутників? Що треба зробити, щоб трикутни­ків стало стільки ж, скільки чотирикутників; стільки ж, </a:t>
            </a:r>
            <a:r>
              <a:rPr lang="uk-UA" sz="8000" dirty="0" smtClean="0"/>
              <a:t>скільки </a:t>
            </a:r>
            <a:r>
              <a:rPr lang="uk-UA" sz="8000" dirty="0"/>
              <a:t>кругів?</a:t>
            </a:r>
            <a:endParaRPr lang="ru-RU" sz="8000" dirty="0"/>
          </a:p>
          <a:p>
            <a:pPr marL="0" indent="384048" algn="just">
              <a:spcBef>
                <a:spcPts val="0"/>
              </a:spcBef>
              <a:buNone/>
            </a:pPr>
            <a:r>
              <a:rPr lang="uk-UA" sz="8000" dirty="0"/>
              <a:t>Число, яке характеризує в даному випадку кількість трикутни­ків, чотирикутників і кругів,— це число 3. Число «три» на письмі позначається цифрою 3. Розгляньте друковану та рукописну циф­ру 3 і скажіть, що вона вам нагадує. («Перші цифри — дві сестри. / Ось і третя цифра — 3. / Трійку — третій із значків — / </a:t>
            </a:r>
            <a:r>
              <a:rPr lang="uk-UA" sz="8000" dirty="0" smtClean="0"/>
              <a:t>Складено </a:t>
            </a:r>
            <a:r>
              <a:rPr lang="uk-UA" sz="8000" dirty="0"/>
              <a:t>із двох гачків».)</a:t>
            </a:r>
            <a:endParaRPr lang="ru-RU" sz="8000" dirty="0"/>
          </a:p>
          <a:p>
            <a:endParaRPr lang="ru-RU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501644"/>
            <a:ext cx="7528350" cy="185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>
            <a:noAutofit/>
          </a:bodyPr>
          <a:lstStyle/>
          <a:p>
            <a:r>
              <a:rPr lang="uk-UA" sz="2400" b="1" i="1" dirty="0">
                <a:solidFill>
                  <a:schemeClr val="tx1"/>
                </a:solidFill>
              </a:rPr>
              <a:t>Визначення місця числа 3 у натуральному ряді. </a:t>
            </a:r>
            <a:r>
              <a:rPr lang="uk-UA" sz="2400" b="1" i="1" dirty="0" smtClean="0">
                <a:solidFill>
                  <a:schemeClr val="tx1"/>
                </a:solidFill>
              </a:rPr>
              <a:t>Способи </a:t>
            </a:r>
            <a:r>
              <a:rPr lang="uk-UA" sz="2400" b="1" i="1" dirty="0">
                <a:solidFill>
                  <a:schemeClr val="tx1"/>
                </a:solidFill>
              </a:rPr>
              <a:t>одержання числа </a:t>
            </a:r>
            <a:r>
              <a:rPr lang="uk-UA" sz="2400" b="1" i="1" dirty="0" smtClean="0">
                <a:solidFill>
                  <a:schemeClr val="tx1"/>
                </a:solidFill>
              </a:rPr>
              <a:t>3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76737"/>
            <a:ext cx="8229600" cy="2952329"/>
          </a:xfrm>
        </p:spPr>
        <p:txBody>
          <a:bodyPr>
            <a:normAutofit/>
          </a:bodyPr>
          <a:lstStyle/>
          <a:p>
            <a:pPr marL="0" lvl="0" indent="384048" algn="just">
              <a:spcBef>
                <a:spcPts val="0"/>
              </a:spcBef>
              <a:buNone/>
            </a:pPr>
            <a:r>
              <a:rPr lang="uk-UA" sz="2400" dirty="0"/>
              <a:t>Полічіть до трьох у прямому та </a:t>
            </a:r>
            <a:r>
              <a:rPr lang="uk-UA" sz="2400" dirty="0" smtClean="0"/>
              <a:t>зворотному </a:t>
            </a:r>
            <a:r>
              <a:rPr lang="uk-UA" sz="2400" dirty="0"/>
              <a:t>порядках. Число 3 йде за числом 2. Яке число попереднє до числа 3? Як одержати число 3 із попереднього до нього числа 2? Назвіть наступне число до числа 3. Здогадайтеся, як одержати </a:t>
            </a:r>
            <a:r>
              <a:rPr lang="uk-UA" sz="2400" dirty="0" smtClean="0"/>
              <a:t>число </a:t>
            </a:r>
            <a:r>
              <a:rPr lang="uk-UA" sz="2400" dirty="0"/>
              <a:t>3 із наступного до нього числа 4.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80" y="714380"/>
            <a:ext cx="8972552" cy="571480"/>
          </a:xfrm>
        </p:spPr>
        <p:txBody>
          <a:bodyPr>
            <a:noAutofit/>
          </a:bodyPr>
          <a:lstStyle/>
          <a:p>
            <a:pPr lvl="0"/>
            <a:r>
              <a:rPr lang="uk-UA" sz="2400" b="1" i="1" dirty="0">
                <a:solidFill>
                  <a:schemeClr val="tx1"/>
                </a:solidFill>
              </a:rPr>
              <a:t>Співвіднесення цифри та числа </a:t>
            </a:r>
            <a:r>
              <a:rPr lang="uk-UA" sz="2400" b="1" i="1" dirty="0" smtClean="0">
                <a:solidFill>
                  <a:schemeClr val="tx1"/>
                </a:solidFill>
              </a:rPr>
              <a:t>об’єктів </a:t>
            </a:r>
            <a:r>
              <a:rPr lang="ru-RU" sz="2400" b="1" i="1" dirty="0">
                <a:solidFill>
                  <a:schemeClr val="tx1"/>
                </a:solidFill>
              </a:rPr>
              <a:t/>
            </a:r>
            <a:br>
              <a:rPr lang="ru-RU" sz="2400" b="1" i="1" dirty="0">
                <a:solidFill>
                  <a:schemeClr val="tx1"/>
                </a:solidFill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000108"/>
            <a:ext cx="8929718" cy="6072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b="1" dirty="0" smtClean="0"/>
              <a:t>Завдання № 3.</a:t>
            </a:r>
            <a:endParaRPr lang="en-US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uk-UA" sz="2400" b="1" dirty="0" smtClean="0"/>
          </a:p>
          <a:p>
            <a:pPr>
              <a:buNone/>
            </a:pPr>
            <a:endParaRPr lang="uk-UA" sz="2400" b="1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/>
          </a:p>
          <a:p>
            <a:pPr>
              <a:buNone/>
            </a:pPr>
            <a:endParaRPr lang="uk-UA" sz="2400" dirty="0"/>
          </a:p>
          <a:p>
            <a:pPr marL="0" indent="384048" algn="just">
              <a:lnSpc>
                <a:spcPct val="80000"/>
              </a:lnSpc>
              <a:spcBef>
                <a:spcPts val="0"/>
              </a:spcBef>
              <a:buNone/>
            </a:pPr>
            <a:endParaRPr lang="uk-UA" sz="2400" dirty="0" smtClean="0"/>
          </a:p>
          <a:p>
            <a:pPr marL="0" indent="384048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400" dirty="0" smtClean="0"/>
              <a:t>Визначте</a:t>
            </a:r>
            <a:r>
              <a:rPr lang="uk-UA" sz="2400" dirty="0"/>
              <a:t>, скільки точок на кожній кісточці доміно. З’єднайте </a:t>
            </a:r>
            <a:r>
              <a:rPr lang="uk-UA" sz="2400" dirty="0" smtClean="0"/>
              <a:t>лінією </a:t>
            </a:r>
            <a:r>
              <a:rPr lang="uk-UA" sz="2400" dirty="0"/>
              <a:t>першу кісточку доміно з відповідною цифрою. Яка цифра позначає число точок на кісточці? (Аналогічно працюємо з рештою кісточок).</a:t>
            </a:r>
            <a:endParaRPr lang="ru-RU" sz="2400" dirty="0"/>
          </a:p>
          <a:p>
            <a:pPr marL="0" indent="384048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400" dirty="0"/>
              <a:t>Розгляньте малюнки під цифрами. Назвіть множини.</a:t>
            </a:r>
            <a:endParaRPr lang="ru-RU" sz="2400" dirty="0"/>
          </a:p>
          <a:p>
            <a:pPr marL="0" indent="384048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400" dirty="0"/>
              <a:t>Далі учні самостійно визначають кількість елементів у кожній множині, з’єднують множину з відповідною цифрою.</a:t>
            </a: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522" y="1500174"/>
            <a:ext cx="8365882" cy="2907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chemeClr val="tx1"/>
                </a:solidFill>
              </a:rPr>
              <a:t>Навчання написання цифри </a:t>
            </a:r>
            <a:r>
              <a:rPr lang="uk-UA" sz="2400" b="1" i="1" dirty="0" smtClean="0">
                <a:solidFill>
                  <a:schemeClr val="tx1"/>
                </a:solidFill>
              </a:rPr>
              <a:t>3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lvl="0" indent="384048" algn="just">
              <a:spcBef>
                <a:spcPts val="0"/>
              </a:spcBef>
              <a:buNone/>
            </a:pPr>
            <a:r>
              <a:rPr lang="uk-UA" sz="2400" dirty="0"/>
              <a:t>Уважно розгляньте </a:t>
            </a:r>
            <a:r>
              <a:rPr lang="uk-UA" sz="2400" dirty="0" smtClean="0"/>
              <a:t>друковану </a:t>
            </a:r>
            <a:r>
              <a:rPr lang="uk-UA" sz="2400" dirty="0"/>
              <a:t>та рукописну цифру 3. З яких елементів вона складається?</a:t>
            </a:r>
            <a:endParaRPr lang="ru-RU" sz="2400" dirty="0"/>
          </a:p>
          <a:p>
            <a:pPr marL="0" indent="384048" algn="just">
              <a:spcBef>
                <a:spcPts val="0"/>
              </a:spcBef>
              <a:buNone/>
            </a:pPr>
            <a:r>
              <a:rPr lang="uk-UA" sz="2400" dirty="0"/>
              <a:t>Прописуємо цифру 3 у повітрі, називаючи вголос її елементи. Використовуємо «</a:t>
            </a:r>
            <a:r>
              <a:rPr lang="uk-UA" sz="2400" dirty="0" err="1"/>
              <a:t>цифри-шершавчики</a:t>
            </a:r>
            <a:r>
              <a:rPr lang="uk-UA" sz="2400" dirty="0"/>
              <a:t>».</a:t>
            </a:r>
            <a:endParaRPr lang="ru-RU" sz="2400" dirty="0"/>
          </a:p>
          <a:p>
            <a:pPr marL="0" indent="384048" algn="just">
              <a:spcBef>
                <a:spcPts val="0"/>
              </a:spcBef>
              <a:buNone/>
            </a:pPr>
            <a:r>
              <a:rPr lang="uk-UA" sz="2400" dirty="0"/>
              <a:t>Потім вчитель пропонує учням повчитися писати цифру 3 у </a:t>
            </a:r>
            <a:r>
              <a:rPr lang="uk-UA" sz="2400" dirty="0" smtClean="0"/>
              <a:t>зошиті </a:t>
            </a:r>
            <a:r>
              <a:rPr lang="uk-UA" sz="2400" dirty="0"/>
              <a:t>(</a:t>
            </a:r>
            <a:r>
              <a:rPr lang="uk-UA" sz="2400" b="1" dirty="0"/>
              <a:t>завдання № 4</a:t>
            </a:r>
            <a:r>
              <a:rPr lang="uk-UA" sz="2400" dirty="0" smtClean="0"/>
              <a:t>).</a:t>
            </a:r>
          </a:p>
          <a:p>
            <a:pPr>
              <a:buNone/>
            </a:pPr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90"/>
            <a:ext cx="9146966" cy="1714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0702"/>
            <a:ext cx="9144000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972452" cy="846158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chemeClr val="tx1"/>
                </a:solidFill>
              </a:rPr>
              <a:t>Формування поняття про склад числа </a:t>
            </a:r>
            <a:r>
              <a:rPr lang="uk-UA" sz="2400" b="1" i="1" dirty="0" smtClean="0">
                <a:solidFill>
                  <a:schemeClr val="tx1"/>
                </a:solidFill>
              </a:rPr>
              <a:t>3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72206"/>
          </a:xfrm>
        </p:spPr>
        <p:txBody>
          <a:bodyPr>
            <a:normAutofit/>
          </a:bodyPr>
          <a:lstStyle/>
          <a:p>
            <a:pPr marL="0" lvl="0" indent="384048" algn="just">
              <a:spcBef>
                <a:spcPts val="0"/>
              </a:spcBef>
              <a:buNone/>
            </a:pPr>
            <a:r>
              <a:rPr lang="uk-UA" sz="2400" dirty="0"/>
              <a:t>Щоб визначити склад числа 3, учні виконують практичне завдання. Покладіть зліва на парті 3 кружки. Скільки всього кружків? Пересуньте 1 кружок зліва направо. Скільки кружків зліва? Скільки кружків справа? Скільки всього кружків? Пересуньте ще 1 кружок зліва направо... (Учні називають відповідні випадки складу числа 3.)</a:t>
            </a:r>
            <a:endParaRPr lang="ru-RU" sz="2400" dirty="0"/>
          </a:p>
          <a:p>
            <a:pPr marL="0" indent="384048" algn="just">
              <a:spcBef>
                <a:spcPts val="0"/>
              </a:spcBef>
              <a:buNone/>
            </a:pPr>
            <a:endParaRPr lang="uk-UA" sz="2400" dirty="0"/>
          </a:p>
          <a:p>
            <a:pPr marL="0" indent="384048" algn="just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384048" algn="just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384048" algn="just">
              <a:spcBef>
                <a:spcPts val="0"/>
              </a:spcBef>
              <a:buNone/>
            </a:pPr>
            <a:endParaRPr lang="uk-UA" sz="2400" dirty="0" smtClean="0"/>
          </a:p>
          <a:p>
            <a:pPr marL="0" indent="384048" algn="just">
              <a:spcBef>
                <a:spcPts val="0"/>
              </a:spcBef>
              <a:buNone/>
            </a:pPr>
            <a:r>
              <a:rPr lang="uk-UA" sz="2400" dirty="0" smtClean="0"/>
              <a:t>Після </a:t>
            </a:r>
            <a:r>
              <a:rPr lang="uk-UA" sz="2400" dirty="0"/>
              <a:t>цієї роботи доцільно виконати </a:t>
            </a:r>
            <a:r>
              <a:rPr lang="uk-UA" sz="2400" b="1" dirty="0"/>
              <a:t>завдання № 5.</a:t>
            </a:r>
            <a:endParaRPr lang="ru-RU" sz="2400" b="1" dirty="0"/>
          </a:p>
          <a:p>
            <a:pPr marL="0" indent="384048" algn="just">
              <a:spcBef>
                <a:spcPts val="0"/>
              </a:spcBef>
              <a:buNone/>
            </a:pPr>
            <a:endParaRPr lang="uk-UA" sz="2400" dirty="0"/>
          </a:p>
          <a:p>
            <a:pPr marL="0" indent="384048" algn="just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928934"/>
            <a:ext cx="5028701" cy="1500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610" y="4786322"/>
            <a:ext cx="6967538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chemeClr val="tx1"/>
                </a:solidFill>
              </a:rPr>
              <a:t>Порівняння </a:t>
            </a:r>
            <a:r>
              <a:rPr lang="uk-UA" sz="2400" b="1" i="1" dirty="0" smtClean="0">
                <a:solidFill>
                  <a:schemeClr val="tx1"/>
                </a:solidFill>
              </a:rPr>
              <a:t>чисел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  <a:buNone/>
            </a:pPr>
            <a:r>
              <a:rPr lang="uk-UA" sz="2400" b="1" dirty="0"/>
              <a:t>Практичні </a:t>
            </a:r>
            <a:r>
              <a:rPr lang="uk-UA" sz="2400" b="1" dirty="0" smtClean="0"/>
              <a:t>завдання</a:t>
            </a:r>
            <a:r>
              <a:rPr lang="en-US" sz="2400" b="1" dirty="0" smtClean="0"/>
              <a:t>:</a:t>
            </a:r>
            <a:endParaRPr lang="ru-RU" sz="2400" b="1" dirty="0"/>
          </a:p>
          <a:p>
            <a:pPr algn="just"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SzPct val="101000"/>
              <a:buFont typeface="Wingdings" pitchFamily="2" charset="2"/>
              <a:buChar char="q"/>
            </a:pPr>
            <a:r>
              <a:rPr lang="uk-UA" sz="2400" dirty="0"/>
              <a:t>Покладіть на парту 2 кружки і 3 чотирикутники. Складіть пари. Які фігури залишилися без пари? Яке число більше? Яких фігур не вистачило? Яке число менше?</a:t>
            </a:r>
            <a:endParaRPr lang="ru-RU" sz="2400" dirty="0"/>
          </a:p>
          <a:p>
            <a:pPr algn="just"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SzPct val="101000"/>
              <a:buFont typeface="Wingdings" pitchFamily="2" charset="2"/>
              <a:buChar char="q"/>
            </a:pPr>
            <a:r>
              <a:rPr lang="uk-UA" sz="2400" dirty="0"/>
              <a:t>Покладіть на парту 3 трикутники і 3 кружки. Складіть пари. Що можна сказати про кількість трикутників і кружків? [</a:t>
            </a:r>
            <a:r>
              <a:rPr lang="uk-UA" sz="2400" dirty="0" smtClean="0"/>
              <a:t>Трикутників </a:t>
            </a:r>
            <a:r>
              <a:rPr lang="uk-UA" sz="2400" dirty="0"/>
              <a:t>стільки ж, скільки кружків.]</a:t>
            </a:r>
            <a:endParaRPr lang="ru-RU" sz="2400" dirty="0"/>
          </a:p>
          <a:p>
            <a:pPr algn="just"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SzPct val="101000"/>
              <a:buFont typeface="Wingdings" pitchFamily="2" charset="2"/>
              <a:buChar char="q"/>
            </a:pPr>
            <a:r>
              <a:rPr lang="uk-UA" sz="2400" dirty="0"/>
              <a:t>Покладіть на парту 1 чотирикутник і 3 трикутники. Складіть пари. Яке відповідне число більше? Яке число менше?</a:t>
            </a:r>
            <a:endParaRPr lang="ru-RU" sz="2400" dirty="0"/>
          </a:p>
          <a:p>
            <a:pPr>
              <a:spcAft>
                <a:spcPts val="1200"/>
              </a:spcAft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286124"/>
            <a:ext cx="8534182" cy="284003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sz="2400" b="1" dirty="0"/>
              <a:t>Завдання № 6. </a:t>
            </a:r>
            <a:r>
              <a:rPr lang="uk-UA" sz="2400" b="1" i="1" dirty="0"/>
              <a:t>Фронтальна робота з </a:t>
            </a:r>
            <a:r>
              <a:rPr lang="uk-UA" sz="2400" b="1" i="1" dirty="0" smtClean="0"/>
              <a:t>класом</a:t>
            </a:r>
            <a:endParaRPr lang="ru-RU" sz="2400" b="1" i="1" dirty="0"/>
          </a:p>
          <a:p>
            <a:pPr marL="0" lvl="0" algn="just">
              <a:spcBef>
                <a:spcPts val="0"/>
              </a:spcBef>
              <a:buNone/>
            </a:pPr>
            <a:r>
              <a:rPr lang="uk-UA" sz="2400" dirty="0"/>
              <a:t>Учитель пропонує учням назвати числа, які менші ніж </a:t>
            </a:r>
            <a:r>
              <a:rPr lang="uk-UA" sz="2400" dirty="0" smtClean="0"/>
              <a:t>число </a:t>
            </a:r>
            <a:r>
              <a:rPr lang="uk-UA" sz="2400" dirty="0"/>
              <a:t>3, і звертає їх увагу на те, що ці числа розташовані на </a:t>
            </a:r>
            <a:r>
              <a:rPr lang="uk-UA" sz="2400" dirty="0" smtClean="0"/>
              <a:t>числовому </a:t>
            </a:r>
            <a:r>
              <a:rPr lang="uk-UA" sz="2400" dirty="0"/>
              <a:t>промені ліворуч від числа 3.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38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комбінованого уроку математики</a:t>
            </a:r>
            <a:endParaRPr lang="ru-RU" sz="36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774825"/>
          <a:ext cx="8964488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04982" y="5373216"/>
            <a:ext cx="66247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Відповідає структурі навчальної діяльності й містить зазначені етапи.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F6068A-C0B6-4652-9BBB-D0C9E6467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6F6068A-C0B6-4652-9BBB-D0C9E6467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B02A56-356D-4B5F-9345-99F28943A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C7B02A56-356D-4B5F-9345-99F28943A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CF172A-8DDA-447E-9F6E-52C89076A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1CF172A-8DDA-447E-9F6E-52C89076A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B70792-168D-489E-A6B2-78CFB8716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3B70792-168D-489E-A6B2-78CFB8716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806761-1000-4188-A836-B4052D263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9806761-1000-4188-A836-B4052D263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9A5406-4168-44F4-AF59-294DB542F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339A5406-4168-44F4-AF59-294DB542F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ADE144-BBB1-48CC-9535-ED43ADB38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A0ADE144-BBB1-48CC-9535-ED43ADB38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0A75A8-D9B6-4AC1-BC6D-2B5EE5FB0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E80A75A8-D9B6-4AC1-BC6D-2B5EE5FB0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27E86B-41C7-4D18-8499-6AB151A17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F527E86B-41C7-4D18-8499-6AB151A17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520C44-F615-4DE6-8118-EF2A34DD8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D8520C44-F615-4DE6-8118-EF2A34DD8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8952"/>
            <a:ext cx="8258204" cy="939784"/>
          </a:xfrm>
        </p:spPr>
        <p:txBody>
          <a:bodyPr>
            <a:noAutofit/>
          </a:bodyPr>
          <a:lstStyle/>
          <a:p>
            <a:pPr lvl="0"/>
            <a:r>
              <a:rPr lang="uk-UA" sz="3200" dirty="0" smtClean="0">
                <a:solidFill>
                  <a:srgbClr val="FFFF00"/>
                </a:solidFill>
              </a:rPr>
              <a:t>І</a:t>
            </a:r>
            <a:r>
              <a:rPr lang="en-US" sz="3200" dirty="0" smtClean="0">
                <a:solidFill>
                  <a:srgbClr val="FFFF00"/>
                </a:solidFill>
              </a:rPr>
              <a:t>V</a:t>
            </a:r>
            <a:r>
              <a:rPr lang="uk-UA" sz="3200" dirty="0" smtClean="0">
                <a:solidFill>
                  <a:srgbClr val="FFFF00"/>
                </a:solidFill>
              </a:rPr>
              <a:t>. ЗАКРІПЛЕННЯ </a:t>
            </a:r>
            <a:r>
              <a:rPr lang="uk-UA" sz="3200" dirty="0">
                <a:solidFill>
                  <a:srgbClr val="FFFF00"/>
                </a:solidFill>
              </a:rPr>
              <a:t>ВИВЧЕНОГО. ФОРМУВАННЯ ВМІНЬ І НАВИЧОК</a:t>
            </a: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5715016"/>
          </a:xfrm>
        </p:spPr>
        <p:txBody>
          <a:bodyPr>
            <a:normAutofit/>
          </a:bodyPr>
          <a:lstStyle/>
          <a:p>
            <a:pPr marL="0" lvl="0" indent="38404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i="1" dirty="0"/>
              <a:t>Закріплення поняття про ознаки предметів. </a:t>
            </a:r>
            <a:endParaRPr lang="en-US" sz="2400" b="1" i="1" dirty="0" smtClean="0"/>
          </a:p>
          <a:p>
            <a:pPr marL="0" lvl="0" indent="38404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dirty="0" smtClean="0"/>
              <a:t>Завдання </a:t>
            </a:r>
            <a:r>
              <a:rPr lang="uk-UA" sz="2400" b="1" dirty="0"/>
              <a:t>№ 7</a:t>
            </a:r>
            <a:r>
              <a:rPr lang="uk-UA" sz="2400" dirty="0"/>
              <a:t>. Розгляньте зображену фігуру. Як вона називається? </a:t>
            </a:r>
            <a:r>
              <a:rPr lang="uk-UA" sz="2400" dirty="0" smtClean="0"/>
              <a:t>Здогадайтеся</a:t>
            </a:r>
            <a:r>
              <a:rPr lang="uk-UA" sz="2400" dirty="0"/>
              <a:t>, чому в неї така назва</a:t>
            </a:r>
            <a:r>
              <a:rPr lang="uk-UA" sz="2400" dirty="0" smtClean="0"/>
              <a:t>.</a:t>
            </a:r>
            <a:endParaRPr lang="en-US" sz="2400" dirty="0" smtClean="0"/>
          </a:p>
          <a:p>
            <a:pPr marL="0" lvl="0" indent="384048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384048" algn="just">
              <a:lnSpc>
                <a:spcPct val="110000"/>
              </a:lnSpc>
              <a:spcBef>
                <a:spcPts val="0"/>
              </a:spcBef>
              <a:buNone/>
            </a:pPr>
            <a:endParaRPr lang="uk-UA" sz="2400" dirty="0" smtClean="0"/>
          </a:p>
          <a:p>
            <a:pPr marL="0" indent="384048" algn="just">
              <a:lnSpc>
                <a:spcPct val="110000"/>
              </a:lnSpc>
              <a:spcBef>
                <a:spcPts val="0"/>
              </a:spcBef>
              <a:buNone/>
            </a:pPr>
            <a:endParaRPr lang="uk-UA" sz="2400" dirty="0"/>
          </a:p>
          <a:p>
            <a:pPr marL="0" indent="384048" algn="just">
              <a:lnSpc>
                <a:spcPct val="110000"/>
              </a:lnSpc>
              <a:spcBef>
                <a:spcPts val="0"/>
              </a:spcBef>
              <a:buNone/>
            </a:pPr>
            <a:endParaRPr lang="uk-UA" sz="2400" dirty="0" smtClean="0"/>
          </a:p>
          <a:p>
            <a:pPr marL="0" indent="384048" algn="just">
              <a:lnSpc>
                <a:spcPct val="110000"/>
              </a:lnSpc>
              <a:spcBef>
                <a:spcPts val="0"/>
              </a:spcBef>
              <a:buNone/>
            </a:pPr>
            <a:endParaRPr lang="uk-UA" sz="2400" dirty="0"/>
          </a:p>
          <a:p>
            <a:pPr marL="0" indent="38404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 smtClean="0"/>
              <a:t>Таким </a:t>
            </a:r>
            <a:r>
              <a:rPr lang="uk-UA" sz="2400" dirty="0"/>
              <a:t>чином учитель підводить учнів до висновку про суттєві ознаки трикутника: наявність трьох кутів, трьох відрізків — </a:t>
            </a:r>
            <a:r>
              <a:rPr lang="uk-UA" sz="2400" dirty="0" smtClean="0"/>
              <a:t>сторін</a:t>
            </a:r>
            <a:r>
              <a:rPr lang="uk-UA" sz="2400" dirty="0"/>
              <a:t>, трьох точок — вершин. Потім учитель пропонує назвати пред­мети, які за формою подібні до трикутника.</a:t>
            </a:r>
            <a:endParaRPr lang="ru-RU" sz="2400" dirty="0"/>
          </a:p>
          <a:p>
            <a:pPr marL="0" indent="384048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496"/>
            <a:ext cx="9144000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just"/>
            <a:r>
              <a:rPr lang="uk-UA" sz="2400" b="1" i="1" dirty="0">
                <a:solidFill>
                  <a:schemeClr val="tx1"/>
                </a:solidFill>
              </a:rPr>
              <a:t>Закріплення поняття про порівняння предметів за </a:t>
            </a:r>
            <a:r>
              <a:rPr lang="uk-UA" sz="2400" b="1" i="1" dirty="0" smtClean="0">
                <a:solidFill>
                  <a:schemeClr val="tx1"/>
                </a:solidFill>
              </a:rPr>
              <a:t>довжиною </a:t>
            </a:r>
            <a:r>
              <a:rPr lang="uk-UA" sz="2400" b="1" i="1" dirty="0">
                <a:solidFill>
                  <a:schemeClr val="tx1"/>
                </a:solidFill>
              </a:rPr>
              <a:t>(довший, коротший, однакової довжини</a:t>
            </a:r>
            <a:r>
              <a:rPr lang="uk-UA" sz="2400" b="1" i="1" dirty="0" smtClean="0">
                <a:solidFill>
                  <a:schemeClr val="tx1"/>
                </a:solidFill>
              </a:rPr>
              <a:t>)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312921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sz="2400" b="1" i="1" dirty="0"/>
              <a:t>Робота в </a:t>
            </a:r>
            <a:r>
              <a:rPr lang="uk-UA" sz="2400" b="1" i="1" dirty="0" smtClean="0"/>
              <a:t>парах</a:t>
            </a:r>
            <a:endParaRPr lang="ru-RU" sz="2400" b="1" i="1" dirty="0"/>
          </a:p>
          <a:p>
            <a:pPr marL="0" indent="384048" algn="just">
              <a:spcBef>
                <a:spcPts val="0"/>
              </a:spcBef>
              <a:buNone/>
            </a:pPr>
            <a:r>
              <a:rPr lang="uk-UA" sz="2400" dirty="0"/>
              <a:t>Покладіть на парту олівці — усі, які маєте. Виберіть серед них найдовший і покладіть на парту вгорі. Виберіть найкоротший і </a:t>
            </a:r>
            <a:r>
              <a:rPr lang="uk-UA" sz="2400" dirty="0" smtClean="0"/>
              <a:t>покладіть </a:t>
            </a:r>
            <a:r>
              <a:rPr lang="uk-UA" sz="2400" dirty="0"/>
              <a:t>під найдовшим. Знайдіть олівці однакової довжини, </a:t>
            </a:r>
            <a:r>
              <a:rPr lang="uk-UA" sz="2400" dirty="0" smtClean="0"/>
              <a:t>покладіть </a:t>
            </a:r>
            <a:r>
              <a:rPr lang="uk-UA" sz="2400" dirty="0"/>
              <a:t>їх один під одним.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71744"/>
            <a:ext cx="8572560" cy="3929090"/>
          </a:xfrm>
        </p:spPr>
        <p:txBody>
          <a:bodyPr>
            <a:normAutofit/>
          </a:bodyPr>
          <a:lstStyle/>
          <a:p>
            <a:pPr marL="0" indent="384048" algn="just">
              <a:spcBef>
                <a:spcPts val="0"/>
              </a:spcBef>
              <a:buNone/>
            </a:pPr>
            <a:r>
              <a:rPr lang="uk-UA" sz="2400" b="1" dirty="0" smtClean="0"/>
              <a:t>Завдання № 8. </a:t>
            </a:r>
            <a:r>
              <a:rPr lang="uk-UA" sz="2400" dirty="0" smtClean="0"/>
              <a:t>Порівняйте відрізки за довжиною. Знайдіть найдовший відрізок і наведіть його червоним олівцем. Найкоротший відрізок наведіть синім олівцем. Чи є серед відрізків однакові за довжиною?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rgbClr val="FFFF00"/>
                </a:solidFill>
              </a:rPr>
              <a:t>V</a:t>
            </a:r>
            <a:r>
              <a:rPr lang="uk-UA" sz="3200" dirty="0" smtClean="0">
                <a:solidFill>
                  <a:srgbClr val="FFFF00"/>
                </a:solidFill>
              </a:rPr>
              <a:t>. РЕФЛЕКСІЯ </a:t>
            </a:r>
            <a:r>
              <a:rPr lang="uk-UA" sz="3200" dirty="0">
                <a:solidFill>
                  <a:srgbClr val="FFFF00"/>
                </a:solidFill>
              </a:rPr>
              <a:t>НАВЧАЛЬНО-ПІЗНАВАЛЬНОЇ ДІЯЛЬНОСТІ УЧНІВ</a:t>
            </a: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472518" cy="5257800"/>
          </a:xfrm>
        </p:spPr>
        <p:txBody>
          <a:bodyPr>
            <a:noAutofit/>
          </a:bodyPr>
          <a:lstStyle/>
          <a:p>
            <a:pPr marL="0" indent="384048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03000"/>
              <a:buFont typeface="Wingdings" pitchFamily="2" charset="2"/>
              <a:buChar char="ü"/>
            </a:pPr>
            <a:r>
              <a:rPr lang="uk-UA" sz="2400" dirty="0"/>
              <a:t>Про що ви дізналися на уроці? Що навчилися робити</a:t>
            </a:r>
            <a:r>
              <a:rPr lang="uk-UA" sz="2400" dirty="0" smtClean="0"/>
              <a:t>?</a:t>
            </a:r>
            <a:endParaRPr lang="en-US" sz="2400" dirty="0" smtClean="0"/>
          </a:p>
          <a:p>
            <a:pPr marL="0" indent="384048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03000"/>
              <a:buFont typeface="Wingdings" pitchFamily="2" charset="2"/>
              <a:buChar char="ü"/>
            </a:pPr>
            <a:r>
              <a:rPr lang="uk-UA" sz="2400" dirty="0" smtClean="0"/>
              <a:t>Що сподобалося </a:t>
            </a:r>
            <a:r>
              <a:rPr lang="uk-UA" sz="2400" dirty="0"/>
              <a:t>на уроці найбільше</a:t>
            </a:r>
            <a:r>
              <a:rPr lang="uk-UA" sz="2400" dirty="0" smtClean="0"/>
              <a:t>?</a:t>
            </a:r>
            <a:endParaRPr lang="en-US" sz="2400" dirty="0" smtClean="0"/>
          </a:p>
          <a:p>
            <a:pPr marL="0" indent="384048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03000"/>
              <a:buFont typeface="Wingdings" pitchFamily="2" charset="2"/>
              <a:buChar char="ü"/>
            </a:pPr>
            <a:r>
              <a:rPr lang="uk-UA" sz="2400" dirty="0" smtClean="0"/>
              <a:t>Що </a:t>
            </a:r>
            <a:r>
              <a:rPr lang="uk-UA" sz="2400" dirty="0"/>
              <a:t>ви знаєте про число 3? </a:t>
            </a:r>
            <a:endParaRPr lang="en-US" sz="2400" dirty="0" smtClean="0"/>
          </a:p>
          <a:p>
            <a:pPr marL="0" indent="384048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03000"/>
              <a:buFont typeface="Wingdings" pitchFamily="2" charset="2"/>
              <a:buChar char="ü"/>
            </a:pPr>
            <a:r>
              <a:rPr lang="uk-UA" sz="2400" dirty="0" smtClean="0"/>
              <a:t>Яке число </a:t>
            </a:r>
            <a:r>
              <a:rPr lang="uk-UA" sz="2400" dirty="0"/>
              <a:t>попереднє до числа 3? </a:t>
            </a:r>
            <a:endParaRPr lang="en-US" sz="2400" dirty="0" smtClean="0"/>
          </a:p>
          <a:p>
            <a:pPr marL="0" indent="384048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03000"/>
              <a:buFont typeface="Wingdings" pitchFamily="2" charset="2"/>
              <a:buChar char="ü"/>
            </a:pPr>
            <a:r>
              <a:rPr lang="uk-UA" sz="2400" dirty="0" smtClean="0"/>
              <a:t>Як </a:t>
            </a:r>
            <a:r>
              <a:rPr lang="uk-UA" sz="2400" dirty="0"/>
              <a:t>одержати число 3 із попереднього до нього </a:t>
            </a:r>
            <a:r>
              <a:rPr lang="uk-UA" sz="2400" dirty="0" smtClean="0"/>
              <a:t>числа?</a:t>
            </a:r>
            <a:endParaRPr lang="en-US" sz="2400" dirty="0" smtClean="0"/>
          </a:p>
          <a:p>
            <a:pPr marL="0" indent="384048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03000"/>
              <a:buFont typeface="Wingdings" pitchFamily="2" charset="2"/>
              <a:buChar char="ü"/>
            </a:pPr>
            <a:r>
              <a:rPr lang="uk-UA" sz="2400" dirty="0" smtClean="0"/>
              <a:t>Яке </a:t>
            </a:r>
            <a:r>
              <a:rPr lang="uk-UA" sz="2400" dirty="0"/>
              <a:t>число наступне до числа 3? </a:t>
            </a:r>
            <a:endParaRPr lang="en-US" sz="2400" dirty="0" smtClean="0"/>
          </a:p>
          <a:p>
            <a:pPr marL="0" indent="384048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03000"/>
              <a:buFont typeface="Wingdings" pitchFamily="2" charset="2"/>
              <a:buChar char="ü"/>
            </a:pPr>
            <a:r>
              <a:rPr lang="uk-UA" sz="2400" dirty="0" smtClean="0"/>
              <a:t>Як </a:t>
            </a:r>
            <a:r>
              <a:rPr lang="uk-UA" sz="2400" dirty="0"/>
              <a:t>одержати число З із наступного до нього числа</a:t>
            </a:r>
            <a:r>
              <a:rPr lang="uk-UA" sz="2400" dirty="0" smtClean="0"/>
              <a:t>?</a:t>
            </a:r>
            <a:endParaRPr lang="en-US" sz="2400" dirty="0" smtClean="0"/>
          </a:p>
          <a:p>
            <a:pPr marL="0" indent="384048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03000"/>
              <a:buFont typeface="Wingdings" pitchFamily="2" charset="2"/>
              <a:buChar char="ü"/>
            </a:pPr>
            <a:r>
              <a:rPr lang="uk-UA" sz="2400" dirty="0" smtClean="0"/>
              <a:t>Полічіть </a:t>
            </a:r>
            <a:r>
              <a:rPr lang="uk-UA" sz="2400" dirty="0"/>
              <a:t>від 1 до 3 у прямому </a:t>
            </a:r>
            <a:r>
              <a:rPr lang="uk-UA" sz="2400" dirty="0" smtClean="0"/>
              <a:t>порядку</a:t>
            </a:r>
            <a:r>
              <a:rPr lang="uk-UA" sz="2400" dirty="0"/>
              <a:t>; у зворотному порядку. </a:t>
            </a:r>
            <a:endParaRPr lang="en-US" sz="2400" dirty="0" smtClean="0"/>
          </a:p>
          <a:p>
            <a:pPr marL="0" indent="384048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03000"/>
              <a:buFont typeface="Wingdings" pitchFamily="2" charset="2"/>
              <a:buChar char="ü"/>
            </a:pPr>
            <a:r>
              <a:rPr lang="uk-UA" sz="2400" dirty="0" smtClean="0"/>
              <a:t>З </a:t>
            </a:r>
            <a:r>
              <a:rPr lang="uk-UA" sz="2400" dirty="0"/>
              <a:t>яких чисел складається число 3? </a:t>
            </a:r>
            <a:endParaRPr lang="en-US" sz="2400" dirty="0" smtClean="0"/>
          </a:p>
          <a:p>
            <a:pPr marL="0" indent="384048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03000"/>
              <a:buFont typeface="Wingdings" pitchFamily="2" charset="2"/>
              <a:buChar char="ü"/>
            </a:pPr>
            <a:r>
              <a:rPr lang="uk-UA" sz="2400" dirty="0" smtClean="0"/>
              <a:t>Назвіть </a:t>
            </a:r>
            <a:r>
              <a:rPr lang="uk-UA" sz="2400" dirty="0"/>
              <a:t>числа, які менші ніж 3. Де вони розташовані на числовому промені? </a:t>
            </a:r>
            <a:endParaRPr lang="en-US" sz="2400" dirty="0" smtClean="0"/>
          </a:p>
          <a:p>
            <a:pPr marL="0" indent="384048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03000"/>
              <a:buFont typeface="Wingdings" pitchFamily="2" charset="2"/>
              <a:buChar char="ü"/>
            </a:pPr>
            <a:r>
              <a:rPr lang="uk-UA" sz="2400" dirty="0" smtClean="0"/>
              <a:t>Якщо </a:t>
            </a:r>
            <a:r>
              <a:rPr lang="uk-UA" sz="2400" dirty="0"/>
              <a:t>знаєте, то назвіть числа, які більші за 3.</a:t>
            </a:r>
            <a:endParaRPr lang="ru-RU" sz="2400" dirty="0"/>
          </a:p>
          <a:p>
            <a:pPr>
              <a:buClr>
                <a:schemeClr val="tx1"/>
              </a:buClr>
              <a:buSzPct val="103000"/>
              <a:buFont typeface="Wingdings" pitchFamily="2" charset="2"/>
              <a:buChar char="ü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000132" y="0"/>
          <a:ext cx="111442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1357322" y="1142984"/>
            <a:ext cx="285720" cy="21431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357290" y="2357430"/>
            <a:ext cx="285720" cy="50006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357290" y="3786190"/>
            <a:ext cx="285720" cy="35719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357290" y="5429264"/>
            <a:ext cx="285720" cy="21431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0" y="857232"/>
            <a:ext cx="357158" cy="2428892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flipV="1">
            <a:off x="0" y="3500438"/>
            <a:ext cx="357158" cy="2428892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flipV="1">
            <a:off x="71406" y="4500570"/>
            <a:ext cx="285720" cy="1428760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0" y="857232"/>
            <a:ext cx="357158" cy="3714776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E572D4-4849-4003-AE97-396253043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8E572D4-4849-4003-AE97-396253043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A974C5-D4DE-4FA1-B7D4-EDDE5020B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BA974C5-D4DE-4FA1-B7D4-EDDE5020B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A989D3-B25B-47DE-895A-A324949F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9A989D3-B25B-47DE-895A-A324949F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47AA6B-47FC-40CE-96DC-6F1368872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A47AA6B-47FC-40CE-96DC-6F1368872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408AD8-A8BE-48CD-9916-4119D7E2E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F408AD8-A8BE-48CD-9916-4119D7E2E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C6182-2472-4461-9901-D42A3AC13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BEC6182-2472-4461-9901-D42A3AC13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D7D53B-4676-4D54-8F11-E51E39C63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CD7D53B-4676-4D54-8F11-E51E39C63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329E80-33ED-4378-B34D-813997F17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00329E80-33ED-4378-B34D-813997F17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2DE140-1CF1-49BE-84C5-1CD8B4762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942DE140-1CF1-49BE-84C5-1CD8B4762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47DA39-F71E-43A8-B12A-43498832A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F547DA39-F71E-43A8-B12A-43498832A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DE7EBE-923F-412C-8577-CA713B3DE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0DE7EBE-923F-412C-8577-CA713B3DE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9D57E5-A660-4AEC-93C4-5AE3641E8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7E9D57E5-A660-4AEC-93C4-5AE3641E8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77BB28-A6EC-4A04-A1CF-4394E2686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6977BB28-A6EC-4A04-A1CF-4394E2686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2E711B-43C4-488C-AECD-A06E6B0BA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082E711B-43C4-488C-AECD-A06E6B0BA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1A0E4-A759-40C9-A6BC-9128A9C6E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0CB1A0E4-A759-40C9-A6BC-9128A9C6E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692F2F-6A64-4EBB-85F9-15F6581BC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7C692F2F-6A64-4EBB-85F9-15F6581BC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A41F74-BA48-4ABD-94AA-CAE2572DE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9CA41F74-BA48-4ABD-94AA-CAE2572DE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249F-033B-47AB-B9DE-73394D7FE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BCF4249F-033B-47AB-B9DE-73394D7FE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2AED99-1793-4599-8911-D48276D95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822AED99-1793-4599-8911-D48276D95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AA35E7-3DEC-4987-B855-47F1037B6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FDAA35E7-3DEC-4987-B855-47F1037B6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E513E2-F932-4724-B605-09D72BE2D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C8E513E2-F932-4724-B605-09D72BE2D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F63BFA-3CE4-4815-B6C2-DE54EA6F4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">
                                            <p:graphicEl>
                                              <a:dgm id="{55F63BFA-3CE4-4815-B6C2-DE54EA6F4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F74E9D-08FB-40E9-B810-9E025D6B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14F74E9D-08FB-40E9-B810-9E025D6BB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DDCD4-E96E-4716-ACB2-73EBA4598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">
                                            <p:graphicEl>
                                              <a:dgm id="{0BBDDCD4-E96E-4716-ACB2-73EBA4598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84114-FC60-4DD2-8D2C-1C79926BA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6D684114-FC60-4DD2-8D2C-1C79926BA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1E936E-54F1-4D6D-979E-6F2829A2A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351E936E-54F1-4D6D-979E-6F2829A2A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DF971E-9A17-4C7B-8DE1-17B17E146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">
                                            <p:graphicEl>
                                              <a:dgm id="{DADF971E-9A17-4C7B-8DE1-17B17E146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7F5258-4910-4D27-BAE8-01BC657C0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037F5258-4910-4D27-BAE8-01BC657C0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B75D55-B32E-4E7F-8BFF-0328FD1D4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">
                                            <p:graphicEl>
                                              <a:dgm id="{8EB75D55-B32E-4E7F-8BFF-0328FD1D4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055231-E946-4D77-901D-33E1463DC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">
                                            <p:graphicEl>
                                              <a:dgm id="{16055231-E946-4D77-901D-33E1463DC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B78BC-9C32-41EC-A796-972CA01C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">
                                            <p:graphicEl>
                                              <a:dgm id="{DA9B78BC-9C32-41EC-A796-972CA01C0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E9AE6-4ABD-44CC-9317-AF3A7896A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>
                                            <p:graphicEl>
                                              <a:dgm id="{A58E9AE6-4ABD-44CC-9317-AF3A7896A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69069D-F0C4-457C-A000-9364A6025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">
                                            <p:graphicEl>
                                              <a:dgm id="{FA69069D-F0C4-457C-A000-9364A6025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</a:rPr>
              <a:t>Конспект уроку математики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58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F34DA7-0E8F-4E7F-8594-B23659BDE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FF34DA7-0E8F-4E7F-8594-B23659BDE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E11110-F9EF-47CD-8E12-7A090363C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0E11110-F9EF-47CD-8E12-7A090363C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8DC2C-5E86-4CB6-AC30-40DF2582F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D48DC2C-5E86-4CB6-AC30-40DF2582F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B1295C-45C2-4FCD-A1E6-E2048245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5B1295C-45C2-4FCD-A1E6-E2048245B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C4F330-35E2-4858-A235-A9820D692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7C4F330-35E2-4858-A235-A9820D692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8EBE24-F3D7-4D76-848F-B9D321F93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1B8EBE24-F3D7-4D76-848F-B9D321F93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DBDDD-7D23-4E39-BFDC-DD303E0D0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94ADBDDD-7D23-4E39-BFDC-DD303E0D0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331402-6E30-4658-A917-69A9D0584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17331402-6E30-4658-A917-69A9D0584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E0ECD2-03D2-4BCA-821D-FDAB55E21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5DE0ECD2-03D2-4BCA-821D-FDAB55E21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8837B-F12B-4069-A640-5BE1EE328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6B68837B-F12B-4069-A640-5BE1EE328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Хід уроку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524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4ED16F-7C6B-4902-83C0-F4F475166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94ED16F-7C6B-4902-83C0-F4F475166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60374-DCC0-4D56-92EA-3F5A09D9C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4260374-DCC0-4D56-92EA-3F5A09D9C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C2503D-FE81-4FC9-B2AD-3F8A4709A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5C2503D-FE81-4FC9-B2AD-3F8A4709A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954A24-FA70-4D50-87EF-42080653C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D954A24-FA70-4D50-87EF-42080653C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B0F6CD-EB2E-453A-AE49-2BC0397BC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BB0F6CD-EB2E-453A-AE49-2BC0397BC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Розробки уроків</a:t>
            </a:r>
            <a:endParaRPr lang="uk-UA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7311"/>
            <a:ext cx="2500298" cy="397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887981"/>
            <a:ext cx="3357586" cy="461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492896"/>
            <a:ext cx="3357554" cy="431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4572000" cy="5923494"/>
          </a:xfrm>
          <a:prstGeom prst="rect">
            <a:avLst/>
          </a:prstGeom>
        </p:spPr>
      </p:pic>
      <p:pic>
        <p:nvPicPr>
          <p:cNvPr id="8" name="Содержимо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620688"/>
            <a:ext cx="4643438" cy="5951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6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Приклад конспекту уроку</a:t>
            </a:r>
            <a:endParaRPr lang="ru-RU" sz="3600" b="1" dirty="0">
              <a:ln w="1905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186766" cy="5786454"/>
          </a:xfrm>
        </p:spPr>
        <p:txBody>
          <a:bodyPr>
            <a:noAutofit/>
          </a:bodyPr>
          <a:lstStyle/>
          <a:p>
            <a:pPr marL="0" indent="320040" algn="ctr">
              <a:lnSpc>
                <a:spcPct val="80000"/>
              </a:lnSpc>
              <a:buNone/>
            </a:pPr>
            <a:r>
              <a:rPr lang="uk-UA" sz="2400" b="1" dirty="0" smtClean="0"/>
              <a:t>УРОК </a:t>
            </a:r>
            <a:r>
              <a:rPr lang="uk-UA" sz="2400" b="1" dirty="0"/>
              <a:t>10</a:t>
            </a:r>
            <a:endParaRPr lang="ru-RU" sz="2400" b="1" dirty="0"/>
          </a:p>
          <a:p>
            <a:pPr marL="0" indent="320040" algn="just">
              <a:lnSpc>
                <a:spcPct val="80000"/>
              </a:lnSpc>
              <a:buNone/>
            </a:pPr>
            <a:r>
              <a:rPr lang="uk-UA" sz="2400" b="1" dirty="0">
                <a:solidFill>
                  <a:srgbClr val="FF0000"/>
                </a:solidFill>
              </a:rPr>
              <a:t>Тема </a:t>
            </a:r>
            <a:r>
              <a:rPr lang="uk-UA" sz="2400" b="1" dirty="0" smtClean="0">
                <a:solidFill>
                  <a:srgbClr val="FF0000"/>
                </a:solidFill>
              </a:rPr>
              <a:t>уроку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uk-UA" sz="2400" b="1" dirty="0" smtClean="0">
                <a:solidFill>
                  <a:srgbClr val="FFCCFF"/>
                </a:solidFill>
              </a:rPr>
              <a:t> </a:t>
            </a:r>
            <a:r>
              <a:rPr lang="uk-UA" sz="2400" dirty="0"/>
              <a:t>Число і цифра 3.</a:t>
            </a:r>
            <a:endParaRPr lang="ru-RU" sz="2400" dirty="0"/>
          </a:p>
          <a:p>
            <a:pPr marL="0" indent="320040" algn="just">
              <a:lnSpc>
                <a:spcPct val="80000"/>
              </a:lnSpc>
              <a:buNone/>
            </a:pPr>
            <a:r>
              <a:rPr lang="uk-UA" sz="2400" b="1" dirty="0">
                <a:solidFill>
                  <a:srgbClr val="FF0000"/>
                </a:solidFill>
              </a:rPr>
              <a:t>Мета: </a:t>
            </a:r>
            <a:r>
              <a:rPr lang="uk-UA" sz="2400" dirty="0"/>
              <a:t>формувати поняття про число як про кількісну характери­стику класу скінченних еквівалентних множин.</a:t>
            </a:r>
            <a:endParaRPr lang="ru-RU" sz="2400" dirty="0"/>
          </a:p>
          <a:p>
            <a:pPr marL="0" indent="320040" algn="just">
              <a:lnSpc>
                <a:spcPct val="80000"/>
              </a:lnSpc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Дидактична задача: </a:t>
            </a:r>
            <a:r>
              <a:rPr lang="uk-UA" sz="2400" dirty="0"/>
              <a:t>формувати поняття про число 3; учити </a:t>
            </a:r>
            <a:r>
              <a:rPr lang="uk-UA" sz="2400" dirty="0" smtClean="0"/>
              <a:t>писати </a:t>
            </a:r>
            <a:r>
              <a:rPr lang="uk-UA" sz="2400" dirty="0"/>
              <a:t>цифру 3; учити порівнювати числа способом складання пар; продовжити формувати поняття </a:t>
            </a:r>
            <a:r>
              <a:rPr lang="uk-UA" sz="2400" i="1" dirty="0"/>
              <a:t>дорівнює</a:t>
            </a:r>
            <a:r>
              <a:rPr lang="uk-UA" sz="2400" dirty="0"/>
              <a:t> і </a:t>
            </a:r>
            <a:r>
              <a:rPr lang="uk-UA" sz="2400" i="1" dirty="0"/>
              <a:t>не </a:t>
            </a:r>
            <a:r>
              <a:rPr lang="uk-UA" sz="2400" i="1" dirty="0" smtClean="0"/>
              <a:t>дорівнює,</a:t>
            </a:r>
            <a:r>
              <a:rPr lang="uk-UA" sz="2400" dirty="0" smtClean="0"/>
              <a:t> продовжити </a:t>
            </a:r>
            <a:r>
              <a:rPr lang="uk-UA" sz="2400" dirty="0"/>
              <a:t>формувати поняття про трикутник.</a:t>
            </a:r>
            <a:endParaRPr lang="ru-RU" sz="2400" dirty="0"/>
          </a:p>
          <a:p>
            <a:pPr marL="0" indent="320040" algn="just">
              <a:lnSpc>
                <a:spcPct val="80000"/>
              </a:lnSpc>
              <a:buNone/>
            </a:pPr>
            <a:r>
              <a:rPr lang="uk-UA" sz="2400" b="1" dirty="0">
                <a:solidFill>
                  <a:srgbClr val="FF0000"/>
                </a:solidFill>
              </a:rPr>
              <a:t>Розвивальна задача: </a:t>
            </a:r>
            <a:r>
              <a:rPr lang="uk-UA" sz="2400" dirty="0"/>
              <a:t>розвивати логічне мислення учнів шляхом формування прийомів розумових дій: аналізу, синтезу, </a:t>
            </a:r>
            <a:r>
              <a:rPr lang="uk-UA" sz="2400" dirty="0" smtClean="0"/>
              <a:t>порівняння</a:t>
            </a:r>
            <a:r>
              <a:rPr lang="uk-UA" sz="2400" dirty="0"/>
              <a:t>, узагальнення, класифікації</a:t>
            </a:r>
            <a:r>
              <a:rPr lang="uk-UA" sz="2400" dirty="0" smtClean="0"/>
              <a:t>.</a:t>
            </a:r>
          </a:p>
          <a:p>
            <a:pPr marL="0" indent="320040" algn="just">
              <a:lnSpc>
                <a:spcPct val="80000"/>
              </a:lnSpc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Виховна задача: </a:t>
            </a:r>
            <a:r>
              <a:rPr lang="uk-UA" sz="2400" dirty="0" smtClean="0"/>
              <a:t>формувати інтерес до вивчення математики; формувати позитивні якості особистості – охайність, товариськість, добре ставлення до товаришів по класу.</a:t>
            </a:r>
            <a:endParaRPr lang="ru-RU" sz="2400" dirty="0"/>
          </a:p>
          <a:p>
            <a:pPr marL="0" indent="320040" algn="just">
              <a:lnSpc>
                <a:spcPct val="80000"/>
              </a:lnSpc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748464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CCFF"/>
                </a:solidFill>
              </a:rPr>
              <a:t>                               </a:t>
            </a:r>
            <a:r>
              <a:rPr lang="uk-UA" sz="3200" b="1" dirty="0" smtClean="0">
                <a:solidFill>
                  <a:srgbClr val="FFCCFF"/>
                </a:solidFill>
              </a:rPr>
              <a:t>ХІД </a:t>
            </a:r>
            <a:r>
              <a:rPr lang="uk-UA" sz="3200" b="1" dirty="0">
                <a:solidFill>
                  <a:srgbClr val="FFCCFF"/>
                </a:solidFill>
              </a:rPr>
              <a:t>УРОКУ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>
                <a:solidFill>
                  <a:srgbClr val="FFFF00"/>
                </a:solidFill>
              </a:rPr>
              <a:t>І. </a:t>
            </a:r>
            <a:r>
              <a:rPr lang="uk-UA" sz="3200" dirty="0" smtClean="0">
                <a:solidFill>
                  <a:srgbClr val="FFFF00"/>
                </a:solidFill>
              </a:rPr>
              <a:t>МОТИВАЦІЯ </a:t>
            </a:r>
            <a:r>
              <a:rPr lang="uk-UA" sz="3200" dirty="0">
                <a:solidFill>
                  <a:srgbClr val="FFFF00"/>
                </a:solidFill>
              </a:rPr>
              <a:t>НАВЧАЛЬНО-ПІЗНАВАЛЬНОЇ ДІЯЛЬНОСТІ УЧНІВ</a:t>
            </a: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4900634"/>
          </a:xfrm>
        </p:spPr>
        <p:txBody>
          <a:bodyPr>
            <a:noAutofit/>
          </a:bodyPr>
          <a:lstStyle/>
          <a:p>
            <a:pPr indent="384048" algn="just">
              <a:lnSpc>
                <a:spcPct val="80000"/>
              </a:lnSpc>
              <a:buNone/>
            </a:pPr>
            <a:r>
              <a:rPr lang="uk-UA" sz="2400" dirty="0"/>
              <a:t>Прадавні люди здебільшого лічили так: один, два, багато. </a:t>
            </a:r>
            <a:r>
              <a:rPr lang="uk-UA" sz="2400" dirty="0" smtClean="0"/>
              <a:t>Значно </a:t>
            </a:r>
            <a:r>
              <a:rPr lang="uk-UA" sz="2400" dirty="0"/>
              <a:t>пізніше люди дали назву числівнику, який ми називаємо «три», і його стали використовувати замість слова «багато». І сьогодні мати, розсердившись на дитину, може сказати: «Чи я маю три рази повторювати те саме?». А ще пригадайте: «Обіцяного три роки чекають». У багатьох казках герой змагається із триголовим драконом; проходить три царства: мідне, срібне й золоте; загадує або здійснює три бажання; витримує три випробування... Отже, сьогоднішній урок присвячено вивченню такого цікавого і такого «магічного» числа 3.</a:t>
            </a:r>
            <a:endParaRPr lang="ru-RU" sz="2400" dirty="0"/>
          </a:p>
          <a:p>
            <a:pPr>
              <a:lnSpc>
                <a:spcPct val="120000"/>
              </a:lnSpc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41160a7bdd89c30fd9b61d3ab76cc92a30b68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3219</TotalTime>
  <Words>1490</Words>
  <Application>Microsoft Office PowerPoint</Application>
  <PresentationFormat>Экран (4:3)</PresentationFormat>
  <Paragraphs>155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Модульная</vt:lpstr>
      <vt:lpstr>Структура комбінованого уроку</vt:lpstr>
      <vt:lpstr>Структура комбінованого уроку математики</vt:lpstr>
      <vt:lpstr>Слайд 3</vt:lpstr>
      <vt:lpstr>Конспект уроку математики</vt:lpstr>
      <vt:lpstr>Хід уроку</vt:lpstr>
      <vt:lpstr>Розробки уроків</vt:lpstr>
      <vt:lpstr>Слайд 7</vt:lpstr>
      <vt:lpstr>Приклад конспекту уроку</vt:lpstr>
      <vt:lpstr>                               ХІД УРОКУ І. МОТИВАЦІЯ НАВЧАЛЬНО-ПІЗНАВАЛЬНОЇ ДІЯЛЬНОСТІ УЧНІВ </vt:lpstr>
      <vt:lpstr>ІІ. АКТУАЛІЗАЦІЯ ОПОРНИХ ЗНАНЬ І СПОСОБІВ ДІЇ </vt:lpstr>
      <vt:lpstr>Слайд 11</vt:lpstr>
      <vt:lpstr>Актуалізація поняття про числа 1 і 2 </vt:lpstr>
      <vt:lpstr>ІІІ. ФОРМУВАННЯ НОВИХ ЗНАНЬ І СПОСОБІВ ДІЇ </vt:lpstr>
      <vt:lpstr>Визначення місця числа 3 у натуральному ряді. Способи одержання числа 3</vt:lpstr>
      <vt:lpstr>Співвіднесення цифри та числа об’єктів  </vt:lpstr>
      <vt:lpstr>Навчання написання цифри 3</vt:lpstr>
      <vt:lpstr>Формування поняття про склад числа 3</vt:lpstr>
      <vt:lpstr>Порівняння чисел</vt:lpstr>
      <vt:lpstr>Слайд 19</vt:lpstr>
      <vt:lpstr>ІV. ЗАКРІПЛЕННЯ ВИВЧЕНОГО. ФОРМУВАННЯ ВМІНЬ І НАВИЧОК </vt:lpstr>
      <vt:lpstr>Закріплення поняття про порівняння предметів за довжиною (довший, коротший, однакової довжини)</vt:lpstr>
      <vt:lpstr>Слайд 22</vt:lpstr>
      <vt:lpstr>V. РЕФЛЕКСІЯ НАВЧАЛЬНО-ПІЗНАВАЛЬНОЇ ДІЯЛЬНОСТІ УЧНІВ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2. Сучасний урок математики в початковій школі</dc:title>
  <dc:creator>Admin</dc:creator>
  <cp:lastModifiedBy>Marinochka</cp:lastModifiedBy>
  <cp:revision>193</cp:revision>
  <dcterms:created xsi:type="dcterms:W3CDTF">2013-01-29T07:43:25Z</dcterms:created>
  <dcterms:modified xsi:type="dcterms:W3CDTF">2015-05-25T11:30:22Z</dcterms:modified>
</cp:coreProperties>
</file>