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7E139-CF03-470D-907B-A6E44EE52807}" type="doc">
      <dgm:prSet loTypeId="urn:microsoft.com/office/officeart/2005/8/layout/h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0847484-5AB6-47AD-9E6C-0183E871520E}">
      <dgm:prSet phldrT="[Текст]" custT="1"/>
      <dgm:spPr/>
      <dgm:t>
        <a:bodyPr/>
        <a:lstStyle/>
        <a:p>
          <a:pPr algn="ctr"/>
          <a:r>
            <a:rPr lang="uk-UA" sz="2400" b="1" dirty="0" smtClean="0"/>
            <a:t>Одержання числа</a:t>
          </a:r>
          <a:endParaRPr lang="ru-RU" sz="2400" b="1" dirty="0"/>
        </a:p>
      </dgm:t>
    </dgm:pt>
    <dgm:pt modelId="{5F099433-1731-41ED-B32C-A1E9F467BBA9}" type="parTrans" cxnId="{39E03676-CC55-4CF6-8582-F701E6540267}">
      <dgm:prSet/>
      <dgm:spPr/>
      <dgm:t>
        <a:bodyPr/>
        <a:lstStyle/>
        <a:p>
          <a:endParaRPr lang="ru-RU" sz="2400"/>
        </a:p>
      </dgm:t>
    </dgm:pt>
    <dgm:pt modelId="{02CC3F46-BB14-4E0A-9151-2587A18681FA}" type="sibTrans" cxnId="{39E03676-CC55-4CF6-8582-F701E6540267}">
      <dgm:prSet/>
      <dgm:spPr/>
      <dgm:t>
        <a:bodyPr/>
        <a:lstStyle/>
        <a:p>
          <a:endParaRPr lang="ru-RU" sz="2400"/>
        </a:p>
      </dgm:t>
    </dgm:pt>
    <dgm:pt modelId="{B5D0DE12-C46D-4F7F-836D-24F4CA1665EB}">
      <dgm:prSet phldrT="[Текст]" custT="1"/>
      <dgm:spPr/>
      <dgm:t>
        <a:bodyPr/>
        <a:lstStyle/>
        <a:p>
          <a:r>
            <a:rPr lang="uk-UA" sz="2400" dirty="0" smtClean="0"/>
            <a:t>Число нуль, як результат віднімання рівних чисел</a:t>
          </a:r>
          <a:endParaRPr lang="ru-RU" sz="2400" dirty="0"/>
        </a:p>
      </dgm:t>
    </dgm:pt>
    <dgm:pt modelId="{59ECE035-A5DB-4552-AB21-6160A94D02BA}" type="parTrans" cxnId="{3BB40316-E904-4519-8027-C9A6C7EA1C04}">
      <dgm:prSet/>
      <dgm:spPr/>
      <dgm:t>
        <a:bodyPr/>
        <a:lstStyle/>
        <a:p>
          <a:endParaRPr lang="ru-RU" sz="2400"/>
        </a:p>
      </dgm:t>
    </dgm:pt>
    <dgm:pt modelId="{FB32E943-78EA-4613-B54B-893380C82DAB}" type="sibTrans" cxnId="{3BB40316-E904-4519-8027-C9A6C7EA1C04}">
      <dgm:prSet/>
      <dgm:spPr/>
      <dgm:t>
        <a:bodyPr/>
        <a:lstStyle/>
        <a:p>
          <a:endParaRPr lang="ru-RU" sz="2400"/>
        </a:p>
      </dgm:t>
    </dgm:pt>
    <dgm:pt modelId="{95A9F88B-BA0A-4EB1-88D2-C893D7A31262}">
      <dgm:prSet phldrT="[Текст]" custT="1"/>
      <dgm:spPr/>
      <dgm:t>
        <a:bodyPr/>
        <a:lstStyle/>
        <a:p>
          <a:pPr algn="ctr"/>
          <a:r>
            <a:rPr lang="uk-UA" sz="2400" b="1" dirty="0" smtClean="0"/>
            <a:t>Формування поняття про число 0</a:t>
          </a:r>
          <a:endParaRPr lang="ru-RU" sz="2400" b="1" dirty="0"/>
        </a:p>
      </dgm:t>
    </dgm:pt>
    <dgm:pt modelId="{96BE0E0D-BE7D-47B0-A1B3-2C914A551DBB}" type="parTrans" cxnId="{5F653669-4D42-4252-A490-846897652FF5}">
      <dgm:prSet/>
      <dgm:spPr/>
      <dgm:t>
        <a:bodyPr/>
        <a:lstStyle/>
        <a:p>
          <a:endParaRPr lang="ru-RU" sz="2400"/>
        </a:p>
      </dgm:t>
    </dgm:pt>
    <dgm:pt modelId="{0DC63814-038E-4C2B-935D-2FCC5E5DA3EE}" type="sibTrans" cxnId="{5F653669-4D42-4252-A490-846897652FF5}">
      <dgm:prSet/>
      <dgm:spPr/>
      <dgm:t>
        <a:bodyPr/>
        <a:lstStyle/>
        <a:p>
          <a:endParaRPr lang="ru-RU" sz="2400"/>
        </a:p>
      </dgm:t>
    </dgm:pt>
    <dgm:pt modelId="{12344D44-C9F8-4F12-B51A-0B0D4115B3C2}">
      <dgm:prSet phldrT="[Текст]" custT="1"/>
      <dgm:spPr/>
      <dgm:t>
        <a:bodyPr/>
        <a:lstStyle/>
        <a:p>
          <a:r>
            <a:rPr lang="uk-UA" sz="2400" dirty="0" smtClean="0"/>
            <a:t>Число нуль як кількісна </a:t>
          </a:r>
          <a:r>
            <a:rPr lang="uk-UA" sz="2400" dirty="0" err="1" smtClean="0"/>
            <a:t>характери-стика</a:t>
          </a:r>
          <a:r>
            <a:rPr lang="uk-UA" sz="2400" dirty="0" smtClean="0"/>
            <a:t> порожньої множини</a:t>
          </a:r>
          <a:endParaRPr lang="ru-RU" sz="2400" dirty="0"/>
        </a:p>
      </dgm:t>
    </dgm:pt>
    <dgm:pt modelId="{63D9C012-408B-4ABC-A825-88BF640C972A}" type="parTrans" cxnId="{0ACE378A-F12D-45B0-83B6-9E472DA81289}">
      <dgm:prSet/>
      <dgm:spPr/>
      <dgm:t>
        <a:bodyPr/>
        <a:lstStyle/>
        <a:p>
          <a:endParaRPr lang="ru-RU" sz="2400"/>
        </a:p>
      </dgm:t>
    </dgm:pt>
    <dgm:pt modelId="{021B63F0-64A3-4406-A2CF-DBA81049FA84}" type="sibTrans" cxnId="{0ACE378A-F12D-45B0-83B6-9E472DA81289}">
      <dgm:prSet/>
      <dgm:spPr/>
      <dgm:t>
        <a:bodyPr/>
        <a:lstStyle/>
        <a:p>
          <a:endParaRPr lang="ru-RU" sz="2400"/>
        </a:p>
      </dgm:t>
    </dgm:pt>
    <dgm:pt modelId="{50FC00D4-8D18-4B6D-A08E-0ADCB91B0795}">
      <dgm:prSet phldrT="[Текст]" custT="1"/>
      <dgm:spPr/>
      <dgm:t>
        <a:bodyPr/>
        <a:lstStyle/>
        <a:p>
          <a:pPr algn="ctr"/>
          <a:r>
            <a:rPr lang="uk-UA" sz="2400" b="1" dirty="0" smtClean="0"/>
            <a:t>Місце числа нуль  в числовому ряді</a:t>
          </a:r>
          <a:endParaRPr lang="ru-RU" sz="2400" b="1" dirty="0"/>
        </a:p>
      </dgm:t>
    </dgm:pt>
    <dgm:pt modelId="{0036AC35-411E-4290-A875-25D68CF9577B}" type="parTrans" cxnId="{5F3D1684-A40F-4EF2-A166-69664101DC12}">
      <dgm:prSet/>
      <dgm:spPr/>
      <dgm:t>
        <a:bodyPr/>
        <a:lstStyle/>
        <a:p>
          <a:endParaRPr lang="ru-RU" sz="2400"/>
        </a:p>
      </dgm:t>
    </dgm:pt>
    <dgm:pt modelId="{35F114DD-F9F2-43BF-8B94-1CA1A36B4682}" type="sibTrans" cxnId="{5F3D1684-A40F-4EF2-A166-69664101DC12}">
      <dgm:prSet/>
      <dgm:spPr/>
      <dgm:t>
        <a:bodyPr/>
        <a:lstStyle/>
        <a:p>
          <a:endParaRPr lang="ru-RU" sz="2400"/>
        </a:p>
      </dgm:t>
    </dgm:pt>
    <dgm:pt modelId="{8ACA022C-89B0-44B3-A23E-22248754074B}">
      <dgm:prSet phldrT="[Текст]" custT="1"/>
      <dgm:spPr/>
      <dgm:t>
        <a:bodyPr/>
        <a:lstStyle/>
        <a:p>
          <a:r>
            <a:rPr lang="uk-UA" sz="2400" dirty="0" smtClean="0"/>
            <a:t>Числовий промінь: початок числового променю відповідає числу 0</a:t>
          </a:r>
          <a:endParaRPr lang="ru-RU" sz="2400" dirty="0"/>
        </a:p>
      </dgm:t>
    </dgm:pt>
    <dgm:pt modelId="{D91B2EA5-5C77-4C85-B24A-EFF4D96737AB}" type="parTrans" cxnId="{63970A9B-96DC-4F9A-ACA8-6DCBF8D0E981}">
      <dgm:prSet/>
      <dgm:spPr/>
      <dgm:t>
        <a:bodyPr/>
        <a:lstStyle/>
        <a:p>
          <a:endParaRPr lang="ru-RU" sz="2400"/>
        </a:p>
      </dgm:t>
    </dgm:pt>
    <dgm:pt modelId="{2D2E8E22-4774-4E82-80E4-A72D0BBCEC7A}" type="sibTrans" cxnId="{63970A9B-96DC-4F9A-ACA8-6DCBF8D0E981}">
      <dgm:prSet/>
      <dgm:spPr/>
      <dgm:t>
        <a:bodyPr/>
        <a:lstStyle/>
        <a:p>
          <a:endParaRPr lang="ru-RU" sz="2400"/>
        </a:p>
      </dgm:t>
    </dgm:pt>
    <dgm:pt modelId="{F2AD9181-59EA-4B07-8658-C9036110354C}" type="pres">
      <dgm:prSet presAssocID="{73A7E139-CF03-470D-907B-A6E44EE5280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9340DA-DD7A-4DE4-9AAE-EFC14210C3CB}" type="pres">
      <dgm:prSet presAssocID="{60847484-5AB6-47AD-9E6C-0183E871520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38275-B1A7-4BD9-927A-A245C3783194}" type="pres">
      <dgm:prSet presAssocID="{60847484-5AB6-47AD-9E6C-0183E871520E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9A9E62-0BE5-424E-A0D1-0883BB33FCB6}" type="pres">
      <dgm:prSet presAssocID="{60847484-5AB6-47AD-9E6C-0183E871520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5F136-2959-4953-9711-2441EC1CD03C}" type="pres">
      <dgm:prSet presAssocID="{60847484-5AB6-47AD-9E6C-0183E871520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9C6EC-DB0A-41D6-A696-48E84C400294}" type="pres">
      <dgm:prSet presAssocID="{02CC3F46-BB14-4E0A-9151-2587A18681FA}" presName="sibTrans" presStyleCnt="0"/>
      <dgm:spPr/>
      <dgm:t>
        <a:bodyPr/>
        <a:lstStyle/>
        <a:p>
          <a:endParaRPr lang="ru-RU"/>
        </a:p>
      </dgm:t>
    </dgm:pt>
    <dgm:pt modelId="{22008AAE-BB37-459E-82F2-D24624338421}" type="pres">
      <dgm:prSet presAssocID="{95A9F88B-BA0A-4EB1-88D2-C893D7A3126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0FA2C-5733-4866-859B-688AC9BD98A4}" type="pres">
      <dgm:prSet presAssocID="{95A9F88B-BA0A-4EB1-88D2-C893D7A31262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B2D163-65AE-4190-8D28-0791E46CCB84}" type="pres">
      <dgm:prSet presAssocID="{95A9F88B-BA0A-4EB1-88D2-C893D7A3126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A778E-F6D3-4415-ADF8-FBE3E551ABF1}" type="pres">
      <dgm:prSet presAssocID="{95A9F88B-BA0A-4EB1-88D2-C893D7A31262}" presName="parentNode" presStyleLbl="revTx" presStyleIdx="1" presStyleCnt="3" custScaleX="182855" custLinFactNeighborX="-10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AA274-9603-4328-A9DB-D7806119A5D2}" type="pres">
      <dgm:prSet presAssocID="{0DC63814-038E-4C2B-935D-2FCC5E5DA3EE}" presName="sibTrans" presStyleCnt="0"/>
      <dgm:spPr/>
      <dgm:t>
        <a:bodyPr/>
        <a:lstStyle/>
        <a:p>
          <a:endParaRPr lang="ru-RU"/>
        </a:p>
      </dgm:t>
    </dgm:pt>
    <dgm:pt modelId="{482A48A5-2942-437A-8DA2-CD4C17E8F6F4}" type="pres">
      <dgm:prSet presAssocID="{50FC00D4-8D18-4B6D-A08E-0ADCB91B079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35263-A6DC-4384-A3C9-57E0A6B5BE35}" type="pres">
      <dgm:prSet presAssocID="{50FC00D4-8D18-4B6D-A08E-0ADCB91B0795}" presName="image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05FDB0-CB20-4FBA-9F1C-446C5FEF396C}" type="pres">
      <dgm:prSet presAssocID="{50FC00D4-8D18-4B6D-A08E-0ADCB91B079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C1CBC-86A4-4708-AC64-DF02A633056A}" type="pres">
      <dgm:prSet presAssocID="{50FC00D4-8D18-4B6D-A08E-0ADCB91B0795}" presName="parentNode" presStyleLbl="revTx" presStyleIdx="2" presStyleCnt="3" custScaleX="173373" custLinFactNeighborX="-302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26597-F1AC-4BF5-911A-235D75144DFA}" type="presOf" srcId="{B5D0DE12-C46D-4F7F-836D-24F4CA1665EB}" destId="{429A9E62-0BE5-424E-A0D1-0883BB33FCB6}" srcOrd="0" destOrd="0" presId="urn:microsoft.com/office/officeart/2005/8/layout/hList2"/>
    <dgm:cxn modelId="{0ACE378A-F12D-45B0-83B6-9E472DA81289}" srcId="{95A9F88B-BA0A-4EB1-88D2-C893D7A31262}" destId="{12344D44-C9F8-4F12-B51A-0B0D4115B3C2}" srcOrd="0" destOrd="0" parTransId="{63D9C012-408B-4ABC-A825-88BF640C972A}" sibTransId="{021B63F0-64A3-4406-A2CF-DBA81049FA84}"/>
    <dgm:cxn modelId="{63970A9B-96DC-4F9A-ACA8-6DCBF8D0E981}" srcId="{50FC00D4-8D18-4B6D-A08E-0ADCB91B0795}" destId="{8ACA022C-89B0-44B3-A23E-22248754074B}" srcOrd="0" destOrd="0" parTransId="{D91B2EA5-5C77-4C85-B24A-EFF4D96737AB}" sibTransId="{2D2E8E22-4774-4E82-80E4-A72D0BBCEC7A}"/>
    <dgm:cxn modelId="{7EEE2DE2-E7A7-481C-92AB-C27FF594E687}" type="presOf" srcId="{8ACA022C-89B0-44B3-A23E-22248754074B}" destId="{B705FDB0-CB20-4FBA-9F1C-446C5FEF396C}" srcOrd="0" destOrd="0" presId="urn:microsoft.com/office/officeart/2005/8/layout/hList2"/>
    <dgm:cxn modelId="{5F653669-4D42-4252-A490-846897652FF5}" srcId="{73A7E139-CF03-470D-907B-A6E44EE52807}" destId="{95A9F88B-BA0A-4EB1-88D2-C893D7A31262}" srcOrd="1" destOrd="0" parTransId="{96BE0E0D-BE7D-47B0-A1B3-2C914A551DBB}" sibTransId="{0DC63814-038E-4C2B-935D-2FCC5E5DA3EE}"/>
    <dgm:cxn modelId="{A21B71E5-6B4A-498E-B667-8A88A28FA963}" type="presOf" srcId="{60847484-5AB6-47AD-9E6C-0183E871520E}" destId="{8FA5F136-2959-4953-9711-2441EC1CD03C}" srcOrd="0" destOrd="0" presId="urn:microsoft.com/office/officeart/2005/8/layout/hList2"/>
    <dgm:cxn modelId="{22208D16-2FA5-45AF-A5E8-4A52E5C226EB}" type="presOf" srcId="{73A7E139-CF03-470D-907B-A6E44EE52807}" destId="{F2AD9181-59EA-4B07-8658-C9036110354C}" srcOrd="0" destOrd="0" presId="urn:microsoft.com/office/officeart/2005/8/layout/hList2"/>
    <dgm:cxn modelId="{3BB40316-E904-4519-8027-C9A6C7EA1C04}" srcId="{60847484-5AB6-47AD-9E6C-0183E871520E}" destId="{B5D0DE12-C46D-4F7F-836D-24F4CA1665EB}" srcOrd="0" destOrd="0" parTransId="{59ECE035-A5DB-4552-AB21-6160A94D02BA}" sibTransId="{FB32E943-78EA-4613-B54B-893380C82DAB}"/>
    <dgm:cxn modelId="{5F3D1684-A40F-4EF2-A166-69664101DC12}" srcId="{73A7E139-CF03-470D-907B-A6E44EE52807}" destId="{50FC00D4-8D18-4B6D-A08E-0ADCB91B0795}" srcOrd="2" destOrd="0" parTransId="{0036AC35-411E-4290-A875-25D68CF9577B}" sibTransId="{35F114DD-F9F2-43BF-8B94-1CA1A36B4682}"/>
    <dgm:cxn modelId="{39E03676-CC55-4CF6-8582-F701E6540267}" srcId="{73A7E139-CF03-470D-907B-A6E44EE52807}" destId="{60847484-5AB6-47AD-9E6C-0183E871520E}" srcOrd="0" destOrd="0" parTransId="{5F099433-1731-41ED-B32C-A1E9F467BBA9}" sibTransId="{02CC3F46-BB14-4E0A-9151-2587A18681FA}"/>
    <dgm:cxn modelId="{33EB8796-0875-42AB-B9FD-86E3BB2147AC}" type="presOf" srcId="{95A9F88B-BA0A-4EB1-88D2-C893D7A31262}" destId="{295A778E-F6D3-4415-ADF8-FBE3E551ABF1}" srcOrd="0" destOrd="0" presId="urn:microsoft.com/office/officeart/2005/8/layout/hList2"/>
    <dgm:cxn modelId="{656502E1-EDA4-40DA-92A8-E9F87B50D6AF}" type="presOf" srcId="{50FC00D4-8D18-4B6D-A08E-0ADCB91B0795}" destId="{6DAC1CBC-86A4-4708-AC64-DF02A633056A}" srcOrd="0" destOrd="0" presId="urn:microsoft.com/office/officeart/2005/8/layout/hList2"/>
    <dgm:cxn modelId="{EB0F92CB-C798-4FBB-B4B0-B89E54824064}" type="presOf" srcId="{12344D44-C9F8-4F12-B51A-0B0D4115B3C2}" destId="{F1B2D163-65AE-4190-8D28-0791E46CCB84}" srcOrd="0" destOrd="0" presId="urn:microsoft.com/office/officeart/2005/8/layout/hList2"/>
    <dgm:cxn modelId="{2B83D40F-AF2A-4571-9CEA-524C1ADCE4DF}" type="presParOf" srcId="{F2AD9181-59EA-4B07-8658-C9036110354C}" destId="{839340DA-DD7A-4DE4-9AAE-EFC14210C3CB}" srcOrd="0" destOrd="0" presId="urn:microsoft.com/office/officeart/2005/8/layout/hList2"/>
    <dgm:cxn modelId="{274562B1-F415-4892-A7C7-7F7A1ADE95CC}" type="presParOf" srcId="{839340DA-DD7A-4DE4-9AAE-EFC14210C3CB}" destId="{7C038275-B1A7-4BD9-927A-A245C3783194}" srcOrd="0" destOrd="0" presId="urn:microsoft.com/office/officeart/2005/8/layout/hList2"/>
    <dgm:cxn modelId="{2E852591-6A71-40A8-BF3F-0198040392F8}" type="presParOf" srcId="{839340DA-DD7A-4DE4-9AAE-EFC14210C3CB}" destId="{429A9E62-0BE5-424E-A0D1-0883BB33FCB6}" srcOrd="1" destOrd="0" presId="urn:microsoft.com/office/officeart/2005/8/layout/hList2"/>
    <dgm:cxn modelId="{348539A6-C977-4E9B-9812-E9AB58A9D236}" type="presParOf" srcId="{839340DA-DD7A-4DE4-9AAE-EFC14210C3CB}" destId="{8FA5F136-2959-4953-9711-2441EC1CD03C}" srcOrd="2" destOrd="0" presId="urn:microsoft.com/office/officeart/2005/8/layout/hList2"/>
    <dgm:cxn modelId="{129B143C-D6C8-4291-9469-4D9C2B6318AA}" type="presParOf" srcId="{F2AD9181-59EA-4B07-8658-C9036110354C}" destId="{D929C6EC-DB0A-41D6-A696-48E84C400294}" srcOrd="1" destOrd="0" presId="urn:microsoft.com/office/officeart/2005/8/layout/hList2"/>
    <dgm:cxn modelId="{B5BC4641-3B8C-4F80-BA58-A3E29B1A205E}" type="presParOf" srcId="{F2AD9181-59EA-4B07-8658-C9036110354C}" destId="{22008AAE-BB37-459E-82F2-D24624338421}" srcOrd="2" destOrd="0" presId="urn:microsoft.com/office/officeart/2005/8/layout/hList2"/>
    <dgm:cxn modelId="{FBF77EAE-077C-4545-95B7-B277ECD71EA4}" type="presParOf" srcId="{22008AAE-BB37-459E-82F2-D24624338421}" destId="{D7D0FA2C-5733-4866-859B-688AC9BD98A4}" srcOrd="0" destOrd="0" presId="urn:microsoft.com/office/officeart/2005/8/layout/hList2"/>
    <dgm:cxn modelId="{451980DC-783A-4BFF-A91E-51AAFE634B12}" type="presParOf" srcId="{22008AAE-BB37-459E-82F2-D24624338421}" destId="{F1B2D163-65AE-4190-8D28-0791E46CCB84}" srcOrd="1" destOrd="0" presId="urn:microsoft.com/office/officeart/2005/8/layout/hList2"/>
    <dgm:cxn modelId="{307C32C9-FF99-4043-B07E-E99B32207C06}" type="presParOf" srcId="{22008AAE-BB37-459E-82F2-D24624338421}" destId="{295A778E-F6D3-4415-ADF8-FBE3E551ABF1}" srcOrd="2" destOrd="0" presId="urn:microsoft.com/office/officeart/2005/8/layout/hList2"/>
    <dgm:cxn modelId="{D6D77963-87F7-40B2-8A14-A77CECF7614A}" type="presParOf" srcId="{F2AD9181-59EA-4B07-8658-C9036110354C}" destId="{0A7AA274-9603-4328-A9DB-D7806119A5D2}" srcOrd="3" destOrd="0" presId="urn:microsoft.com/office/officeart/2005/8/layout/hList2"/>
    <dgm:cxn modelId="{AFFAD59A-2701-47FE-BFBF-E4EE23D7D45F}" type="presParOf" srcId="{F2AD9181-59EA-4B07-8658-C9036110354C}" destId="{482A48A5-2942-437A-8DA2-CD4C17E8F6F4}" srcOrd="4" destOrd="0" presId="urn:microsoft.com/office/officeart/2005/8/layout/hList2"/>
    <dgm:cxn modelId="{82624D9B-B721-4770-A0B4-9856194EDE9C}" type="presParOf" srcId="{482A48A5-2942-437A-8DA2-CD4C17E8F6F4}" destId="{BC035263-A6DC-4384-A3C9-57E0A6B5BE35}" srcOrd="0" destOrd="0" presId="urn:microsoft.com/office/officeart/2005/8/layout/hList2"/>
    <dgm:cxn modelId="{1E83330C-A4B7-44F6-A152-66427623542D}" type="presParOf" srcId="{482A48A5-2942-437A-8DA2-CD4C17E8F6F4}" destId="{B705FDB0-CB20-4FBA-9F1C-446C5FEF396C}" srcOrd="1" destOrd="0" presId="urn:microsoft.com/office/officeart/2005/8/layout/hList2"/>
    <dgm:cxn modelId="{7EC23260-73FE-4459-B53C-34A181A29ED0}" type="presParOf" srcId="{482A48A5-2942-437A-8DA2-CD4C17E8F6F4}" destId="{6DAC1CBC-86A4-4708-AC64-DF02A633056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A5F136-2959-4953-9711-2441EC1CD03C}">
      <dsp:nvSpPr>
        <dsp:cNvPr id="0" name=""/>
        <dsp:cNvSpPr/>
      </dsp:nvSpPr>
      <dsp:spPr>
        <a:xfrm rot="16200000">
          <a:off x="-1902157" y="2865117"/>
          <a:ext cx="4359606" cy="44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8595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Одержання числа</a:t>
          </a:r>
          <a:endParaRPr lang="ru-RU" sz="2000" kern="1200" dirty="0"/>
        </a:p>
      </dsp:txBody>
      <dsp:txXfrm rot="16200000">
        <a:off x="-1902157" y="2865117"/>
        <a:ext cx="4359606" cy="440611"/>
      </dsp:txXfrm>
    </dsp:sp>
    <dsp:sp modelId="{429A9E62-0BE5-424E-A0D1-0883BB33FCB6}">
      <dsp:nvSpPr>
        <dsp:cNvPr id="0" name=""/>
        <dsp:cNvSpPr/>
      </dsp:nvSpPr>
      <dsp:spPr>
        <a:xfrm>
          <a:off x="497950" y="905619"/>
          <a:ext cx="2194710" cy="4359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88595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Число нуль, як результат віднімання рівних чисел</a:t>
          </a:r>
          <a:endParaRPr lang="ru-RU" sz="2400" kern="1200" dirty="0"/>
        </a:p>
      </dsp:txBody>
      <dsp:txXfrm>
        <a:off x="497950" y="905619"/>
        <a:ext cx="2194710" cy="4359606"/>
      </dsp:txXfrm>
    </dsp:sp>
    <dsp:sp modelId="{7C038275-B1A7-4BD9-927A-A245C3783194}">
      <dsp:nvSpPr>
        <dsp:cNvPr id="0" name=""/>
        <dsp:cNvSpPr/>
      </dsp:nvSpPr>
      <dsp:spPr>
        <a:xfrm>
          <a:off x="57339" y="324012"/>
          <a:ext cx="881222" cy="88122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A778E-F6D3-4415-ADF8-FBE3E551ABF1}">
      <dsp:nvSpPr>
        <dsp:cNvPr id="0" name=""/>
        <dsp:cNvSpPr/>
      </dsp:nvSpPr>
      <dsp:spPr>
        <a:xfrm rot="16200000">
          <a:off x="1294841" y="2865117"/>
          <a:ext cx="4359606" cy="44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8595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Формування поняття про число 0</a:t>
          </a:r>
          <a:endParaRPr lang="ru-RU" sz="2000" kern="1200" dirty="0"/>
        </a:p>
      </dsp:txBody>
      <dsp:txXfrm rot="16200000">
        <a:off x="1294841" y="2865117"/>
        <a:ext cx="4359606" cy="440611"/>
      </dsp:txXfrm>
    </dsp:sp>
    <dsp:sp modelId="{F1B2D163-65AE-4190-8D28-0791E46CCB84}">
      <dsp:nvSpPr>
        <dsp:cNvPr id="0" name=""/>
        <dsp:cNvSpPr/>
      </dsp:nvSpPr>
      <dsp:spPr>
        <a:xfrm>
          <a:off x="3694950" y="905619"/>
          <a:ext cx="2194710" cy="4359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88595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Число нуль як кількісна характеристика порожньої множини</a:t>
          </a:r>
          <a:endParaRPr lang="ru-RU" sz="2400" kern="1200" dirty="0"/>
        </a:p>
      </dsp:txBody>
      <dsp:txXfrm>
        <a:off x="3694950" y="905619"/>
        <a:ext cx="2194710" cy="4359606"/>
      </dsp:txXfrm>
    </dsp:sp>
    <dsp:sp modelId="{D7D0FA2C-5733-4866-859B-688AC9BD98A4}">
      <dsp:nvSpPr>
        <dsp:cNvPr id="0" name=""/>
        <dsp:cNvSpPr/>
      </dsp:nvSpPr>
      <dsp:spPr>
        <a:xfrm>
          <a:off x="3254339" y="324012"/>
          <a:ext cx="881222" cy="88122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C1CBC-86A4-4708-AC64-DF02A633056A}">
      <dsp:nvSpPr>
        <dsp:cNvPr id="0" name=""/>
        <dsp:cNvSpPr/>
      </dsp:nvSpPr>
      <dsp:spPr>
        <a:xfrm rot="16200000">
          <a:off x="4491840" y="2865117"/>
          <a:ext cx="4359606" cy="44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8595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Місце числа нуль  в числовому ряді</a:t>
          </a:r>
          <a:endParaRPr lang="ru-RU" sz="2000" kern="1200" dirty="0"/>
        </a:p>
      </dsp:txBody>
      <dsp:txXfrm rot="16200000">
        <a:off x="4491840" y="2865117"/>
        <a:ext cx="4359606" cy="440611"/>
      </dsp:txXfrm>
    </dsp:sp>
    <dsp:sp modelId="{B705FDB0-CB20-4FBA-9F1C-446C5FEF396C}">
      <dsp:nvSpPr>
        <dsp:cNvPr id="0" name=""/>
        <dsp:cNvSpPr/>
      </dsp:nvSpPr>
      <dsp:spPr>
        <a:xfrm>
          <a:off x="6891949" y="905619"/>
          <a:ext cx="2194710" cy="4359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388595" rIns="234696" bIns="23469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Числовий промінь: початок числового променю відповідає числу 0</a:t>
          </a:r>
          <a:endParaRPr lang="ru-RU" sz="2600" kern="1200" dirty="0"/>
        </a:p>
      </dsp:txBody>
      <dsp:txXfrm>
        <a:off x="6891949" y="905619"/>
        <a:ext cx="2194710" cy="4359606"/>
      </dsp:txXfrm>
    </dsp:sp>
    <dsp:sp modelId="{BC035263-A6DC-4384-A3C9-57E0A6B5BE35}">
      <dsp:nvSpPr>
        <dsp:cNvPr id="0" name=""/>
        <dsp:cNvSpPr/>
      </dsp:nvSpPr>
      <dsp:spPr>
        <a:xfrm>
          <a:off x="6451338" y="324012"/>
          <a:ext cx="881222" cy="88122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8817-9CCE-4E1A-B5A4-3F27848FBFF5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14FB-D415-469C-AFDE-C5F8737E7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8817-9CCE-4E1A-B5A4-3F27848FBFF5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14FB-D415-469C-AFDE-C5F8737E7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8817-9CCE-4E1A-B5A4-3F27848FBFF5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14FB-D415-469C-AFDE-C5F8737E7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8817-9CCE-4E1A-B5A4-3F27848FBFF5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14FB-D415-469C-AFDE-C5F8737E7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8817-9CCE-4E1A-B5A4-3F27848FBFF5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14FB-D415-469C-AFDE-C5F8737E7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8817-9CCE-4E1A-B5A4-3F27848FBFF5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14FB-D415-469C-AFDE-C5F8737E7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8817-9CCE-4E1A-B5A4-3F27848FBFF5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14FB-D415-469C-AFDE-C5F8737E7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8817-9CCE-4E1A-B5A4-3F27848FBFF5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14FB-D415-469C-AFDE-C5F8737E7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8817-9CCE-4E1A-B5A4-3F27848FBFF5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14FB-D415-469C-AFDE-C5F8737E7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8817-9CCE-4E1A-B5A4-3F27848FBFF5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14FB-D415-469C-AFDE-C5F8737E7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7298817-9CCE-4E1A-B5A4-3F27848FBFF5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C2814FB-D415-469C-AFDE-C5F8737E7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7298817-9CCE-4E1A-B5A4-3F27848FBFF5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C2814FB-D415-469C-AFDE-C5F8737E7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Число нуль</a:t>
            </a:r>
            <a:endParaRPr lang="ru-RU" sz="3600" dirty="0"/>
          </a:p>
        </p:txBody>
      </p:sp>
      <p:pic>
        <p:nvPicPr>
          <p:cNvPr id="4" name="Рисунок 3" descr="Рисунок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7392" y="1436662"/>
            <a:ext cx="6803632" cy="542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Число нуль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038275-B1A7-4BD9-927A-A245C3783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C038275-B1A7-4BD9-927A-A245C3783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A5F136-2959-4953-9711-2441EC1CD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A5F136-2959-4953-9711-2441EC1CD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9A9E62-0BE5-424E-A0D1-0883BB33F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29A9E62-0BE5-424E-A0D1-0883BB33F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D0FA2C-5733-4866-859B-688AC9BD9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7D0FA2C-5733-4866-859B-688AC9BD9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5A778E-F6D3-4415-ADF8-FBE3E551A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95A778E-F6D3-4415-ADF8-FBE3E551A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B2D163-65AE-4190-8D28-0791E46CC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1B2D163-65AE-4190-8D28-0791E46CC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35263-A6DC-4384-A3C9-57E0A6B5B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C035263-A6DC-4384-A3C9-57E0A6B5B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AC1CBC-86A4-4708-AC64-DF02A6330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AC1CBC-86A4-4708-AC64-DF02A6330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5FDB0-CB20-4FBA-9F1C-446C5FEF3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B705FDB0-CB20-4FBA-9F1C-446C5FEF3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Число нуль</a:t>
            </a: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1"/>
            <a:ext cx="9144000" cy="231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1600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05064"/>
            <a:ext cx="14954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1495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861048"/>
            <a:ext cx="126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11766"/>
            <a:ext cx="9144000" cy="76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728" y="38576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39290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8062" y="38576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071678"/>
            <a:ext cx="2214546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14578" y="2071678"/>
            <a:ext cx="2214546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43470" y="2071678"/>
            <a:ext cx="2214546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00924" y="2071678"/>
            <a:ext cx="2214546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Число нуль</a:t>
            </a:r>
            <a:endParaRPr lang="ru-RU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4244"/>
          <a:stretch>
            <a:fillRect/>
          </a:stretch>
        </p:blipFill>
        <p:spPr bwMode="auto">
          <a:xfrm>
            <a:off x="0" y="1628800"/>
            <a:ext cx="9144000" cy="32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6535"/>
          <a:stretch>
            <a:fillRect/>
          </a:stretch>
        </p:blipFill>
        <p:spPr bwMode="auto">
          <a:xfrm>
            <a:off x="0" y="5429264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Число нуль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218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50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Модульная</vt:lpstr>
      <vt:lpstr>Число нуль</vt:lpstr>
      <vt:lpstr>Число нуль</vt:lpstr>
      <vt:lpstr>Число нуль</vt:lpstr>
      <vt:lpstr>Число нуль</vt:lpstr>
      <vt:lpstr>Число нуль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Marinochka</cp:lastModifiedBy>
  <cp:revision>7</cp:revision>
  <dcterms:created xsi:type="dcterms:W3CDTF">2015-05-10T17:10:20Z</dcterms:created>
  <dcterms:modified xsi:type="dcterms:W3CDTF">2015-06-06T19:27:22Z</dcterms:modified>
</cp:coreProperties>
</file>