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544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81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0109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Наочні посібники і дидактичний матеріал</a:t>
            </a:r>
            <a:endParaRPr lang="ru-RU" sz="3600" b="1" dirty="0">
              <a:ln w="12700">
                <a:noFill/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401080" cy="3993307"/>
          </a:xfrm>
        </p:spPr>
        <p:txBody>
          <a:bodyPr>
            <a:noAutofit/>
          </a:bodyPr>
          <a:lstStyle/>
          <a:p>
            <a:pPr marL="365125" indent="-365125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uk-UA" sz="2400" dirty="0" smtClean="0"/>
              <a:t>набір геометричних фігур різного кольору  і розміру;</a:t>
            </a:r>
          </a:p>
          <a:p>
            <a:pPr marL="0" lvl="2" indent="354013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uk-UA" dirty="0"/>
              <a:t>набір карток з числовими фігурами;</a:t>
            </a:r>
            <a:endParaRPr lang="ru-RU" dirty="0"/>
          </a:p>
          <a:p>
            <a:pPr marL="0" lvl="2" indent="354013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uk-UA" dirty="0"/>
              <a:t>набір карток з цифрами і арифметичними знаками;</a:t>
            </a:r>
            <a:endParaRPr lang="ru-RU" dirty="0"/>
          </a:p>
          <a:p>
            <a:pPr marL="0" lvl="2" indent="354013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q"/>
            </a:pPr>
            <a:r>
              <a:rPr lang="uk-UA" dirty="0" smtClean="0"/>
              <a:t>картки </a:t>
            </a:r>
            <a:r>
              <a:rPr lang="uk-UA" dirty="0"/>
              <a:t>для вивчення складу </a:t>
            </a:r>
            <a:r>
              <a:rPr lang="uk-UA" dirty="0" smtClean="0"/>
              <a:t>чисел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145410" name="Picture 2" descr="http://russianmagnets.com/files/products/Geom%20figury%20dla%20s4eta_1200.800x600w.jpg?f083c4345dd282f7868aed603fa0a888"/>
          <p:cNvPicPr>
            <a:picLocks noChangeAspect="1" noChangeArrowheads="1"/>
          </p:cNvPicPr>
          <p:nvPr/>
        </p:nvPicPr>
        <p:blipFill>
          <a:blip r:embed="rId2" cstate="print"/>
          <a:srcRect t="15670"/>
          <a:stretch>
            <a:fillRect/>
          </a:stretch>
        </p:blipFill>
        <p:spPr bwMode="auto">
          <a:xfrm>
            <a:off x="-31" y="3820026"/>
            <a:ext cx="2768200" cy="1537800"/>
          </a:xfrm>
          <a:prstGeom prst="rect">
            <a:avLst/>
          </a:prstGeom>
          <a:noFill/>
        </p:spPr>
      </p:pic>
      <p:pic>
        <p:nvPicPr>
          <p:cNvPr id="5" name="Содержимое 5"/>
          <p:cNvPicPr>
            <a:picLocks noChangeAspect="1"/>
          </p:cNvPicPr>
          <p:nvPr/>
        </p:nvPicPr>
        <p:blipFill>
          <a:blip r:embed="rId3" cstate="print"/>
          <a:srcRect l="4587" t="21379" r="77065" b="57810"/>
          <a:stretch>
            <a:fillRect/>
          </a:stretch>
        </p:blipFill>
        <p:spPr>
          <a:xfrm>
            <a:off x="6715140" y="2214554"/>
            <a:ext cx="1428760" cy="642942"/>
          </a:xfrm>
          <a:prstGeom prst="rect">
            <a:avLst/>
          </a:prstGeom>
        </p:spPr>
      </p:pic>
      <p:pic>
        <p:nvPicPr>
          <p:cNvPr id="6" name="Содержимое 5"/>
          <p:cNvPicPr>
            <a:picLocks noChangeAspect="1"/>
          </p:cNvPicPr>
          <p:nvPr/>
        </p:nvPicPr>
        <p:blipFill>
          <a:blip r:embed="rId3" cstate="print"/>
          <a:srcRect l="44036" t="21379" r="41285" b="57810"/>
          <a:stretch>
            <a:fillRect/>
          </a:stretch>
        </p:blipFill>
        <p:spPr>
          <a:xfrm>
            <a:off x="7786710" y="1571612"/>
            <a:ext cx="1143008" cy="642942"/>
          </a:xfrm>
          <a:prstGeom prst="rect">
            <a:avLst/>
          </a:prstGeom>
        </p:spPr>
      </p:pic>
      <p:pic>
        <p:nvPicPr>
          <p:cNvPr id="145412" name="Picture 4" descr="http://www.childwear.com.ua/images/products/mag_numb_ukr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3308385"/>
            <a:ext cx="1857356" cy="3549615"/>
          </a:xfrm>
          <a:prstGeom prst="rect">
            <a:avLst/>
          </a:prstGeom>
          <a:noFill/>
        </p:spPr>
      </p:pic>
      <p:pic>
        <p:nvPicPr>
          <p:cNvPr id="145416" name="Picture 8" descr="http://img2.labirint.ru/books/442962/big.jpg"/>
          <p:cNvPicPr>
            <a:picLocks noChangeAspect="1" noChangeArrowheads="1"/>
          </p:cNvPicPr>
          <p:nvPr/>
        </p:nvPicPr>
        <p:blipFill>
          <a:blip r:embed="rId5" cstate="print"/>
          <a:srcRect t="8349"/>
          <a:stretch>
            <a:fillRect/>
          </a:stretch>
        </p:blipFill>
        <p:spPr bwMode="auto">
          <a:xfrm>
            <a:off x="5072066" y="3714752"/>
            <a:ext cx="2214578" cy="3136779"/>
          </a:xfrm>
          <a:prstGeom prst="rect">
            <a:avLst/>
          </a:prstGeom>
          <a:noFill/>
        </p:spPr>
      </p:pic>
      <p:pic>
        <p:nvPicPr>
          <p:cNvPr id="145420" name="Picture 12" descr="http://festival.1september.ru/articles/552993/1_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138761"/>
            <a:ext cx="4762500" cy="179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5145</TotalTime>
  <Words>34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 Наочні посібники і дидактичний матеріал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329</cp:revision>
  <dcterms:created xsi:type="dcterms:W3CDTF">2013-03-02T15:36:12Z</dcterms:created>
  <dcterms:modified xsi:type="dcterms:W3CDTF">2015-06-07T08:59:29Z</dcterms:modified>
</cp:coreProperties>
</file>