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519" r:id="rId2"/>
    <p:sldId id="520" r:id="rId3"/>
    <p:sldId id="521" r:id="rId4"/>
    <p:sldId id="522" r:id="rId5"/>
    <p:sldId id="523" r:id="rId6"/>
    <p:sldId id="546" r:id="rId7"/>
    <p:sldId id="537" r:id="rId8"/>
    <p:sldId id="538" r:id="rId9"/>
    <p:sldId id="539" r:id="rId10"/>
    <p:sldId id="540" r:id="rId11"/>
    <p:sldId id="524" r:id="rId12"/>
    <p:sldId id="525" r:id="rId13"/>
    <p:sldId id="527" r:id="rId14"/>
    <p:sldId id="541" r:id="rId15"/>
    <p:sldId id="542" r:id="rId16"/>
    <p:sldId id="531" r:id="rId17"/>
    <p:sldId id="532" r:id="rId18"/>
    <p:sldId id="533" r:id="rId19"/>
    <p:sldId id="535" r:id="rId20"/>
    <p:sldId id="536" r:id="rId21"/>
    <p:sldId id="543" r:id="rId22"/>
    <p:sldId id="544" r:id="rId23"/>
    <p:sldId id="545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24" autoAdjust="0"/>
  </p:normalViewPr>
  <p:slideViewPr>
    <p:cSldViewPr>
      <p:cViewPr>
        <p:scale>
          <a:sx n="44" d="100"/>
          <a:sy n="44" d="100"/>
        </p:scale>
        <p:origin x="-143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6D1CB-F8DA-4A1E-9600-44893ACE862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3C04-BF1C-4C35-AE7E-FD08ABF8E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Реалізація змісту програми в чинних підручниках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15068">
            <a:off x="3189252" y="2022103"/>
            <a:ext cx="2658126" cy="36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70999">
            <a:off x="828398" y="2056364"/>
            <a:ext cx="2624652" cy="367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773">
            <a:off x="5684290" y="2693168"/>
            <a:ext cx="2776826" cy="37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0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9123"/>
                <a:gridCol w="4714876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введення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переставного закону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пропонується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знайти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виразів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у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яких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перший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доданок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менший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другого, способом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переставляння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доданків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 В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сенс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учні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вже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вивчили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напам’ять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чисел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другої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п’ятірки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lang="ru-RU" sz="1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106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Спочатку вводиться дія додавання; учні складають рівності за малюнками, складають рівності на додавання за відповідними випадками складу числа, додають число 1, а  також, вставляють пропущені числа у правильних рівностях.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Вводяться назви компонентів та результату дії додавання «доданок» і «сума» ( с. 41, №1). Є відповідні правила. Математичний вираз «сума» лише позначено у записі рівності, а відповідне правило відсутнє.  Відразу дається читання виразу із назвою математичного виразу «сума» (С. 41). Не звертається увага на подвійний зміст суми як результату дії додаванні й суми чисел як математичного виразу).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106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підручнику відсутні завдання на засвоєння учнями термінів «доданок» та «сума» лише у завданнях використовуються ця термінологія.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с. 41 вводиться додавання за допомогою числового відрізку. Тут учні вперше бачать числовий відрізок, до того ж, позначений лише з одного кінця буквою О; вони ще не мали досвіду позначення чисел на числовому відрізку, і відразу мають виконувати додавання. У завданнях використовується поняття суми чисел як виразу ( с. 41 , №3, 4), тоді як це поняття не вводиться.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Дається правило взаємозв’язку додавання й віднімання (некоректне: якщо від суми двох доданків…, с. 45, №2).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нуль вводиться через віднімання однакових чисел. Якщо випадки віднімання однакових чисел, додавання 0 до числа якось ілюструються на малюнках, то випадок віднімання від числа нуля включений у завдання на обчислення значень виразів (с. 49, №3).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Прийоми обчислення не вводяться, обчислювальні навички не формуються. Таблиці додавання й віднімання певного числа пропонуються у готовому вигляді. Учні мають пояснити як складено рівності за малюнками, і запам’ятати табличні результати. Для закріплення таблиць пропонуються завдання на обчислення значень виразів на дві дії.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вивченні таблиць додавання й віднімання числа 5 ( с. 65) пропонується спостереження за зміною суми в залежності від зміни першого доданка. Але при вивчені наступних таблиць така робота припиняється ( с. 68, 71…).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Після вивчення таблиць пропонується зміна суми в залежності від зміни одного з доданків ( с.78, №1). Вводиться прийом додавання й віднімання частинами . Вводиться переставна властивість додавання ( с. 80, №2, 3), причому відразу дається два варіанти формулювання – для випадку двох або кількох доданків ( у межах 10 важко помітити зручність таких обчислень….).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5995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3371"/>
                <a:gridCol w="5000628"/>
              </a:tblGrid>
              <a:tr h="64291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Проводиться ґрунтована підготовча робота з предметними множинами. 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Зміст підготовчої роботи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Система вправ: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Розбиття множини на дві підмножини за відмінними ознаками (класифікація).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Об'єднання у множину за спільною ознакою (узагальнення).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Об'єднання двох предметних множин без спільних елементів і демонстрація об'єднаної множини.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Вилучення підмножини з множини і демонстрація підмножини, що залишилася.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Уявлення про те, що при об'єднанні стає більше.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Уявлення про те, що при вилученні залишається менше.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lang="ru-RU" sz="20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4809"/>
                <a:gridCol w="4929190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і віднімання вводяться одночасно у протиставленні за допомогою малюнків, які ілюструють або дії з множинами або на сюжетних малюнках. Даються чіткі пояснення. Відразу із читанням записів вводиться поняття «вираз» і «рівність»; «значення виразу».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80000"/>
                        </a:lnSpc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6093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57685"/>
                <a:gridCol w="4786314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 вивчення арифметичних дій додавання й віднімання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9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Конкретний зміст арифметичних дій додавання й віднімання. Додавання й віднімання за малюнками або на підставі  складу числа.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9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Схематична інтерпретація дій додавання й віднімання.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9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Одержання наступного або попереднього числа.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9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на числовому промені.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9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числа 1 на підставі прямування чисел в натуральному ряді.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80000"/>
                        </a:lnSpc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5916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1933"/>
                <a:gridCol w="5072066"/>
              </a:tblGrid>
              <a:tr h="64291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і результату дії додавання.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і віднімання числа 2 по одиниці.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Віднімання рівних чисел.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 нулем.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Корисним для підготовчої роботи до розв’язування задач є схематична інтерпретація арифметичних дій додавання й віднімання. Причому, схеми спочатку представлені у вигляді геометричних фігур, об’єднання яких або вилучення показано замкненою кривою, і лише потім – відрізками.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80000"/>
                        </a:lnSpc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0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8023"/>
                <a:gridCol w="4355976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і віднімання вводяться на одному уроці. Ставляться запитання до малюнків: Скільки разом? Скільки залишилося. Записуються і читаються рівності. 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Пояснення щодо конкретного змісту дій додавання і віднімання як об’єднання та вилучення пропонуються лише після ознайомлення з назвами компонентів цих дій і знаходження невідомого доданка, під час ознайомлення з поняттям задачі       (С. 53-54).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60031"/>
                <a:gridCol w="4283968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Пропонуються завдання на первинне закріплення вивченого матеріалу, на формування вмінь та навичок, і головне – на безперервне повторення.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формулюванні завдань, відразу після введення, широко  застосовується математична термінологія.</a:t>
                      </a:r>
                      <a:endParaRPr lang="ru-RU" sz="20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60031"/>
                <a:gridCol w="4283968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додавання й віднімання вивчаються за алгоритмом: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Ознайомлення з обчислювальним прийомом;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Формування обчислювальної навички;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Складання таблиць.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Спостереження залежності суми від зміни першого доданка; залежності різниці від зміни зменшуваного.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Застосування табличних результатів.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60031"/>
                <a:gridCol w="4283968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Подано пам’ятки або опорні конспекти всіх прийомів додавання та віднімання.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Подано зразки міркувань.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Подано схеми обчислення.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Застосовано всілякі «підказки» для учнів при виконанні дії.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Достатня кількість вправ на застосування: як звичайні, так і трансформовані.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60031"/>
                <a:gridCol w="4283968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Подано у вигляді правил назви чисел при додаванні й відніманні; переставний закон додавання, взаємозв’язок арифметичних дій додавання й віднімання; правила знаходження невідомого компонента арифметичних дій додавання й віднімання; правило різницевого порівняння тощо.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0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8023"/>
                <a:gridCol w="4355976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три уроки учням пропонується виконати додавання і віднімання чисел 1 і 2, а далі й решти чисел першого десятка, але не подано вказівку як вони мають міркувати.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Пропонуються для обчислення значень вирази, що складають з двох – п’яти чисел.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Після вивчення числа 6 пропонується додавання й віднімання на числовому промені. Здебільше вправи стосуються додавання й віднімання кількох чисел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0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8023"/>
                <a:gridCol w="4355976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Після вивчення числа 10 пропонуються назви чисел при додаванні, а через урок – назви чисел при відніманні. Протягом двох уроків після їх вивчення пропонується лише одне-два завдання на закріплення назв компонентів та результату дії додавання або віднімання.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0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8023"/>
                <a:gridCol w="4355976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три уроки після введення назв чисел при відніманні вводиться правило знаходження невідомого доданка. Підготовчою вправою є завдання на складання однієї рівності на додавання і двох на віднімання за кісточками доміно. Але цей вид вправ з’являється у такому вигляді вперше… Правило вводиться після заповнення таблиці з невідомими числами: доданок, </a:t>
                      </a:r>
                      <a:r>
                        <a:rPr kumimoji="0" lang="uk-UA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доданок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сума. 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0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8023"/>
                <a:gridCol w="4355976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Арифметичні дії додавання й віднімання чисел у межах 10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як знаходження кількості елементів об’єднання множин, що не перетинаються.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як знаходження кількості елементів множини, які залишилися після вилучення її частини.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Знаки дій додавання і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за числовим променем.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компонентів та результату дій додавання та віднімання.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0.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Віднімання рівних чисел. Додавання й віднімання  нуля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наступному уроці учні мають записати пропущені числа у рівностях на додавання й на віднімання. Незрозуміло, чи вони мають діяти на підставі складу числа, чи на підставі правила. Але учні лише знають правило знаходження невідомого доданка?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3459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05"/>
                <a:gridCol w="5500694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Прийом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обчислення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не вводиться.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передбачають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механічне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запам’ятовування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пропонуються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вправи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числовим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променем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 У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їх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методична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доцільність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1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пропонуються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вправи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одиниці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може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вважатися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підготовкою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2,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такі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вправи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є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системою,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оскільки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наступних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таких «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підготовчих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вправ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наступних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випадків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пропонується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716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6181"/>
                <a:gridCol w="5357818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2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пропонуються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обчислення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значень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вирази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містять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лише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1, 2, 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3, 5 ( с. 60, №2, 3).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5 та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3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учні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вивчали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3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дається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залежність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суми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зміни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одного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доданків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4 –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залежність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різниці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зміни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зменшуваного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від’ємника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виходить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програми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); правила не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даються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Деякі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правила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дублюються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(«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пригадай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»):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знаходження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невідомого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доданка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різницевого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порівняння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4709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05"/>
                <a:gridCol w="5500694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Таблиці додавання чисел в межах 10.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суми від зміни одного доданка при сталому другому.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Таблиці віднімання.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 різниці від зміни зменшуваного при сталому від’ємнику.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всіх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таблиць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пропонуються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завдання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на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віднімання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чисел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першої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п’ятірки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частинами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 В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сенс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табличні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вже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вивчені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напам’ять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Переставний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пропонується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через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знаходження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значень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трьох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п’яти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доданків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через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складання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прикладів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малюнками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нарешті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через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знаходження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значень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пар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виразів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в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яких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доданки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переставлено. Подано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формулювання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: при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додаванні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доданки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можна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переставляти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 Сума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цього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змінюється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наступному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уроці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дається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буквений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запис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переставного закону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інше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формулювання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зміни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місць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доданків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сума не </a:t>
                      </a:r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міняється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endParaRPr lang="ru-RU" sz="1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de1870cfb7603392251ff9968f7a6830a7e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5180</TotalTime>
  <Words>2880</Words>
  <Application>Microsoft Office PowerPoint</Application>
  <PresentationFormat>Экран (4:3)</PresentationFormat>
  <Paragraphs>292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Модульная</vt:lpstr>
      <vt:lpstr>Реалізація змісту програми в чинних підручниках </vt:lpstr>
      <vt:lpstr>Реалізація змісту програми у підручнику Ф. Рівкінд,  Л. Оляницької</vt:lpstr>
      <vt:lpstr>Реалізація змісту програми у підручнику Ф. Рівкінд,  Л. Оляницької</vt:lpstr>
      <vt:lpstr>Реалізація змісту програми у підручнику Ф. Рівкінд,  Л. Оляницької</vt:lpstr>
      <vt:lpstr>Реалізація змісту програми у підручнику Ф. Рівкінд,  Л. Оляницької</vt:lpstr>
      <vt:lpstr>Реалізація змісту програми у підручнику Ф. Рівкінд,  Л. Оляницької</vt:lpstr>
      <vt:lpstr>Реалізація змісту програми у підручнику Ф. Рівкінд,  Л. Оляницької</vt:lpstr>
      <vt:lpstr>Реалізація змісту програми у підручнику Ф. Рівкінд,  Л. Оляницької</vt:lpstr>
      <vt:lpstr>Реалізація змісту програми у підручнику Ф. Рівкінд,  Л. Оляницької</vt:lpstr>
      <vt:lpstr>Реалізація змісту програми у підручнику Ф. Рівкінд,  Л. Оляницької</vt:lpstr>
      <vt:lpstr>Реалізація змісту програми  у підручнику М. Богданович,   Г. Лишенко </vt:lpstr>
      <vt:lpstr>Реалізація змісту програми  у підручнику М. Богданович,   Г. Лишенко </vt:lpstr>
      <vt:lpstr>Реалізація змісту програми  у підручнику М. Богданович,   Г. Лишенко </vt:lpstr>
      <vt:lpstr>Реалізація змісту програми  у підручнику М. Богданович,   Г. Лишенко </vt:lpstr>
      <vt:lpstr>Реалізація змісту програми  у підручнику М. Богданович,   Г. Лишенко </vt:lpstr>
      <vt:lpstr>Реалізація змісту програми  у підручнику С. Скворцова,  О. Онопрієнко </vt:lpstr>
      <vt:lpstr>Реалізація змісту програми  у підручнику С. Скворцова,  О. Онопрієнко </vt:lpstr>
      <vt:lpstr>Реалізація змісту програми  у підручнику С. Скворцова,  О. Онопрієнко </vt:lpstr>
      <vt:lpstr>Реалізація змісту програми  у підручнику С. Скворцова,  О. Онопрієнко </vt:lpstr>
      <vt:lpstr>Реалізація змісту програми  у підручнику С. Скворцова,  О. Онопрієнко </vt:lpstr>
      <vt:lpstr>Реалізація змісту програми  у підручнику С. Скворцова,  О. Онопрієнко </vt:lpstr>
      <vt:lpstr>Реалізація змісту програми  у підручнику С. Скворцова,  О. Онопрієнко </vt:lpstr>
      <vt:lpstr>Реалізація змісту програми  у підручнику С. Скворцова,  О. Онопрієнко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формування обчислювальних навичок додавання і віднімання в межах 10</dc:title>
  <dc:creator>Admin</dc:creator>
  <cp:lastModifiedBy>Marinochka</cp:lastModifiedBy>
  <cp:revision>334</cp:revision>
  <dcterms:created xsi:type="dcterms:W3CDTF">2013-03-02T15:36:12Z</dcterms:created>
  <dcterms:modified xsi:type="dcterms:W3CDTF">2015-06-07T15:21:15Z</dcterms:modified>
</cp:coreProperties>
</file>