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451" r:id="rId2"/>
  </p:sldIdLst>
  <p:sldSz cx="9144000" cy="6858000" type="screen4x3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24" autoAdjust="0"/>
  </p:normalViewPr>
  <p:slideViewPr>
    <p:cSldViewPr>
      <p:cViewPr>
        <p:scale>
          <a:sx n="44" d="100"/>
          <a:sy n="44" d="100"/>
        </p:scale>
        <p:origin x="-172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0914-E411-496F-8FF9-20F1836C95C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2D70-1B91-4758-BA8F-3CF425C8FF8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Чому вчителю початкових класів потрібно знати методику навчання додавання й віднімання чисел першого десятка?</a:t>
          </a:r>
          <a:endParaRPr lang="ru-RU" sz="1800" spc="-70" baseline="0" dirty="0"/>
        </a:p>
      </dgm:t>
    </dgm:pt>
    <dgm:pt modelId="{88F48A50-D5AF-4B10-9843-ED9B35349155}" type="par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34146FE5-FB44-4CD1-992D-B07F1F9E7EC2}" type="sib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E019FB5-439C-4B38-A23D-DA100B86E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У чому полягають цілі і завдання вивчення теми? Як вони реалізуються?</a:t>
          </a:r>
          <a:endParaRPr lang="ru-RU" sz="1800" spc="-70" baseline="0" dirty="0"/>
        </a:p>
      </dgm:t>
    </dgm:pt>
    <dgm:pt modelId="{42A06D5D-24DE-46FC-B291-36ACC78F29A4}" type="par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4C43BE77-F843-4343-AF1A-73F8147C15B9}" type="sib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9747C16B-5A0E-4F01-8F15-B107E19254F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spc="0" baseline="0" dirty="0"/>
        </a:p>
      </dgm:t>
    </dgm:pt>
    <dgm:pt modelId="{09321470-69F7-4A57-87BF-D382AAE46F15}" type="par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94AB719B-4E30-4CE0-AA13-2F326ED01479}" type="sib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1346AEA-7245-4334-8B22-FBEE0259D9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spc="-70" baseline="0" dirty="0" smtClean="0"/>
        </a:p>
      </dgm:t>
    </dgm:pt>
    <dgm:pt modelId="{B1EFA201-F789-4599-9DB0-477AB4902ECD}" type="par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56ADA7DC-90D7-4A8B-A4B2-1DDEC85F4CCE}" type="sib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620FB3FB-1FA8-42C7-8FBF-78BFDE65D5F0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Який підручник найбільшою мірою реалізує зміст програми? </a:t>
          </a:r>
          <a:endParaRPr lang="uk-UA" sz="1800" spc="-70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C6A2650D-4592-450F-B12C-205BBA6DC16B}" type="par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95ACB76-2121-4A52-887F-C25BE76497C4}" type="sib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4742ECFC-42DA-49EA-B76A-3982838904A1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У чому особливість процесу формування обчислювальних навичок? </a:t>
          </a:r>
          <a:endParaRPr lang="ru-RU" sz="1800" spc="-70" baseline="0" dirty="0">
            <a:latin typeface="Times New Roman" pitchFamily="18" charset="0"/>
            <a:cs typeface="Times New Roman" pitchFamily="18" charset="0"/>
          </a:endParaRPr>
        </a:p>
      </dgm:t>
    </dgm:pt>
    <dgm:pt modelId="{BA568947-F2B3-46F0-A188-75CC8F331763}" type="par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F66A293C-7E5E-41DF-AC19-FEBEFD98872C}" type="sib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517435A2-9728-4C97-A0CA-EBF3CCBC97B9}" type="pres">
      <dgm:prSet presAssocID="{61230914-E411-496F-8FF9-20F1836C95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0A4CB-85FF-4F05-8C2A-97F650C50960}" type="pres">
      <dgm:prSet presAssocID="{61230914-E411-496F-8FF9-20F1836C95CC}" presName="cycle" presStyleCnt="0"/>
      <dgm:spPr/>
      <dgm:t>
        <a:bodyPr/>
        <a:lstStyle/>
        <a:p>
          <a:endParaRPr lang="ru-RU"/>
        </a:p>
      </dgm:t>
    </dgm:pt>
    <dgm:pt modelId="{1F70D46B-10A1-4CE4-846A-A1D410163204}" type="pres">
      <dgm:prSet presAssocID="{61230914-E411-496F-8FF9-20F1836C95CC}" presName="centerShape" presStyleCnt="0"/>
      <dgm:spPr/>
      <dgm:t>
        <a:bodyPr/>
        <a:lstStyle/>
        <a:p>
          <a:endParaRPr lang="ru-RU"/>
        </a:p>
      </dgm:t>
    </dgm:pt>
    <dgm:pt modelId="{D43D0A7A-A69D-4377-9419-126878B6DF65}" type="pres">
      <dgm:prSet presAssocID="{61230914-E411-496F-8FF9-20F1836C95CC}" presName="connSite" presStyleLbl="node1" presStyleIdx="0" presStyleCnt="7"/>
      <dgm:spPr/>
      <dgm:t>
        <a:bodyPr/>
        <a:lstStyle/>
        <a:p>
          <a:endParaRPr lang="ru-RU"/>
        </a:p>
      </dgm:t>
    </dgm:pt>
    <dgm:pt modelId="{604AB985-1F49-46AA-A08C-C88FE1AF056C}" type="pres">
      <dgm:prSet presAssocID="{61230914-E411-496F-8FF9-20F1836C95CC}" presName="visible" presStyleLbl="node1" presStyleIdx="0" presStyleCnt="7" custScaleX="215069" custScaleY="205668" custLinFactNeighborX="-21087" custLinFactNeighborY="-485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B82133-1255-4D7C-9773-CDD7AC565850}" type="pres">
      <dgm:prSet presAssocID="{88F48A50-D5AF-4B10-9843-ED9B35349155}" presName="Name25" presStyleLbl="parChTrans1D1" presStyleIdx="0" presStyleCnt="6"/>
      <dgm:spPr/>
      <dgm:t>
        <a:bodyPr/>
        <a:lstStyle/>
        <a:p>
          <a:endParaRPr lang="ru-RU"/>
        </a:p>
      </dgm:t>
    </dgm:pt>
    <dgm:pt modelId="{09B93B01-6E1E-4897-955B-1881155796B6}" type="pres">
      <dgm:prSet presAssocID="{575A2D70-1B91-4758-BA8F-3CF425C8FF8C}" presName="node" presStyleCnt="0"/>
      <dgm:spPr/>
      <dgm:t>
        <a:bodyPr/>
        <a:lstStyle/>
        <a:p>
          <a:endParaRPr lang="ru-RU"/>
        </a:p>
      </dgm:t>
    </dgm:pt>
    <dgm:pt modelId="{38679AB5-E0F1-40D2-B5FE-1BF9C8A55EAD}" type="pres">
      <dgm:prSet presAssocID="{575A2D70-1B91-4758-BA8F-3CF425C8FF8C}" presName="parentNode" presStyleLbl="node1" presStyleIdx="1" presStyleCnt="7" custScaleX="403263" custScaleY="249431" custLinFactNeighborX="55582" custLinFactNeighborY="907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9E8-269A-446E-826B-D0CEA345C5CD}" type="pres">
      <dgm:prSet presAssocID="{575A2D70-1B91-4758-BA8F-3CF425C8FF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409-41C8-4462-B703-15295BDE973B}" type="pres">
      <dgm:prSet presAssocID="{09321470-69F7-4A57-87BF-D382AAE46F15}" presName="Name25" presStyleLbl="parChTrans1D1" presStyleIdx="1" presStyleCnt="6"/>
      <dgm:spPr/>
      <dgm:t>
        <a:bodyPr/>
        <a:lstStyle/>
        <a:p>
          <a:endParaRPr lang="ru-RU"/>
        </a:p>
      </dgm:t>
    </dgm:pt>
    <dgm:pt modelId="{F586470D-EF85-49EE-B17C-778F327944AB}" type="pres">
      <dgm:prSet presAssocID="{9747C16B-5A0E-4F01-8F15-B107E19254FC}" presName="node" presStyleCnt="0"/>
      <dgm:spPr/>
      <dgm:t>
        <a:bodyPr/>
        <a:lstStyle/>
        <a:p>
          <a:endParaRPr lang="ru-RU"/>
        </a:p>
      </dgm:t>
    </dgm:pt>
    <dgm:pt modelId="{2E62FA2E-99B9-41C6-B04F-C8F40ED9EF95}" type="pres">
      <dgm:prSet presAssocID="{9747C16B-5A0E-4F01-8F15-B107E19254FC}" presName="parentNode" presStyleLbl="node1" presStyleIdx="2" presStyleCnt="7" custScaleX="429632" custScaleY="255724" custLinFactX="100000" custLinFactY="93957" custLinFactNeighborX="15961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7FC5-8322-4AC3-9AD1-B6D008376512}" type="pres">
      <dgm:prSet presAssocID="{9747C16B-5A0E-4F01-8F15-B107E19254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18A7-920D-49D0-984B-81E7C2C1F533}" type="pres">
      <dgm:prSet presAssocID="{42A06D5D-24DE-46FC-B291-36ACC78F29A4}" presName="Name25" presStyleLbl="parChTrans1D1" presStyleIdx="2" presStyleCnt="6"/>
      <dgm:spPr/>
      <dgm:t>
        <a:bodyPr/>
        <a:lstStyle/>
        <a:p>
          <a:endParaRPr lang="ru-RU"/>
        </a:p>
      </dgm:t>
    </dgm:pt>
    <dgm:pt modelId="{850773E5-7A1B-458F-86F8-DB6CC37ABFF1}" type="pres">
      <dgm:prSet presAssocID="{0E019FB5-439C-4B38-A23D-DA100B86E997}" presName="node" presStyleCnt="0"/>
      <dgm:spPr/>
      <dgm:t>
        <a:bodyPr/>
        <a:lstStyle/>
        <a:p>
          <a:endParaRPr lang="ru-RU"/>
        </a:p>
      </dgm:t>
    </dgm:pt>
    <dgm:pt modelId="{2B05C3DE-A3BE-4A97-9B99-8C391FDBFBEE}" type="pres">
      <dgm:prSet presAssocID="{0E019FB5-439C-4B38-A23D-DA100B86E997}" presName="parentNode" presStyleLbl="node1" presStyleIdx="3" presStyleCnt="7" custScaleX="472797" custScaleY="226574" custLinFactX="152759" custLinFactY="-42965" custLinFactNeighborX="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1E2-FA68-4D38-B45A-3FB72BFD2484}" type="pres">
      <dgm:prSet presAssocID="{0E019FB5-439C-4B38-A23D-DA100B86E9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8D54-1A76-41BE-A06A-CE665989668E}" type="pres">
      <dgm:prSet presAssocID="{B1EFA201-F789-4599-9DB0-477AB4902ECD}" presName="Name25" presStyleLbl="parChTrans1D1" presStyleIdx="3" presStyleCnt="6"/>
      <dgm:spPr/>
      <dgm:t>
        <a:bodyPr/>
        <a:lstStyle/>
        <a:p>
          <a:endParaRPr lang="ru-RU"/>
        </a:p>
      </dgm:t>
    </dgm:pt>
    <dgm:pt modelId="{8CC17502-C6E8-4394-A9C5-BBD50CDA0FC2}" type="pres">
      <dgm:prSet presAssocID="{01346AEA-7245-4334-8B22-FBEE0259D948}" presName="node" presStyleCnt="0"/>
      <dgm:spPr/>
      <dgm:t>
        <a:bodyPr/>
        <a:lstStyle/>
        <a:p>
          <a:endParaRPr lang="ru-RU"/>
        </a:p>
      </dgm:t>
    </dgm:pt>
    <dgm:pt modelId="{33CAB849-1A6D-4304-842C-36E06967567F}" type="pres">
      <dgm:prSet presAssocID="{01346AEA-7245-4334-8B22-FBEE0259D948}" presName="parentNode" presStyleLbl="node1" presStyleIdx="4" presStyleCnt="7" custScaleX="533539" custScaleY="241823" custLinFactX="258010" custLinFactY="55926" custLinFactNeighborX="3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C8A-12DE-4DD2-9A5E-C11DA5A6D98E}" type="pres">
      <dgm:prSet presAssocID="{01346AEA-7245-4334-8B22-FBEE0259D9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60CFB-9785-4F36-8FCF-3BE5E7FAF334}" type="pres">
      <dgm:prSet presAssocID="{C6A2650D-4592-450F-B12C-205BBA6DC16B}" presName="Name25" presStyleLbl="parChTrans1D1" presStyleIdx="4" presStyleCnt="6"/>
      <dgm:spPr/>
      <dgm:t>
        <a:bodyPr/>
        <a:lstStyle/>
        <a:p>
          <a:endParaRPr lang="ru-RU"/>
        </a:p>
      </dgm:t>
    </dgm:pt>
    <dgm:pt modelId="{9C37B37E-0B08-41BF-8B41-5AB3B8695ACB}" type="pres">
      <dgm:prSet presAssocID="{620FB3FB-1FA8-42C7-8FBF-78BFDE65D5F0}" presName="node" presStyleCnt="0"/>
      <dgm:spPr/>
    </dgm:pt>
    <dgm:pt modelId="{70F5BD76-5989-4032-94B3-558D2DDF0016}" type="pres">
      <dgm:prSet presAssocID="{620FB3FB-1FA8-42C7-8FBF-78BFDE65D5F0}" presName="parentNode" presStyleLbl="node1" presStyleIdx="5" presStyleCnt="7" custScaleX="311683" custScaleY="204233" custLinFactNeighborX="-238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2250-5913-4924-9E9C-F5A1A3A4C59C}" type="pres">
      <dgm:prSet presAssocID="{620FB3FB-1FA8-42C7-8FBF-78BFDE65D5F0}" presName="childNode" presStyleLbl="revTx" presStyleIdx="0" presStyleCnt="0">
        <dgm:presLayoutVars>
          <dgm:bulletEnabled val="1"/>
        </dgm:presLayoutVars>
      </dgm:prSet>
      <dgm:spPr/>
    </dgm:pt>
    <dgm:pt modelId="{21DE704B-54BD-4A74-8961-1222F18D39D5}" type="pres">
      <dgm:prSet presAssocID="{BA568947-F2B3-46F0-A188-75CC8F331763}" presName="Name25" presStyleLbl="parChTrans1D1" presStyleIdx="5" presStyleCnt="6"/>
      <dgm:spPr/>
      <dgm:t>
        <a:bodyPr/>
        <a:lstStyle/>
        <a:p>
          <a:endParaRPr lang="ru-RU"/>
        </a:p>
      </dgm:t>
    </dgm:pt>
    <dgm:pt modelId="{6B10B437-283F-4A40-8C3A-A2BAB757EBAA}" type="pres">
      <dgm:prSet presAssocID="{4742ECFC-42DA-49EA-B76A-3982838904A1}" presName="node" presStyleCnt="0"/>
      <dgm:spPr/>
    </dgm:pt>
    <dgm:pt modelId="{6FC95440-AED4-47D0-A870-9B2006FFCAB4}" type="pres">
      <dgm:prSet presAssocID="{4742ECFC-42DA-49EA-B76A-3982838904A1}" presName="parentNode" presStyleLbl="node1" presStyleIdx="6" presStyleCnt="7" custScaleX="316608" custScaleY="220774" custLinFactX="-100000" custLinFactNeighborX="-162718" custLinFactNeighborY="-940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CADE-8F15-42CD-8B38-60BA5A50D4A6}" type="pres">
      <dgm:prSet presAssocID="{4742ECFC-42DA-49EA-B76A-3982838904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B11B142-16CE-41A5-B276-A04BC274A9AE}" type="presOf" srcId="{01346AEA-7245-4334-8B22-FBEE0259D948}" destId="{33CAB849-1A6D-4304-842C-36E06967567F}" srcOrd="0" destOrd="0" presId="urn:microsoft.com/office/officeart/2005/8/layout/radial2"/>
    <dgm:cxn modelId="{CA968856-66A3-4691-A279-B254E86203DD}" type="presOf" srcId="{B1EFA201-F789-4599-9DB0-477AB4902ECD}" destId="{217D8D54-1A76-41BE-A06A-CE665989668E}" srcOrd="0" destOrd="0" presId="urn:microsoft.com/office/officeart/2005/8/layout/radial2"/>
    <dgm:cxn modelId="{646BE0DB-9211-4A14-8163-306E019711F4}" type="presOf" srcId="{09321470-69F7-4A57-87BF-D382AAE46F15}" destId="{7B67D409-41C8-4462-B703-15295BDE973B}" srcOrd="0" destOrd="0" presId="urn:microsoft.com/office/officeart/2005/8/layout/radial2"/>
    <dgm:cxn modelId="{720F9439-68BE-435C-874D-FD59AD2FA818}" srcId="{61230914-E411-496F-8FF9-20F1836C95CC}" destId="{575A2D70-1B91-4758-BA8F-3CF425C8FF8C}" srcOrd="0" destOrd="0" parTransId="{88F48A50-D5AF-4B10-9843-ED9B35349155}" sibTransId="{34146FE5-FB44-4CD1-992D-B07F1F9E7EC2}"/>
    <dgm:cxn modelId="{E7FC5E44-3AA9-4B63-9D3B-A84F81A9654A}" type="presOf" srcId="{C6A2650D-4592-450F-B12C-205BBA6DC16B}" destId="{24160CFB-9785-4F36-8FCF-3BE5E7FAF334}" srcOrd="0" destOrd="0" presId="urn:microsoft.com/office/officeart/2005/8/layout/radial2"/>
    <dgm:cxn modelId="{84992E4F-11D2-424D-934E-6CCF1DCD8D4A}" type="presOf" srcId="{9747C16B-5A0E-4F01-8F15-B107E19254FC}" destId="{2E62FA2E-99B9-41C6-B04F-C8F40ED9EF95}" srcOrd="0" destOrd="0" presId="urn:microsoft.com/office/officeart/2005/8/layout/radial2"/>
    <dgm:cxn modelId="{DF0226E0-BE4E-4BEB-8007-325C716B928E}" type="presOf" srcId="{575A2D70-1B91-4758-BA8F-3CF425C8FF8C}" destId="{38679AB5-E0F1-40D2-B5FE-1BF9C8A55EAD}" srcOrd="0" destOrd="0" presId="urn:microsoft.com/office/officeart/2005/8/layout/radial2"/>
    <dgm:cxn modelId="{274D33F1-A193-49DC-AFD4-1246E750323D}" srcId="{61230914-E411-496F-8FF9-20F1836C95CC}" destId="{0E019FB5-439C-4B38-A23D-DA100B86E997}" srcOrd="2" destOrd="0" parTransId="{42A06D5D-24DE-46FC-B291-36ACC78F29A4}" sibTransId="{4C43BE77-F843-4343-AF1A-73F8147C15B9}"/>
    <dgm:cxn modelId="{10E0B206-CA10-4E98-87F2-F574634D116D}" type="presOf" srcId="{620FB3FB-1FA8-42C7-8FBF-78BFDE65D5F0}" destId="{70F5BD76-5989-4032-94B3-558D2DDF0016}" srcOrd="0" destOrd="0" presId="urn:microsoft.com/office/officeart/2005/8/layout/radial2"/>
    <dgm:cxn modelId="{8650B9B3-0406-4ACF-ADBA-933CA472A707}" srcId="{61230914-E411-496F-8FF9-20F1836C95CC}" destId="{620FB3FB-1FA8-42C7-8FBF-78BFDE65D5F0}" srcOrd="4" destOrd="0" parTransId="{C6A2650D-4592-450F-B12C-205BBA6DC16B}" sibTransId="{B95ACB76-2121-4A52-887F-C25BE76497C4}"/>
    <dgm:cxn modelId="{9D581C53-3F34-4C9E-B890-FC74AED9BB04}" type="presOf" srcId="{4742ECFC-42DA-49EA-B76A-3982838904A1}" destId="{6FC95440-AED4-47D0-A870-9B2006FFCAB4}" srcOrd="0" destOrd="0" presId="urn:microsoft.com/office/officeart/2005/8/layout/radial2"/>
    <dgm:cxn modelId="{6875A82F-9D05-49E0-B41B-83685ECBB35F}" srcId="{61230914-E411-496F-8FF9-20F1836C95CC}" destId="{4742ECFC-42DA-49EA-B76A-3982838904A1}" srcOrd="5" destOrd="0" parTransId="{BA568947-F2B3-46F0-A188-75CC8F331763}" sibTransId="{F66A293C-7E5E-41DF-AC19-FEBEFD98872C}"/>
    <dgm:cxn modelId="{33AE808B-564B-4A60-B093-04E16CCDA788}" srcId="{61230914-E411-496F-8FF9-20F1836C95CC}" destId="{9747C16B-5A0E-4F01-8F15-B107E19254FC}" srcOrd="1" destOrd="0" parTransId="{09321470-69F7-4A57-87BF-D382AAE46F15}" sibTransId="{94AB719B-4E30-4CE0-AA13-2F326ED01479}"/>
    <dgm:cxn modelId="{E1FCF01C-2172-4483-8DC4-F4391F2B81B8}" type="presOf" srcId="{88F48A50-D5AF-4B10-9843-ED9B35349155}" destId="{B7B82133-1255-4D7C-9773-CDD7AC565850}" srcOrd="0" destOrd="0" presId="urn:microsoft.com/office/officeart/2005/8/layout/radial2"/>
    <dgm:cxn modelId="{F6E6C4F1-3D9F-409D-B1C4-4DE1A05887A9}" srcId="{61230914-E411-496F-8FF9-20F1836C95CC}" destId="{01346AEA-7245-4334-8B22-FBEE0259D948}" srcOrd="3" destOrd="0" parTransId="{B1EFA201-F789-4599-9DB0-477AB4902ECD}" sibTransId="{56ADA7DC-90D7-4A8B-A4B2-1DDEC85F4CCE}"/>
    <dgm:cxn modelId="{909B633A-F5A2-41AB-9236-D4CE4201864A}" type="presOf" srcId="{42A06D5D-24DE-46FC-B291-36ACC78F29A4}" destId="{780418A7-920D-49D0-984B-81E7C2C1F533}" srcOrd="0" destOrd="0" presId="urn:microsoft.com/office/officeart/2005/8/layout/radial2"/>
    <dgm:cxn modelId="{FF3CC117-2D13-4FCC-98D9-032306093687}" type="presOf" srcId="{0E019FB5-439C-4B38-A23D-DA100B86E997}" destId="{2B05C3DE-A3BE-4A97-9B99-8C391FDBFBEE}" srcOrd="0" destOrd="0" presId="urn:microsoft.com/office/officeart/2005/8/layout/radial2"/>
    <dgm:cxn modelId="{DBAA909B-B8AD-4407-8F23-56457B903A67}" type="presOf" srcId="{61230914-E411-496F-8FF9-20F1836C95CC}" destId="{517435A2-9728-4C97-A0CA-EBF3CCBC97B9}" srcOrd="0" destOrd="0" presId="urn:microsoft.com/office/officeart/2005/8/layout/radial2"/>
    <dgm:cxn modelId="{9AA3EC96-0C24-4DD9-A515-E1D883D262DF}" type="presOf" srcId="{BA568947-F2B3-46F0-A188-75CC8F331763}" destId="{21DE704B-54BD-4A74-8961-1222F18D39D5}" srcOrd="0" destOrd="0" presId="urn:microsoft.com/office/officeart/2005/8/layout/radial2"/>
    <dgm:cxn modelId="{D4C08BD7-8628-4248-9396-2847456C29AC}" type="presParOf" srcId="{517435A2-9728-4C97-A0CA-EBF3CCBC97B9}" destId="{3890A4CB-85FF-4F05-8C2A-97F650C50960}" srcOrd="0" destOrd="0" presId="urn:microsoft.com/office/officeart/2005/8/layout/radial2"/>
    <dgm:cxn modelId="{D6F0A051-520B-4A80-8D11-0642E5466E4E}" type="presParOf" srcId="{3890A4CB-85FF-4F05-8C2A-97F650C50960}" destId="{1F70D46B-10A1-4CE4-846A-A1D410163204}" srcOrd="0" destOrd="0" presId="urn:microsoft.com/office/officeart/2005/8/layout/radial2"/>
    <dgm:cxn modelId="{BB5727D3-843C-4525-AC15-1CE839A5649D}" type="presParOf" srcId="{1F70D46B-10A1-4CE4-846A-A1D410163204}" destId="{D43D0A7A-A69D-4377-9419-126878B6DF65}" srcOrd="0" destOrd="0" presId="urn:microsoft.com/office/officeart/2005/8/layout/radial2"/>
    <dgm:cxn modelId="{1F20CE4E-AA2A-46C0-8D45-2BB86C539210}" type="presParOf" srcId="{1F70D46B-10A1-4CE4-846A-A1D410163204}" destId="{604AB985-1F49-46AA-A08C-C88FE1AF056C}" srcOrd="1" destOrd="0" presId="urn:microsoft.com/office/officeart/2005/8/layout/radial2"/>
    <dgm:cxn modelId="{A1DFEA9A-32AB-40B1-BD9C-A4D97C2F23F9}" type="presParOf" srcId="{3890A4CB-85FF-4F05-8C2A-97F650C50960}" destId="{B7B82133-1255-4D7C-9773-CDD7AC565850}" srcOrd="1" destOrd="0" presId="urn:microsoft.com/office/officeart/2005/8/layout/radial2"/>
    <dgm:cxn modelId="{EA107BD3-DA79-4C55-A7B7-121496B288B1}" type="presParOf" srcId="{3890A4CB-85FF-4F05-8C2A-97F650C50960}" destId="{09B93B01-6E1E-4897-955B-1881155796B6}" srcOrd="2" destOrd="0" presId="urn:microsoft.com/office/officeart/2005/8/layout/radial2"/>
    <dgm:cxn modelId="{97771F5B-A089-4B03-B9D8-ACCAB9E476C3}" type="presParOf" srcId="{09B93B01-6E1E-4897-955B-1881155796B6}" destId="{38679AB5-E0F1-40D2-B5FE-1BF9C8A55EAD}" srcOrd="0" destOrd="0" presId="urn:microsoft.com/office/officeart/2005/8/layout/radial2"/>
    <dgm:cxn modelId="{9021B669-32D3-4E0F-9721-E234E83C12F4}" type="presParOf" srcId="{09B93B01-6E1E-4897-955B-1881155796B6}" destId="{355589E8-269A-446E-826B-D0CEA345C5CD}" srcOrd="1" destOrd="0" presId="urn:microsoft.com/office/officeart/2005/8/layout/radial2"/>
    <dgm:cxn modelId="{F81C5FD7-8E67-4714-9F45-E45416AD2738}" type="presParOf" srcId="{3890A4CB-85FF-4F05-8C2A-97F650C50960}" destId="{7B67D409-41C8-4462-B703-15295BDE973B}" srcOrd="3" destOrd="0" presId="urn:microsoft.com/office/officeart/2005/8/layout/radial2"/>
    <dgm:cxn modelId="{1B197979-0306-46AC-9597-15EF19E261F7}" type="presParOf" srcId="{3890A4CB-85FF-4F05-8C2A-97F650C50960}" destId="{F586470D-EF85-49EE-B17C-778F327944AB}" srcOrd="4" destOrd="0" presId="urn:microsoft.com/office/officeart/2005/8/layout/radial2"/>
    <dgm:cxn modelId="{4713B91D-6CFB-473C-A2D1-6C4D60B0BFE9}" type="presParOf" srcId="{F586470D-EF85-49EE-B17C-778F327944AB}" destId="{2E62FA2E-99B9-41C6-B04F-C8F40ED9EF95}" srcOrd="0" destOrd="0" presId="urn:microsoft.com/office/officeart/2005/8/layout/radial2"/>
    <dgm:cxn modelId="{E042A053-2DF8-4CC0-9E71-4F51C856488E}" type="presParOf" srcId="{F586470D-EF85-49EE-B17C-778F327944AB}" destId="{2F967FC5-8322-4AC3-9AD1-B6D008376512}" srcOrd="1" destOrd="0" presId="urn:microsoft.com/office/officeart/2005/8/layout/radial2"/>
    <dgm:cxn modelId="{F1B9B26C-DD33-47E3-95B1-DF20FAB33447}" type="presParOf" srcId="{3890A4CB-85FF-4F05-8C2A-97F650C50960}" destId="{780418A7-920D-49D0-984B-81E7C2C1F533}" srcOrd="5" destOrd="0" presId="urn:microsoft.com/office/officeart/2005/8/layout/radial2"/>
    <dgm:cxn modelId="{9C1315C2-C525-4004-B399-D61F10D81D60}" type="presParOf" srcId="{3890A4CB-85FF-4F05-8C2A-97F650C50960}" destId="{850773E5-7A1B-458F-86F8-DB6CC37ABFF1}" srcOrd="6" destOrd="0" presId="urn:microsoft.com/office/officeart/2005/8/layout/radial2"/>
    <dgm:cxn modelId="{686F9B02-A6D0-4C29-9245-0B601E3A7687}" type="presParOf" srcId="{850773E5-7A1B-458F-86F8-DB6CC37ABFF1}" destId="{2B05C3DE-A3BE-4A97-9B99-8C391FDBFBEE}" srcOrd="0" destOrd="0" presId="urn:microsoft.com/office/officeart/2005/8/layout/radial2"/>
    <dgm:cxn modelId="{0F6631EC-7100-4DEE-8327-EFAE8F46A8E9}" type="presParOf" srcId="{850773E5-7A1B-458F-86F8-DB6CC37ABFF1}" destId="{55E3D1E2-FA68-4D38-B45A-3FB72BFD2484}" srcOrd="1" destOrd="0" presId="urn:microsoft.com/office/officeart/2005/8/layout/radial2"/>
    <dgm:cxn modelId="{6BA13EA9-AA3A-4666-9A50-BA6A787C29A9}" type="presParOf" srcId="{3890A4CB-85FF-4F05-8C2A-97F650C50960}" destId="{217D8D54-1A76-41BE-A06A-CE665989668E}" srcOrd="7" destOrd="0" presId="urn:microsoft.com/office/officeart/2005/8/layout/radial2"/>
    <dgm:cxn modelId="{64838D26-58B3-43EE-BB9E-A9D320D9665B}" type="presParOf" srcId="{3890A4CB-85FF-4F05-8C2A-97F650C50960}" destId="{8CC17502-C6E8-4394-A9C5-BBD50CDA0FC2}" srcOrd="8" destOrd="0" presId="urn:microsoft.com/office/officeart/2005/8/layout/radial2"/>
    <dgm:cxn modelId="{2C95D089-8FE2-4F4F-92E5-1B792ABCA8A0}" type="presParOf" srcId="{8CC17502-C6E8-4394-A9C5-BBD50CDA0FC2}" destId="{33CAB849-1A6D-4304-842C-36E06967567F}" srcOrd="0" destOrd="0" presId="urn:microsoft.com/office/officeart/2005/8/layout/radial2"/>
    <dgm:cxn modelId="{AEC89C8F-CCEC-4ACE-B245-49A8DE4408B6}" type="presParOf" srcId="{8CC17502-C6E8-4394-A9C5-BBD50CDA0FC2}" destId="{56FB0C8A-12DE-4DD2-9A5E-C11DA5A6D98E}" srcOrd="1" destOrd="0" presId="urn:microsoft.com/office/officeart/2005/8/layout/radial2"/>
    <dgm:cxn modelId="{23ED9121-0679-4253-96E6-FF56C3C653D2}" type="presParOf" srcId="{3890A4CB-85FF-4F05-8C2A-97F650C50960}" destId="{24160CFB-9785-4F36-8FCF-3BE5E7FAF334}" srcOrd="9" destOrd="0" presId="urn:microsoft.com/office/officeart/2005/8/layout/radial2"/>
    <dgm:cxn modelId="{E07C3A04-5921-4960-82D3-380B66BFF756}" type="presParOf" srcId="{3890A4CB-85FF-4F05-8C2A-97F650C50960}" destId="{9C37B37E-0B08-41BF-8B41-5AB3B8695ACB}" srcOrd="10" destOrd="0" presId="urn:microsoft.com/office/officeart/2005/8/layout/radial2"/>
    <dgm:cxn modelId="{1AA3DE90-E000-4A07-A3AA-7EB7655C926E}" type="presParOf" srcId="{9C37B37E-0B08-41BF-8B41-5AB3B8695ACB}" destId="{70F5BD76-5989-4032-94B3-558D2DDF0016}" srcOrd="0" destOrd="0" presId="urn:microsoft.com/office/officeart/2005/8/layout/radial2"/>
    <dgm:cxn modelId="{57E6BD46-131F-4632-832B-606A642E49FC}" type="presParOf" srcId="{9C37B37E-0B08-41BF-8B41-5AB3B8695ACB}" destId="{7F442250-5913-4924-9E9C-F5A1A3A4C59C}" srcOrd="1" destOrd="0" presId="urn:microsoft.com/office/officeart/2005/8/layout/radial2"/>
    <dgm:cxn modelId="{7AAFA4EB-FEA8-4060-AAF0-5E76B40DD6C7}" type="presParOf" srcId="{3890A4CB-85FF-4F05-8C2A-97F650C50960}" destId="{21DE704B-54BD-4A74-8961-1222F18D39D5}" srcOrd="11" destOrd="0" presId="urn:microsoft.com/office/officeart/2005/8/layout/radial2"/>
    <dgm:cxn modelId="{0D827547-BA4B-4763-9BC6-9C7ECD0B871B}" type="presParOf" srcId="{3890A4CB-85FF-4F05-8C2A-97F650C50960}" destId="{6B10B437-283F-4A40-8C3A-A2BAB757EBAA}" srcOrd="12" destOrd="0" presId="urn:microsoft.com/office/officeart/2005/8/layout/radial2"/>
    <dgm:cxn modelId="{54144EE8-2EDE-443E-ACCE-580F288B12BE}" type="presParOf" srcId="{6B10B437-283F-4A40-8C3A-A2BAB757EBAA}" destId="{6FC95440-AED4-47D0-A870-9B2006FFCAB4}" srcOrd="0" destOrd="0" presId="urn:microsoft.com/office/officeart/2005/8/layout/radial2"/>
    <dgm:cxn modelId="{F96F62F3-BB31-4B27-9C96-706A4E3DCBFE}" type="presParOf" srcId="{6B10B437-283F-4A40-8C3A-A2BAB757EBAA}" destId="{8ED5CADE-8F15-42CD-8B38-60BA5A50D4A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E704B-54BD-4A74-8961-1222F18D39D5}">
      <dsp:nvSpPr>
        <dsp:cNvPr id="0" name=""/>
        <dsp:cNvSpPr/>
      </dsp:nvSpPr>
      <dsp:spPr>
        <a:xfrm rot="6327157">
          <a:off x="1619886" y="3693751"/>
          <a:ext cx="421127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421127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60CFB-9785-4F36-8FCF-3BE5E7FAF334}">
      <dsp:nvSpPr>
        <dsp:cNvPr id="0" name=""/>
        <dsp:cNvSpPr/>
      </dsp:nvSpPr>
      <dsp:spPr>
        <a:xfrm rot="2243675">
          <a:off x="2392332" y="3694454"/>
          <a:ext cx="1043288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1043288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D8D54-1A76-41BE-A06A-CE665989668E}">
      <dsp:nvSpPr>
        <dsp:cNvPr id="0" name=""/>
        <dsp:cNvSpPr/>
      </dsp:nvSpPr>
      <dsp:spPr>
        <a:xfrm rot="1171152">
          <a:off x="2407958" y="3713272"/>
          <a:ext cx="3187260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3187260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18A7-920D-49D0-984B-81E7C2C1F533}">
      <dsp:nvSpPr>
        <dsp:cNvPr id="0" name=""/>
        <dsp:cNvSpPr/>
      </dsp:nvSpPr>
      <dsp:spPr>
        <a:xfrm rot="20532502">
          <a:off x="2415908" y="2322110"/>
          <a:ext cx="3497502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3497502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409-41C8-4462-B703-15295BDE973B}">
      <dsp:nvSpPr>
        <dsp:cNvPr id="0" name=""/>
        <dsp:cNvSpPr/>
      </dsp:nvSpPr>
      <dsp:spPr>
        <a:xfrm rot="21566709">
          <a:off x="2499495" y="2995706"/>
          <a:ext cx="2107687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2107687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2133-1255-4D7C-9773-CDD7AC565850}">
      <dsp:nvSpPr>
        <dsp:cNvPr id="0" name=""/>
        <dsp:cNvSpPr/>
      </dsp:nvSpPr>
      <dsp:spPr>
        <a:xfrm rot="19108893">
          <a:off x="2397414" y="2315970"/>
          <a:ext cx="812953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812953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B985-1F49-46AA-A08C-C88FE1AF056C}">
      <dsp:nvSpPr>
        <dsp:cNvPr id="0" name=""/>
        <dsp:cNvSpPr/>
      </dsp:nvSpPr>
      <dsp:spPr>
        <a:xfrm>
          <a:off x="254482" y="945958"/>
          <a:ext cx="2950977" cy="28219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79AB5-E0F1-40D2-B5FE-1BF9C8A55EAD}">
      <dsp:nvSpPr>
        <dsp:cNvPr id="0" name=""/>
        <dsp:cNvSpPr/>
      </dsp:nvSpPr>
      <dsp:spPr>
        <a:xfrm>
          <a:off x="2398986" y="191228"/>
          <a:ext cx="3319920" cy="20534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вчителю початкових класів потрібно знати методику навчання додавання й віднімання чисел першого десятка?</a:t>
          </a:r>
          <a:endParaRPr lang="ru-RU" sz="1800" kern="1200" spc="-70" baseline="0" dirty="0"/>
        </a:p>
      </dsp:txBody>
      <dsp:txXfrm>
        <a:off x="2398986" y="191228"/>
        <a:ext cx="3319920" cy="2053476"/>
      </dsp:txXfrm>
    </dsp:sp>
    <dsp:sp modelId="{2E62FA2E-99B9-41C6-B04F-C8F40ED9EF95}">
      <dsp:nvSpPr>
        <dsp:cNvPr id="0" name=""/>
        <dsp:cNvSpPr/>
      </dsp:nvSpPr>
      <dsp:spPr>
        <a:xfrm>
          <a:off x="4606899" y="1928830"/>
          <a:ext cx="3537007" cy="21052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kern="1200" spc="0" baseline="0" dirty="0"/>
        </a:p>
      </dsp:txBody>
      <dsp:txXfrm>
        <a:off x="4606899" y="1928830"/>
        <a:ext cx="3537007" cy="2105284"/>
      </dsp:txXfrm>
    </dsp:sp>
    <dsp:sp modelId="{2B05C3DE-A3BE-4A97-9B99-8C391FDBFBEE}">
      <dsp:nvSpPr>
        <dsp:cNvPr id="0" name=""/>
        <dsp:cNvSpPr/>
      </dsp:nvSpPr>
      <dsp:spPr>
        <a:xfrm>
          <a:off x="5500694" y="349278"/>
          <a:ext cx="3892369" cy="18653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У чому полягають цілі і завдання вивчення теми? Як вони реалізуються?</a:t>
          </a:r>
          <a:endParaRPr lang="ru-RU" sz="1800" kern="1200" spc="-70" baseline="0" dirty="0"/>
        </a:p>
      </dsp:txBody>
      <dsp:txXfrm>
        <a:off x="5500694" y="349278"/>
        <a:ext cx="3892369" cy="1865302"/>
      </dsp:txXfrm>
    </dsp:sp>
    <dsp:sp modelId="{33CAB849-1A6D-4304-842C-36E06967567F}">
      <dsp:nvSpPr>
        <dsp:cNvPr id="0" name=""/>
        <dsp:cNvSpPr/>
      </dsp:nvSpPr>
      <dsp:spPr>
        <a:xfrm>
          <a:off x="5037347" y="3876668"/>
          <a:ext cx="4392436" cy="19908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kern="1200" spc="-70" baseline="0" dirty="0" smtClean="0"/>
        </a:p>
      </dsp:txBody>
      <dsp:txXfrm>
        <a:off x="5037347" y="3876668"/>
        <a:ext cx="4392436" cy="1990842"/>
      </dsp:txXfrm>
    </dsp:sp>
    <dsp:sp modelId="{70F5BD76-5989-4032-94B3-558D2DDF0016}">
      <dsp:nvSpPr>
        <dsp:cNvPr id="0" name=""/>
        <dsp:cNvSpPr/>
      </dsp:nvSpPr>
      <dsp:spPr>
        <a:xfrm>
          <a:off x="2880416" y="3821933"/>
          <a:ext cx="2565975" cy="16813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Який підручник найбільшою мірою реалізує зміст програми? </a:t>
          </a:r>
          <a:endParaRPr lang="uk-UA" sz="1800" kern="1200" spc="-7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880416" y="3821933"/>
        <a:ext cx="2565975" cy="1681377"/>
      </dsp:txXfrm>
    </dsp:sp>
    <dsp:sp modelId="{6FC95440-AED4-47D0-A870-9B2006FFCAB4}">
      <dsp:nvSpPr>
        <dsp:cNvPr id="0" name=""/>
        <dsp:cNvSpPr/>
      </dsp:nvSpPr>
      <dsp:spPr>
        <a:xfrm>
          <a:off x="224411" y="3893372"/>
          <a:ext cx="2606520" cy="18175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 чому особливість процесу формування обчислювальних навичок? </a:t>
          </a:r>
          <a:endParaRPr lang="ru-RU" sz="1800" kern="1200" spc="-7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24411" y="3893372"/>
        <a:ext cx="2606520" cy="1817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6D1CB-F8DA-4A1E-9600-44893ACE862E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3C04-BF1C-4C35-AE7E-FD08ABF8E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94117D4-8879-4A2A-9C2F-EDA48C03207E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4117D4-8879-4A2A-9C2F-EDA48C03207E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Проблемні питання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438" y="1071545"/>
          <a:ext cx="9429784" cy="592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500" fill="hold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Graphic spid="6" grpId="1" uiExpand="1">
        <p:bldSub>
          <a:bldDgm bld="lvlOne"/>
        </p:bldSub>
      </p:bldGraphic>
      <p:bldGraphic spid="6" grpId="2" uiExpand="1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cde1870cfb7603392251ff9968f7a6830a7e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5336</TotalTime>
  <Words>81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Модульная</vt:lpstr>
      <vt:lpstr>Проблемні питання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  Методика формування обчислювальних навичок додавання і віднімання в межах 10</dc:title>
  <dc:creator>Admin</dc:creator>
  <cp:lastModifiedBy>Веталь</cp:lastModifiedBy>
  <cp:revision>345</cp:revision>
  <dcterms:created xsi:type="dcterms:W3CDTF">2013-03-02T15:36:12Z</dcterms:created>
  <dcterms:modified xsi:type="dcterms:W3CDTF">2016-07-07T20:42:10Z</dcterms:modified>
</cp:coreProperties>
</file>