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13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444" r:id="rId2"/>
    <p:sldId id="445" r:id="rId3"/>
    <p:sldId id="446" r:id="rId4"/>
    <p:sldId id="467" r:id="rId5"/>
    <p:sldId id="365" r:id="rId6"/>
    <p:sldId id="471" r:id="rId7"/>
    <p:sldId id="447" r:id="rId8"/>
    <p:sldId id="367" r:id="rId9"/>
    <p:sldId id="448" r:id="rId10"/>
    <p:sldId id="468" r:id="rId11"/>
    <p:sldId id="472" r:id="rId12"/>
    <p:sldId id="470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24" autoAdjust="0"/>
  </p:normalViewPr>
  <p:slideViewPr>
    <p:cSldViewPr>
      <p:cViewPr>
        <p:scale>
          <a:sx n="44" d="100"/>
          <a:sy n="44" d="100"/>
        </p:scale>
        <p:origin x="-143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76B45-3691-4365-9A0B-11F99BFD8D93}" type="doc">
      <dgm:prSet loTypeId="urn:microsoft.com/office/officeart/2005/8/layout/h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59844F-FE3A-4D9B-82F9-E1ED17876F6C}">
      <dgm:prSet phldrT="[Текст]"/>
      <dgm:spPr/>
      <dgm:t>
        <a:bodyPr/>
        <a:lstStyle/>
        <a:p>
          <a:r>
            <a:rPr lang="uk-UA" dirty="0" smtClean="0"/>
            <a:t>Місце</a:t>
          </a:r>
          <a:endParaRPr lang="ru-RU" dirty="0"/>
        </a:p>
      </dgm:t>
    </dgm:pt>
    <dgm:pt modelId="{D8AB3260-B254-48FE-8C29-8C63DB3D65FE}" type="parTrans" cxnId="{14ADCB1D-568A-4E04-9FF3-C18CDEF440EE}">
      <dgm:prSet/>
      <dgm:spPr/>
      <dgm:t>
        <a:bodyPr/>
        <a:lstStyle/>
        <a:p>
          <a:endParaRPr lang="ru-RU"/>
        </a:p>
      </dgm:t>
    </dgm:pt>
    <dgm:pt modelId="{BC1C9E22-52AF-4EE3-BBCE-5945C166C939}" type="sibTrans" cxnId="{14ADCB1D-568A-4E04-9FF3-C18CDEF440EE}">
      <dgm:prSet/>
      <dgm:spPr/>
      <dgm:t>
        <a:bodyPr/>
        <a:lstStyle/>
        <a:p>
          <a:endParaRPr lang="ru-RU"/>
        </a:p>
      </dgm:t>
    </dgm:pt>
    <dgm:pt modelId="{C350EBC7-3E50-402A-81F5-F2537750B919}">
      <dgm:prSet phldrT="[Текст]" custT="1"/>
      <dgm:spPr/>
      <dgm:t>
        <a:bodyPr/>
        <a:lstStyle/>
        <a:p>
          <a:r>
            <a:rPr lang="uk-UA" sz="2400" dirty="0" smtClean="0"/>
            <a:t>В межах вивчення  нумерації чисел 1-10.</a:t>
          </a:r>
          <a:endParaRPr lang="ru-RU" sz="2400" dirty="0"/>
        </a:p>
      </dgm:t>
    </dgm:pt>
    <dgm:pt modelId="{E3C3D4B5-D2CB-4F38-9459-6DF6D0E3DCA3}" type="parTrans" cxnId="{65F3A1C0-F978-450F-A792-CA34766FBAFB}">
      <dgm:prSet/>
      <dgm:spPr/>
      <dgm:t>
        <a:bodyPr/>
        <a:lstStyle/>
        <a:p>
          <a:endParaRPr lang="ru-RU"/>
        </a:p>
      </dgm:t>
    </dgm:pt>
    <dgm:pt modelId="{2FE702A8-FA5A-4D73-B932-FA98433F6996}" type="sibTrans" cxnId="{65F3A1C0-F978-450F-A792-CA34766FBAFB}">
      <dgm:prSet/>
      <dgm:spPr/>
      <dgm:t>
        <a:bodyPr/>
        <a:lstStyle/>
        <a:p>
          <a:endParaRPr lang="ru-RU"/>
        </a:p>
      </dgm:t>
    </dgm:pt>
    <dgm:pt modelId="{1AEC3710-63F7-4E78-B3C9-877BEA726FDC}">
      <dgm:prSet phldrT="[Текст]"/>
      <dgm:spPr/>
      <dgm:t>
        <a:bodyPr/>
        <a:lstStyle/>
        <a:p>
          <a:r>
            <a:rPr lang="uk-UA" dirty="0" smtClean="0"/>
            <a:t>Мета</a:t>
          </a:r>
          <a:endParaRPr lang="ru-RU" dirty="0"/>
        </a:p>
      </dgm:t>
    </dgm:pt>
    <dgm:pt modelId="{D092F619-42BF-4325-BBB1-C6343BB7F643}" type="parTrans" cxnId="{C5657F98-571A-4E90-A8D6-5BBB1C7F0A55}">
      <dgm:prSet/>
      <dgm:spPr/>
      <dgm:t>
        <a:bodyPr/>
        <a:lstStyle/>
        <a:p>
          <a:endParaRPr lang="ru-RU"/>
        </a:p>
      </dgm:t>
    </dgm:pt>
    <dgm:pt modelId="{83AA3EF4-9735-47FD-8540-81B470C9655E}" type="sibTrans" cxnId="{C5657F98-571A-4E90-A8D6-5BBB1C7F0A55}">
      <dgm:prSet/>
      <dgm:spPr/>
      <dgm:t>
        <a:bodyPr/>
        <a:lstStyle/>
        <a:p>
          <a:endParaRPr lang="ru-RU"/>
        </a:p>
      </dgm:t>
    </dgm:pt>
    <dgm:pt modelId="{87AE578C-A7D6-4BA7-AC74-5F3910210EA0}">
      <dgm:prSet phldrT="[Текст]" custT="1"/>
      <dgm:spPr/>
      <dgm:t>
        <a:bodyPr/>
        <a:lstStyle/>
        <a:p>
          <a:r>
            <a:rPr lang="uk-UA" sz="2400" dirty="0" smtClean="0"/>
            <a:t>Формування прийому обчислення.</a:t>
          </a:r>
          <a:endParaRPr lang="ru-RU" sz="2400" dirty="0"/>
        </a:p>
      </dgm:t>
    </dgm:pt>
    <dgm:pt modelId="{13FD96CB-CE7E-49DD-8E89-6D0EDA305D8C}" type="parTrans" cxnId="{9BBA0CD3-BE74-43E1-833C-5753453AB41A}">
      <dgm:prSet/>
      <dgm:spPr/>
      <dgm:t>
        <a:bodyPr/>
        <a:lstStyle/>
        <a:p>
          <a:endParaRPr lang="ru-RU"/>
        </a:p>
      </dgm:t>
    </dgm:pt>
    <dgm:pt modelId="{D9EF6CAD-C743-45C6-B97F-87B8CE100DEF}" type="sibTrans" cxnId="{9BBA0CD3-BE74-43E1-833C-5753453AB41A}">
      <dgm:prSet/>
      <dgm:spPr/>
      <dgm:t>
        <a:bodyPr/>
        <a:lstStyle/>
        <a:p>
          <a:endParaRPr lang="ru-RU"/>
        </a:p>
      </dgm:t>
    </dgm:pt>
    <dgm:pt modelId="{83DD4B08-01A5-4157-B0CE-0DB41A3F9500}">
      <dgm:prSet phldrT="[Текст]"/>
      <dgm:spPr/>
      <dgm:t>
        <a:bodyPr/>
        <a:lstStyle/>
        <a:p>
          <a:r>
            <a:rPr lang="uk-UA" dirty="0" smtClean="0"/>
            <a:t>Засіб</a:t>
          </a:r>
          <a:endParaRPr lang="ru-RU" dirty="0"/>
        </a:p>
      </dgm:t>
    </dgm:pt>
    <dgm:pt modelId="{B3824210-D86E-4903-B054-76D79ED46BAA}" type="parTrans" cxnId="{92382C1B-3BEF-415E-A340-33F839359715}">
      <dgm:prSet/>
      <dgm:spPr/>
      <dgm:t>
        <a:bodyPr/>
        <a:lstStyle/>
        <a:p>
          <a:endParaRPr lang="ru-RU"/>
        </a:p>
      </dgm:t>
    </dgm:pt>
    <dgm:pt modelId="{CDF722AA-F4CF-4DA3-985B-D3816EDD65AC}" type="sibTrans" cxnId="{92382C1B-3BEF-415E-A340-33F839359715}">
      <dgm:prSet/>
      <dgm:spPr/>
      <dgm:t>
        <a:bodyPr/>
        <a:lstStyle/>
        <a:p>
          <a:endParaRPr lang="ru-RU"/>
        </a:p>
      </dgm:t>
    </dgm:pt>
    <dgm:pt modelId="{707BCFB4-D36D-4B51-94E2-81ADF68B2B0B}">
      <dgm:prSet phldrT="[Текст]" custT="1"/>
      <dgm:spPr/>
      <dgm:t>
        <a:bodyPr/>
        <a:lstStyle/>
        <a:p>
          <a:r>
            <a:rPr lang="uk-UA" sz="2400" dirty="0" smtClean="0"/>
            <a:t>Опорний конспект.</a:t>
          </a:r>
          <a:endParaRPr lang="ru-RU" sz="2400" dirty="0"/>
        </a:p>
      </dgm:t>
    </dgm:pt>
    <dgm:pt modelId="{A5971B03-2A0E-4AD3-BEAF-9725D1A23F06}" type="parTrans" cxnId="{BA52D44F-6F1C-43A5-BE12-D6D1FC0E2AAF}">
      <dgm:prSet/>
      <dgm:spPr/>
      <dgm:t>
        <a:bodyPr/>
        <a:lstStyle/>
        <a:p>
          <a:endParaRPr lang="ru-RU"/>
        </a:p>
      </dgm:t>
    </dgm:pt>
    <dgm:pt modelId="{64A74E74-C7E3-4ABE-AD93-3EFBD4C589D2}" type="sibTrans" cxnId="{BA52D44F-6F1C-43A5-BE12-D6D1FC0E2AAF}">
      <dgm:prSet/>
      <dgm:spPr/>
      <dgm:t>
        <a:bodyPr/>
        <a:lstStyle/>
        <a:p>
          <a:endParaRPr lang="ru-RU"/>
        </a:p>
      </dgm:t>
    </dgm:pt>
    <dgm:pt modelId="{ECFC9D5A-F774-402B-9211-66C300A2F8BB}">
      <dgm:prSet phldrT="[Текст]" custT="1"/>
      <dgm:spPr/>
      <dgm:t>
        <a:bodyPr/>
        <a:lstStyle/>
        <a:p>
          <a:r>
            <a:rPr lang="uk-UA" sz="2400" dirty="0" smtClean="0"/>
            <a:t>Набуття учнями обчислювальної навички.</a:t>
          </a:r>
          <a:endParaRPr lang="ru-RU" sz="2400" dirty="0"/>
        </a:p>
      </dgm:t>
    </dgm:pt>
    <dgm:pt modelId="{3880F22F-354C-4659-B9D0-29652C00BDD3}" type="parTrans" cxnId="{1905E643-7FD8-4AF3-8D47-A6D61EF4D75D}">
      <dgm:prSet/>
      <dgm:spPr/>
      <dgm:t>
        <a:bodyPr/>
        <a:lstStyle/>
        <a:p>
          <a:endParaRPr lang="ru-RU"/>
        </a:p>
      </dgm:t>
    </dgm:pt>
    <dgm:pt modelId="{C49CA98D-4614-4E4B-A542-226BEF3FE331}" type="sibTrans" cxnId="{1905E643-7FD8-4AF3-8D47-A6D61EF4D75D}">
      <dgm:prSet/>
      <dgm:spPr/>
      <dgm:t>
        <a:bodyPr/>
        <a:lstStyle/>
        <a:p>
          <a:endParaRPr lang="ru-RU"/>
        </a:p>
      </dgm:t>
    </dgm:pt>
    <dgm:pt modelId="{44538655-094C-4031-BA41-C9B97FB6F148}">
      <dgm:prSet phldrT="[Текст]" custT="1"/>
      <dgm:spPr/>
      <dgm:t>
        <a:bodyPr/>
        <a:lstStyle/>
        <a:p>
          <a:r>
            <a:rPr lang="uk-UA" sz="2400" dirty="0" smtClean="0"/>
            <a:t>Числовий промінь.</a:t>
          </a:r>
          <a:endParaRPr lang="ru-RU" sz="2400" dirty="0"/>
        </a:p>
      </dgm:t>
    </dgm:pt>
    <dgm:pt modelId="{E3B67F1B-2A55-470B-8DF2-52C1004997B7}" type="parTrans" cxnId="{0539407E-BE02-4E30-BE79-EF75A904AE69}">
      <dgm:prSet/>
      <dgm:spPr/>
      <dgm:t>
        <a:bodyPr/>
        <a:lstStyle/>
        <a:p>
          <a:endParaRPr lang="ru-RU"/>
        </a:p>
      </dgm:t>
    </dgm:pt>
    <dgm:pt modelId="{00DBB172-E37F-433A-BABD-07FC28721951}" type="sibTrans" cxnId="{0539407E-BE02-4E30-BE79-EF75A904AE69}">
      <dgm:prSet/>
      <dgm:spPr/>
      <dgm:t>
        <a:bodyPr/>
        <a:lstStyle/>
        <a:p>
          <a:endParaRPr lang="ru-RU"/>
        </a:p>
      </dgm:t>
    </dgm:pt>
    <dgm:pt modelId="{DF81ACE1-3577-45A4-B575-4515BF90D5FE}" type="pres">
      <dgm:prSet presAssocID="{96F76B45-3691-4365-9A0B-11F99BFD8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2077E-409A-464D-81C9-BB1E51232E5E}" type="pres">
      <dgm:prSet presAssocID="{96F76B45-3691-4365-9A0B-11F99BFD8D93}" presName="tSp" presStyleCnt="0"/>
      <dgm:spPr/>
      <dgm:t>
        <a:bodyPr/>
        <a:lstStyle/>
        <a:p>
          <a:endParaRPr lang="ru-RU"/>
        </a:p>
      </dgm:t>
    </dgm:pt>
    <dgm:pt modelId="{E0EE563E-3239-4801-BD98-CEEF4B31D503}" type="pres">
      <dgm:prSet presAssocID="{96F76B45-3691-4365-9A0B-11F99BFD8D93}" presName="bSp" presStyleCnt="0"/>
      <dgm:spPr/>
      <dgm:t>
        <a:bodyPr/>
        <a:lstStyle/>
        <a:p>
          <a:endParaRPr lang="ru-RU"/>
        </a:p>
      </dgm:t>
    </dgm:pt>
    <dgm:pt modelId="{1D15AC2B-DF65-4E9E-8CD1-E2E833E13FD3}" type="pres">
      <dgm:prSet presAssocID="{96F76B45-3691-4365-9A0B-11F99BFD8D93}" presName="process" presStyleCnt="0"/>
      <dgm:spPr/>
      <dgm:t>
        <a:bodyPr/>
        <a:lstStyle/>
        <a:p>
          <a:endParaRPr lang="ru-RU"/>
        </a:p>
      </dgm:t>
    </dgm:pt>
    <dgm:pt modelId="{006CEBB4-7233-4B61-BF6B-E6273D33EB9B}" type="pres">
      <dgm:prSet presAssocID="{D259844F-FE3A-4D9B-82F9-E1ED17876F6C}" presName="composite1" presStyleCnt="0"/>
      <dgm:spPr/>
      <dgm:t>
        <a:bodyPr/>
        <a:lstStyle/>
        <a:p>
          <a:endParaRPr lang="ru-RU"/>
        </a:p>
      </dgm:t>
    </dgm:pt>
    <dgm:pt modelId="{A3A33E5C-E3B3-4531-8593-876B45B658AD}" type="pres">
      <dgm:prSet presAssocID="{D259844F-FE3A-4D9B-82F9-E1ED17876F6C}" presName="dummyNode1" presStyleLbl="node1" presStyleIdx="0" presStyleCnt="3"/>
      <dgm:spPr/>
      <dgm:t>
        <a:bodyPr/>
        <a:lstStyle/>
        <a:p>
          <a:endParaRPr lang="ru-RU"/>
        </a:p>
      </dgm:t>
    </dgm:pt>
    <dgm:pt modelId="{70A5062C-0EAD-45A0-BD35-31E790C02EFA}" type="pres">
      <dgm:prSet presAssocID="{D259844F-FE3A-4D9B-82F9-E1ED17876F6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222D-04AE-433C-A833-824D8D007180}" type="pres">
      <dgm:prSet presAssocID="{D259844F-FE3A-4D9B-82F9-E1ED17876F6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1C80-EC85-4BE6-A3C9-F2B9D3EE58E6}" type="pres">
      <dgm:prSet presAssocID="{D259844F-FE3A-4D9B-82F9-E1ED17876F6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B3D76-7059-4476-88E2-E36BCA625A49}" type="pres">
      <dgm:prSet presAssocID="{D259844F-FE3A-4D9B-82F9-E1ED17876F6C}" presName="connSite1" presStyleCnt="0"/>
      <dgm:spPr/>
      <dgm:t>
        <a:bodyPr/>
        <a:lstStyle/>
        <a:p>
          <a:endParaRPr lang="ru-RU"/>
        </a:p>
      </dgm:t>
    </dgm:pt>
    <dgm:pt modelId="{C3B6A7A3-7646-48CF-BAA5-D7C32D7A6A73}" type="pres">
      <dgm:prSet presAssocID="{BC1C9E22-52AF-4EE3-BBCE-5945C166C939}" presName="Name9" presStyleLbl="sibTrans2D1" presStyleIdx="0" presStyleCnt="2"/>
      <dgm:spPr/>
      <dgm:t>
        <a:bodyPr/>
        <a:lstStyle/>
        <a:p>
          <a:endParaRPr lang="ru-RU"/>
        </a:p>
      </dgm:t>
    </dgm:pt>
    <dgm:pt modelId="{DA8C7963-69BC-4434-838E-DEE28BB21135}" type="pres">
      <dgm:prSet presAssocID="{1AEC3710-63F7-4E78-B3C9-877BEA726FDC}" presName="composite2" presStyleCnt="0"/>
      <dgm:spPr/>
      <dgm:t>
        <a:bodyPr/>
        <a:lstStyle/>
        <a:p>
          <a:endParaRPr lang="ru-RU"/>
        </a:p>
      </dgm:t>
    </dgm:pt>
    <dgm:pt modelId="{984DC2D7-EA2F-4408-830C-C3CB076B27F1}" type="pres">
      <dgm:prSet presAssocID="{1AEC3710-63F7-4E78-B3C9-877BEA726FDC}" presName="dummyNode2" presStyleLbl="node1" presStyleIdx="0" presStyleCnt="3"/>
      <dgm:spPr/>
      <dgm:t>
        <a:bodyPr/>
        <a:lstStyle/>
        <a:p>
          <a:endParaRPr lang="ru-RU"/>
        </a:p>
      </dgm:t>
    </dgm:pt>
    <dgm:pt modelId="{C304CC1A-50F7-41CE-B6E7-F54DA0D51C3E}" type="pres">
      <dgm:prSet presAssocID="{1AEC3710-63F7-4E78-B3C9-877BEA726FDC}" presName="childNode2" presStyleLbl="bgAcc1" presStyleIdx="1" presStyleCnt="3" custScaleX="153304" custScaleY="16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3CB1B-FEA6-4216-99BD-1D32C0A8C8AD}" type="pres">
      <dgm:prSet presAssocID="{1AEC3710-63F7-4E78-B3C9-877BEA726FD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502A-2C5B-4DFE-A014-8674B1178172}" type="pres">
      <dgm:prSet presAssocID="{1AEC3710-63F7-4E78-B3C9-877BEA726FDC}" presName="parentNode2" presStyleLbl="node1" presStyleIdx="1" presStyleCnt="3" custLinFactNeighborY="-235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BC7B-266B-4598-B90D-126AA56D036D}" type="pres">
      <dgm:prSet presAssocID="{1AEC3710-63F7-4E78-B3C9-877BEA726FDC}" presName="connSite2" presStyleCnt="0"/>
      <dgm:spPr/>
      <dgm:t>
        <a:bodyPr/>
        <a:lstStyle/>
        <a:p>
          <a:endParaRPr lang="ru-RU"/>
        </a:p>
      </dgm:t>
    </dgm:pt>
    <dgm:pt modelId="{5176D2B1-C7F7-41FB-A8A4-521C82426CEB}" type="pres">
      <dgm:prSet presAssocID="{83AA3EF4-9735-47FD-8540-81B470C9655E}" presName="Name18" presStyleLbl="sibTrans2D1" presStyleIdx="1" presStyleCnt="2"/>
      <dgm:spPr/>
      <dgm:t>
        <a:bodyPr/>
        <a:lstStyle/>
        <a:p>
          <a:endParaRPr lang="ru-RU"/>
        </a:p>
      </dgm:t>
    </dgm:pt>
    <dgm:pt modelId="{BF1FF5EF-7418-4278-B7FC-6957FB8DA29C}" type="pres">
      <dgm:prSet presAssocID="{83DD4B08-01A5-4157-B0CE-0DB41A3F9500}" presName="composite1" presStyleCnt="0"/>
      <dgm:spPr/>
      <dgm:t>
        <a:bodyPr/>
        <a:lstStyle/>
        <a:p>
          <a:endParaRPr lang="ru-RU"/>
        </a:p>
      </dgm:t>
    </dgm:pt>
    <dgm:pt modelId="{1A63297F-B01C-4728-A4AF-A39AB05F0CD4}" type="pres">
      <dgm:prSet presAssocID="{83DD4B08-01A5-4157-B0CE-0DB41A3F9500}" presName="dummyNode1" presStyleLbl="node1" presStyleIdx="1" presStyleCnt="3"/>
      <dgm:spPr/>
      <dgm:t>
        <a:bodyPr/>
        <a:lstStyle/>
        <a:p>
          <a:endParaRPr lang="ru-RU"/>
        </a:p>
      </dgm:t>
    </dgm:pt>
    <dgm:pt modelId="{96BFCEAD-BEFB-4A15-938A-EF0B00A0F4FF}" type="pres">
      <dgm:prSet presAssocID="{83DD4B08-01A5-4157-B0CE-0DB41A3F950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C15E3-C06F-4FE7-A6F6-E9D2FEBBC76D}" type="pres">
      <dgm:prSet presAssocID="{83DD4B08-01A5-4157-B0CE-0DB41A3F950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E31EA-9DE8-47CD-B15E-179BA534D703}" type="pres">
      <dgm:prSet presAssocID="{83DD4B08-01A5-4157-B0CE-0DB41A3F9500}" presName="parentNode1" presStyleLbl="node1" presStyleIdx="2" presStyleCnt="3" custLinFactNeighborY="4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4CBB1-25C5-40FD-BD8D-0DBB2F07C04B}" type="pres">
      <dgm:prSet presAssocID="{83DD4B08-01A5-4157-B0CE-0DB41A3F9500}" presName="connSite1" presStyleCnt="0"/>
      <dgm:spPr/>
      <dgm:t>
        <a:bodyPr/>
        <a:lstStyle/>
        <a:p>
          <a:endParaRPr lang="ru-RU"/>
        </a:p>
      </dgm:t>
    </dgm:pt>
  </dgm:ptLst>
  <dgm:cxnLst>
    <dgm:cxn modelId="{36B75E1C-8A23-4261-8E97-C4E87A2133EF}" type="presOf" srcId="{83AA3EF4-9735-47FD-8540-81B470C9655E}" destId="{5176D2B1-C7F7-41FB-A8A4-521C82426CEB}" srcOrd="0" destOrd="0" presId="urn:microsoft.com/office/officeart/2005/8/layout/hProcess4"/>
    <dgm:cxn modelId="{14ADCB1D-568A-4E04-9FF3-C18CDEF440EE}" srcId="{96F76B45-3691-4365-9A0B-11F99BFD8D93}" destId="{D259844F-FE3A-4D9B-82F9-E1ED17876F6C}" srcOrd="0" destOrd="0" parTransId="{D8AB3260-B254-48FE-8C29-8C63DB3D65FE}" sibTransId="{BC1C9E22-52AF-4EE3-BBCE-5945C166C939}"/>
    <dgm:cxn modelId="{31E699E1-A4BC-46E8-84E4-079EAF36E083}" type="presOf" srcId="{D259844F-FE3A-4D9B-82F9-E1ED17876F6C}" destId="{7D1E1C80-EC85-4BE6-A3C9-F2B9D3EE58E6}" srcOrd="0" destOrd="0" presId="urn:microsoft.com/office/officeart/2005/8/layout/hProcess4"/>
    <dgm:cxn modelId="{DAC26811-61FE-4C01-B8DC-1606FC6A0A20}" type="presOf" srcId="{87AE578C-A7D6-4BA7-AC74-5F3910210EA0}" destId="{C793CB1B-FEA6-4216-99BD-1D32C0A8C8AD}" srcOrd="1" destOrd="0" presId="urn:microsoft.com/office/officeart/2005/8/layout/hProcess4"/>
    <dgm:cxn modelId="{4563C84A-9B9C-4391-BB59-29934919E7B3}" type="presOf" srcId="{C350EBC7-3E50-402A-81F5-F2537750B919}" destId="{70A5062C-0EAD-45A0-BD35-31E790C02EFA}" srcOrd="0" destOrd="0" presId="urn:microsoft.com/office/officeart/2005/8/layout/hProcess4"/>
    <dgm:cxn modelId="{38D6A546-D6F8-4A12-B79B-3E2BF46B1763}" type="presOf" srcId="{ECFC9D5A-F774-402B-9211-66C300A2F8BB}" destId="{C793CB1B-FEA6-4216-99BD-1D32C0A8C8AD}" srcOrd="1" destOrd="1" presId="urn:microsoft.com/office/officeart/2005/8/layout/hProcess4"/>
    <dgm:cxn modelId="{65F3A1C0-F978-450F-A792-CA34766FBAFB}" srcId="{D259844F-FE3A-4D9B-82F9-E1ED17876F6C}" destId="{C350EBC7-3E50-402A-81F5-F2537750B919}" srcOrd="0" destOrd="0" parTransId="{E3C3D4B5-D2CB-4F38-9459-6DF6D0E3DCA3}" sibTransId="{2FE702A8-FA5A-4D73-B932-FA98433F6996}"/>
    <dgm:cxn modelId="{A5F5B411-FDDE-4435-8E88-827B4E6CF4E4}" type="presOf" srcId="{707BCFB4-D36D-4B51-94E2-81ADF68B2B0B}" destId="{E5BC15E3-C06F-4FE7-A6F6-E9D2FEBBC76D}" srcOrd="1" destOrd="0" presId="urn:microsoft.com/office/officeart/2005/8/layout/hProcess4"/>
    <dgm:cxn modelId="{F6E09D8E-A93B-47F7-BFC3-A33E2704962D}" type="presOf" srcId="{87AE578C-A7D6-4BA7-AC74-5F3910210EA0}" destId="{C304CC1A-50F7-41CE-B6E7-F54DA0D51C3E}" srcOrd="0" destOrd="0" presId="urn:microsoft.com/office/officeart/2005/8/layout/hProcess4"/>
    <dgm:cxn modelId="{18EDFFA4-2EBE-4207-927E-0F3B72CE01CE}" type="presOf" srcId="{44538655-094C-4031-BA41-C9B97FB6F148}" destId="{E5BC15E3-C06F-4FE7-A6F6-E9D2FEBBC76D}" srcOrd="1" destOrd="1" presId="urn:microsoft.com/office/officeart/2005/8/layout/hProcess4"/>
    <dgm:cxn modelId="{C5657F98-571A-4E90-A8D6-5BBB1C7F0A55}" srcId="{96F76B45-3691-4365-9A0B-11F99BFD8D93}" destId="{1AEC3710-63F7-4E78-B3C9-877BEA726FDC}" srcOrd="1" destOrd="0" parTransId="{D092F619-42BF-4325-BBB1-C6343BB7F643}" sibTransId="{83AA3EF4-9735-47FD-8540-81B470C9655E}"/>
    <dgm:cxn modelId="{0539407E-BE02-4E30-BE79-EF75A904AE69}" srcId="{83DD4B08-01A5-4157-B0CE-0DB41A3F9500}" destId="{44538655-094C-4031-BA41-C9B97FB6F148}" srcOrd="1" destOrd="0" parTransId="{E3B67F1B-2A55-470B-8DF2-52C1004997B7}" sibTransId="{00DBB172-E37F-433A-BABD-07FC28721951}"/>
    <dgm:cxn modelId="{8F1304FB-22BC-4080-9C18-F9E2BB6A8936}" type="presOf" srcId="{83DD4B08-01A5-4157-B0CE-0DB41A3F9500}" destId="{2A1E31EA-9DE8-47CD-B15E-179BA534D703}" srcOrd="0" destOrd="0" presId="urn:microsoft.com/office/officeart/2005/8/layout/hProcess4"/>
    <dgm:cxn modelId="{BA52D44F-6F1C-43A5-BE12-D6D1FC0E2AAF}" srcId="{83DD4B08-01A5-4157-B0CE-0DB41A3F9500}" destId="{707BCFB4-D36D-4B51-94E2-81ADF68B2B0B}" srcOrd="0" destOrd="0" parTransId="{A5971B03-2A0E-4AD3-BEAF-9725D1A23F06}" sibTransId="{64A74E74-C7E3-4ABE-AD93-3EFBD4C589D2}"/>
    <dgm:cxn modelId="{07A17BF5-47DE-478F-A91C-CA0161FCBD80}" type="presOf" srcId="{ECFC9D5A-F774-402B-9211-66C300A2F8BB}" destId="{C304CC1A-50F7-41CE-B6E7-F54DA0D51C3E}" srcOrd="0" destOrd="1" presId="urn:microsoft.com/office/officeart/2005/8/layout/hProcess4"/>
    <dgm:cxn modelId="{0D6BE5A7-3F42-48F5-8D2A-5CD6B31CACE5}" type="presOf" srcId="{96F76B45-3691-4365-9A0B-11F99BFD8D93}" destId="{DF81ACE1-3577-45A4-B575-4515BF90D5FE}" srcOrd="0" destOrd="0" presId="urn:microsoft.com/office/officeart/2005/8/layout/hProcess4"/>
    <dgm:cxn modelId="{9BBA0CD3-BE74-43E1-833C-5753453AB41A}" srcId="{1AEC3710-63F7-4E78-B3C9-877BEA726FDC}" destId="{87AE578C-A7D6-4BA7-AC74-5F3910210EA0}" srcOrd="0" destOrd="0" parTransId="{13FD96CB-CE7E-49DD-8E89-6D0EDA305D8C}" sibTransId="{D9EF6CAD-C743-45C6-B97F-87B8CE100DEF}"/>
    <dgm:cxn modelId="{92382C1B-3BEF-415E-A340-33F839359715}" srcId="{96F76B45-3691-4365-9A0B-11F99BFD8D93}" destId="{83DD4B08-01A5-4157-B0CE-0DB41A3F9500}" srcOrd="2" destOrd="0" parTransId="{B3824210-D86E-4903-B054-76D79ED46BAA}" sibTransId="{CDF722AA-F4CF-4DA3-985B-D3816EDD65AC}"/>
    <dgm:cxn modelId="{50534B41-8721-41F3-A721-04B325094330}" type="presOf" srcId="{44538655-094C-4031-BA41-C9B97FB6F148}" destId="{96BFCEAD-BEFB-4A15-938A-EF0B00A0F4FF}" srcOrd="0" destOrd="1" presId="urn:microsoft.com/office/officeart/2005/8/layout/hProcess4"/>
    <dgm:cxn modelId="{2301AE81-54DF-4B31-B1AF-A167BCDE98DC}" type="presOf" srcId="{BC1C9E22-52AF-4EE3-BBCE-5945C166C939}" destId="{C3B6A7A3-7646-48CF-BAA5-D7C32D7A6A73}" srcOrd="0" destOrd="0" presId="urn:microsoft.com/office/officeart/2005/8/layout/hProcess4"/>
    <dgm:cxn modelId="{35DA474B-CCA7-46F4-8147-8E202ACE4E76}" type="presOf" srcId="{1AEC3710-63F7-4E78-B3C9-877BEA726FDC}" destId="{9781502A-2C5B-4DFE-A014-8674B1178172}" srcOrd="0" destOrd="0" presId="urn:microsoft.com/office/officeart/2005/8/layout/hProcess4"/>
    <dgm:cxn modelId="{FA3D7721-0C6E-4D17-99C4-4E1F796667E7}" type="presOf" srcId="{707BCFB4-D36D-4B51-94E2-81ADF68B2B0B}" destId="{96BFCEAD-BEFB-4A15-938A-EF0B00A0F4FF}" srcOrd="0" destOrd="0" presId="urn:microsoft.com/office/officeart/2005/8/layout/hProcess4"/>
    <dgm:cxn modelId="{1C12F71B-2BF6-4A39-A665-655DB6B6CACF}" type="presOf" srcId="{C350EBC7-3E50-402A-81F5-F2537750B919}" destId="{0730222D-04AE-433C-A833-824D8D007180}" srcOrd="1" destOrd="0" presId="urn:microsoft.com/office/officeart/2005/8/layout/hProcess4"/>
    <dgm:cxn modelId="{1905E643-7FD8-4AF3-8D47-A6D61EF4D75D}" srcId="{1AEC3710-63F7-4E78-B3C9-877BEA726FDC}" destId="{ECFC9D5A-F774-402B-9211-66C300A2F8BB}" srcOrd="1" destOrd="0" parTransId="{3880F22F-354C-4659-B9D0-29652C00BDD3}" sibTransId="{C49CA98D-4614-4E4B-A542-226BEF3FE331}"/>
    <dgm:cxn modelId="{AEEBA7F1-9E44-40C4-93E3-2B3829726C3C}" type="presParOf" srcId="{DF81ACE1-3577-45A4-B575-4515BF90D5FE}" destId="{D8C2077E-409A-464D-81C9-BB1E51232E5E}" srcOrd="0" destOrd="0" presId="urn:microsoft.com/office/officeart/2005/8/layout/hProcess4"/>
    <dgm:cxn modelId="{4A31B86A-DB0E-42BD-A430-844B91707705}" type="presParOf" srcId="{DF81ACE1-3577-45A4-B575-4515BF90D5FE}" destId="{E0EE563E-3239-4801-BD98-CEEF4B31D503}" srcOrd="1" destOrd="0" presId="urn:microsoft.com/office/officeart/2005/8/layout/hProcess4"/>
    <dgm:cxn modelId="{DC0F35A1-A26E-4AD9-9A98-5C3F9CF2B72C}" type="presParOf" srcId="{DF81ACE1-3577-45A4-B575-4515BF90D5FE}" destId="{1D15AC2B-DF65-4E9E-8CD1-E2E833E13FD3}" srcOrd="2" destOrd="0" presId="urn:microsoft.com/office/officeart/2005/8/layout/hProcess4"/>
    <dgm:cxn modelId="{44A59469-E23D-4181-A141-7164F54075C0}" type="presParOf" srcId="{1D15AC2B-DF65-4E9E-8CD1-E2E833E13FD3}" destId="{006CEBB4-7233-4B61-BF6B-E6273D33EB9B}" srcOrd="0" destOrd="0" presId="urn:microsoft.com/office/officeart/2005/8/layout/hProcess4"/>
    <dgm:cxn modelId="{09937E3F-4666-42C7-B574-CA9963BA3FD1}" type="presParOf" srcId="{006CEBB4-7233-4B61-BF6B-E6273D33EB9B}" destId="{A3A33E5C-E3B3-4531-8593-876B45B658AD}" srcOrd="0" destOrd="0" presId="urn:microsoft.com/office/officeart/2005/8/layout/hProcess4"/>
    <dgm:cxn modelId="{1377AC8C-C226-4322-8141-FE0EE2E53CAA}" type="presParOf" srcId="{006CEBB4-7233-4B61-BF6B-E6273D33EB9B}" destId="{70A5062C-0EAD-45A0-BD35-31E790C02EFA}" srcOrd="1" destOrd="0" presId="urn:microsoft.com/office/officeart/2005/8/layout/hProcess4"/>
    <dgm:cxn modelId="{CF3C35D6-4C07-4E2D-8376-D297BB9C5A22}" type="presParOf" srcId="{006CEBB4-7233-4B61-BF6B-E6273D33EB9B}" destId="{0730222D-04AE-433C-A833-824D8D007180}" srcOrd="2" destOrd="0" presId="urn:microsoft.com/office/officeart/2005/8/layout/hProcess4"/>
    <dgm:cxn modelId="{AA29287B-3584-46DB-B1C7-0C682DEA167A}" type="presParOf" srcId="{006CEBB4-7233-4B61-BF6B-E6273D33EB9B}" destId="{7D1E1C80-EC85-4BE6-A3C9-F2B9D3EE58E6}" srcOrd="3" destOrd="0" presId="urn:microsoft.com/office/officeart/2005/8/layout/hProcess4"/>
    <dgm:cxn modelId="{0A74FB8F-9F7E-4F06-99FD-A4654CD4C895}" type="presParOf" srcId="{006CEBB4-7233-4B61-BF6B-E6273D33EB9B}" destId="{8F1B3D76-7059-4476-88E2-E36BCA625A49}" srcOrd="4" destOrd="0" presId="urn:microsoft.com/office/officeart/2005/8/layout/hProcess4"/>
    <dgm:cxn modelId="{A88F6075-782A-45DF-BF6A-6DB3C99B7643}" type="presParOf" srcId="{1D15AC2B-DF65-4E9E-8CD1-E2E833E13FD3}" destId="{C3B6A7A3-7646-48CF-BAA5-D7C32D7A6A73}" srcOrd="1" destOrd="0" presId="urn:microsoft.com/office/officeart/2005/8/layout/hProcess4"/>
    <dgm:cxn modelId="{FE20807D-2153-43B3-91F1-35999D03DA87}" type="presParOf" srcId="{1D15AC2B-DF65-4E9E-8CD1-E2E833E13FD3}" destId="{DA8C7963-69BC-4434-838E-DEE28BB21135}" srcOrd="2" destOrd="0" presId="urn:microsoft.com/office/officeart/2005/8/layout/hProcess4"/>
    <dgm:cxn modelId="{2BF1714A-2A83-47C3-BC5D-34ECD850AEF2}" type="presParOf" srcId="{DA8C7963-69BC-4434-838E-DEE28BB21135}" destId="{984DC2D7-EA2F-4408-830C-C3CB076B27F1}" srcOrd="0" destOrd="0" presId="urn:microsoft.com/office/officeart/2005/8/layout/hProcess4"/>
    <dgm:cxn modelId="{19838667-0439-414E-B08D-6F7AFFF5B745}" type="presParOf" srcId="{DA8C7963-69BC-4434-838E-DEE28BB21135}" destId="{C304CC1A-50F7-41CE-B6E7-F54DA0D51C3E}" srcOrd="1" destOrd="0" presId="urn:microsoft.com/office/officeart/2005/8/layout/hProcess4"/>
    <dgm:cxn modelId="{B1D12924-D281-4263-A02B-3559D31287DB}" type="presParOf" srcId="{DA8C7963-69BC-4434-838E-DEE28BB21135}" destId="{C793CB1B-FEA6-4216-99BD-1D32C0A8C8AD}" srcOrd="2" destOrd="0" presId="urn:microsoft.com/office/officeart/2005/8/layout/hProcess4"/>
    <dgm:cxn modelId="{98C8EA00-0C32-4BA0-BBDD-851926B9CB8C}" type="presParOf" srcId="{DA8C7963-69BC-4434-838E-DEE28BB21135}" destId="{9781502A-2C5B-4DFE-A014-8674B1178172}" srcOrd="3" destOrd="0" presId="urn:microsoft.com/office/officeart/2005/8/layout/hProcess4"/>
    <dgm:cxn modelId="{4ABA1595-451F-4B60-BFD5-8E3C022C0CBF}" type="presParOf" srcId="{DA8C7963-69BC-4434-838E-DEE28BB21135}" destId="{112EBC7B-266B-4598-B90D-126AA56D036D}" srcOrd="4" destOrd="0" presId="urn:microsoft.com/office/officeart/2005/8/layout/hProcess4"/>
    <dgm:cxn modelId="{72BB02AC-2EFF-4F41-AA7D-F999E28FB2E8}" type="presParOf" srcId="{1D15AC2B-DF65-4E9E-8CD1-E2E833E13FD3}" destId="{5176D2B1-C7F7-41FB-A8A4-521C82426CEB}" srcOrd="3" destOrd="0" presId="urn:microsoft.com/office/officeart/2005/8/layout/hProcess4"/>
    <dgm:cxn modelId="{FF2C47BE-419A-4363-ADE0-154C79C3178F}" type="presParOf" srcId="{1D15AC2B-DF65-4E9E-8CD1-E2E833E13FD3}" destId="{BF1FF5EF-7418-4278-B7FC-6957FB8DA29C}" srcOrd="4" destOrd="0" presId="urn:microsoft.com/office/officeart/2005/8/layout/hProcess4"/>
    <dgm:cxn modelId="{8E121854-16A6-46DA-BFDC-C2ECA1BDB43D}" type="presParOf" srcId="{BF1FF5EF-7418-4278-B7FC-6957FB8DA29C}" destId="{1A63297F-B01C-4728-A4AF-A39AB05F0CD4}" srcOrd="0" destOrd="0" presId="urn:microsoft.com/office/officeart/2005/8/layout/hProcess4"/>
    <dgm:cxn modelId="{E5D38DFB-BF48-4EDA-9CBA-1E459FEA890A}" type="presParOf" srcId="{BF1FF5EF-7418-4278-B7FC-6957FB8DA29C}" destId="{96BFCEAD-BEFB-4A15-938A-EF0B00A0F4FF}" srcOrd="1" destOrd="0" presId="urn:microsoft.com/office/officeart/2005/8/layout/hProcess4"/>
    <dgm:cxn modelId="{D7B06E74-05D9-40E5-8465-29B871E58E64}" type="presParOf" srcId="{BF1FF5EF-7418-4278-B7FC-6957FB8DA29C}" destId="{E5BC15E3-C06F-4FE7-A6F6-E9D2FEBBC76D}" srcOrd="2" destOrd="0" presId="urn:microsoft.com/office/officeart/2005/8/layout/hProcess4"/>
    <dgm:cxn modelId="{58291C06-265D-4B9D-B49E-20D965843530}" type="presParOf" srcId="{BF1FF5EF-7418-4278-B7FC-6957FB8DA29C}" destId="{2A1E31EA-9DE8-47CD-B15E-179BA534D703}" srcOrd="3" destOrd="0" presId="urn:microsoft.com/office/officeart/2005/8/layout/hProcess4"/>
    <dgm:cxn modelId="{6D76C52A-4532-47FE-AC0D-C19A13D1990B}" type="presParOf" srcId="{BF1FF5EF-7418-4278-B7FC-6957FB8DA29C}" destId="{CD64CBB1-25C5-40FD-BD8D-0DBB2F07C04B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E91E07-2F6F-4301-9255-769E428995E1}" type="doc">
      <dgm:prSet loTypeId="urn:microsoft.com/office/officeart/2005/8/layout/hProcess4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CEB27DE-B710-48CD-A8BC-195DF2BEB6F9}">
      <dgm:prSet phldrT="[Текст]" custT="1"/>
      <dgm:spPr/>
      <dgm:t>
        <a:bodyPr/>
        <a:lstStyle/>
        <a:p>
          <a:r>
            <a:rPr lang="uk-UA" sz="3200" dirty="0" smtClean="0"/>
            <a:t>Додавання числа 1</a:t>
          </a:r>
          <a:endParaRPr lang="ru-RU" sz="3200" dirty="0"/>
        </a:p>
      </dgm:t>
    </dgm:pt>
    <dgm:pt modelId="{F55B2A8C-E42D-4FD3-A63F-233C7431B3B6}" type="parTrans" cxnId="{A9B08EBB-4044-4ED2-B907-24094B5EAB77}">
      <dgm:prSet/>
      <dgm:spPr/>
      <dgm:t>
        <a:bodyPr/>
        <a:lstStyle/>
        <a:p>
          <a:endParaRPr lang="ru-RU"/>
        </a:p>
      </dgm:t>
    </dgm:pt>
    <dgm:pt modelId="{37484216-5F6C-4BBD-86CE-7A2F5504C253}" type="sibTrans" cxnId="{A9B08EBB-4044-4ED2-B907-24094B5EAB77}">
      <dgm:prSet/>
      <dgm:spPr/>
      <dgm:t>
        <a:bodyPr/>
        <a:lstStyle/>
        <a:p>
          <a:endParaRPr lang="ru-RU"/>
        </a:p>
      </dgm:t>
    </dgm:pt>
    <dgm:pt modelId="{23A657BF-D62D-4B11-96D9-031AEB191567}">
      <dgm:prSet phldrT="[Текст]" custT="1"/>
      <dgm:spPr/>
      <dgm:t>
        <a:bodyPr/>
        <a:lstStyle/>
        <a:p>
          <a:r>
            <a:rPr lang="uk-UA" sz="3200" dirty="0" smtClean="0"/>
            <a:t>Наступне число</a:t>
          </a:r>
          <a:endParaRPr lang="ru-RU" sz="3200" dirty="0"/>
        </a:p>
      </dgm:t>
    </dgm:pt>
    <dgm:pt modelId="{162D2D80-D931-443F-B197-4985DB8A5BC6}" type="parTrans" cxnId="{AEAC063C-79FD-4C4B-8AB7-5ADB9BC13383}">
      <dgm:prSet/>
      <dgm:spPr/>
      <dgm:t>
        <a:bodyPr/>
        <a:lstStyle/>
        <a:p>
          <a:endParaRPr lang="ru-RU"/>
        </a:p>
      </dgm:t>
    </dgm:pt>
    <dgm:pt modelId="{61037FDD-FB40-4E99-A0BD-77D062257433}" type="sibTrans" cxnId="{AEAC063C-79FD-4C4B-8AB7-5ADB9BC13383}">
      <dgm:prSet/>
      <dgm:spPr/>
      <dgm:t>
        <a:bodyPr/>
        <a:lstStyle/>
        <a:p>
          <a:endParaRPr lang="ru-RU"/>
        </a:p>
      </dgm:t>
    </dgm:pt>
    <dgm:pt modelId="{FC372B07-655E-4534-8BE7-7E2B0A2A30FF}">
      <dgm:prSet phldrT="[Текст]" custT="1"/>
      <dgm:spPr/>
      <dgm:t>
        <a:bodyPr/>
        <a:lstStyle/>
        <a:p>
          <a:r>
            <a:rPr lang="uk-UA" sz="3200" dirty="0" smtClean="0"/>
            <a:t>Віднімання числа 1</a:t>
          </a:r>
          <a:endParaRPr lang="ru-RU" sz="3200" dirty="0"/>
        </a:p>
      </dgm:t>
    </dgm:pt>
    <dgm:pt modelId="{DB03C104-CDDA-4B93-AEB4-E8A9895EACAF}" type="parTrans" cxnId="{73483911-6256-4C58-BE58-7CFB21402BE8}">
      <dgm:prSet/>
      <dgm:spPr/>
      <dgm:t>
        <a:bodyPr/>
        <a:lstStyle/>
        <a:p>
          <a:endParaRPr lang="ru-RU"/>
        </a:p>
      </dgm:t>
    </dgm:pt>
    <dgm:pt modelId="{0A4D2191-2740-4131-A855-2C720A4E1601}" type="sibTrans" cxnId="{73483911-6256-4C58-BE58-7CFB21402BE8}">
      <dgm:prSet/>
      <dgm:spPr/>
      <dgm:t>
        <a:bodyPr/>
        <a:lstStyle/>
        <a:p>
          <a:endParaRPr lang="ru-RU"/>
        </a:p>
      </dgm:t>
    </dgm:pt>
    <dgm:pt modelId="{0A6C0043-62EF-4A8F-84F4-C3DDA452BFAD}">
      <dgm:prSet phldrT="[Текст]" custT="1"/>
      <dgm:spPr/>
      <dgm:t>
        <a:bodyPr/>
        <a:lstStyle/>
        <a:p>
          <a:r>
            <a:rPr lang="uk-UA" sz="3200" dirty="0" smtClean="0"/>
            <a:t>Попереднє число</a:t>
          </a:r>
          <a:endParaRPr lang="ru-RU" sz="3200" dirty="0"/>
        </a:p>
      </dgm:t>
    </dgm:pt>
    <dgm:pt modelId="{CC26DEBD-F32B-4823-A49F-83EB73C0B4F9}" type="parTrans" cxnId="{3C6E20EF-394C-4FEC-8BA2-DE00DCDFC587}">
      <dgm:prSet/>
      <dgm:spPr/>
      <dgm:t>
        <a:bodyPr/>
        <a:lstStyle/>
        <a:p>
          <a:endParaRPr lang="ru-RU"/>
        </a:p>
      </dgm:t>
    </dgm:pt>
    <dgm:pt modelId="{F0045E71-7E20-49E5-947E-EE3EC1A1A25F}" type="sibTrans" cxnId="{3C6E20EF-394C-4FEC-8BA2-DE00DCDFC587}">
      <dgm:prSet/>
      <dgm:spPr/>
      <dgm:t>
        <a:bodyPr/>
        <a:lstStyle/>
        <a:p>
          <a:endParaRPr lang="ru-RU"/>
        </a:p>
      </dgm:t>
    </dgm:pt>
    <dgm:pt modelId="{02F416E6-B759-4D8A-A823-F6377F901C38}" type="pres">
      <dgm:prSet presAssocID="{C9E91E07-2F6F-4301-9255-769E428995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F0D74-025F-465B-B808-2BD8C2B1CE1F}" type="pres">
      <dgm:prSet presAssocID="{C9E91E07-2F6F-4301-9255-769E428995E1}" presName="tSp" presStyleCnt="0"/>
      <dgm:spPr/>
      <dgm:t>
        <a:bodyPr/>
        <a:lstStyle/>
        <a:p>
          <a:endParaRPr lang="ru-RU"/>
        </a:p>
      </dgm:t>
    </dgm:pt>
    <dgm:pt modelId="{5568876D-F4E0-4BD8-BDD8-A3EAC6F23D81}" type="pres">
      <dgm:prSet presAssocID="{C9E91E07-2F6F-4301-9255-769E428995E1}" presName="bSp" presStyleCnt="0"/>
      <dgm:spPr/>
      <dgm:t>
        <a:bodyPr/>
        <a:lstStyle/>
        <a:p>
          <a:endParaRPr lang="ru-RU"/>
        </a:p>
      </dgm:t>
    </dgm:pt>
    <dgm:pt modelId="{B0AB3AE1-6928-4679-902D-EE67996FE6D8}" type="pres">
      <dgm:prSet presAssocID="{C9E91E07-2F6F-4301-9255-769E428995E1}" presName="process" presStyleCnt="0"/>
      <dgm:spPr/>
      <dgm:t>
        <a:bodyPr/>
        <a:lstStyle/>
        <a:p>
          <a:endParaRPr lang="ru-RU"/>
        </a:p>
      </dgm:t>
    </dgm:pt>
    <dgm:pt modelId="{3DBC91BE-56D0-43C2-8979-C9FC9A2D6D56}" type="pres">
      <dgm:prSet presAssocID="{CCEB27DE-B710-48CD-A8BC-195DF2BEB6F9}" presName="composite1" presStyleCnt="0"/>
      <dgm:spPr/>
      <dgm:t>
        <a:bodyPr/>
        <a:lstStyle/>
        <a:p>
          <a:endParaRPr lang="ru-RU"/>
        </a:p>
      </dgm:t>
    </dgm:pt>
    <dgm:pt modelId="{9F12FA19-A7AC-4B53-85FB-464561F47CB1}" type="pres">
      <dgm:prSet presAssocID="{CCEB27DE-B710-48CD-A8BC-195DF2BEB6F9}" presName="dummyNode1" presStyleLbl="node1" presStyleIdx="0" presStyleCnt="2"/>
      <dgm:spPr/>
      <dgm:t>
        <a:bodyPr/>
        <a:lstStyle/>
        <a:p>
          <a:endParaRPr lang="ru-RU"/>
        </a:p>
      </dgm:t>
    </dgm:pt>
    <dgm:pt modelId="{11691DD6-213C-4A75-B700-188578224BA2}" type="pres">
      <dgm:prSet presAssocID="{CCEB27DE-B710-48CD-A8BC-195DF2BEB6F9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40103-BCCE-46D2-8B0B-C107083DF0D4}" type="pres">
      <dgm:prSet presAssocID="{CCEB27DE-B710-48CD-A8BC-195DF2BEB6F9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AD168-7191-4455-9520-DFEB8BB8F10A}" type="pres">
      <dgm:prSet presAssocID="{CCEB27DE-B710-48CD-A8BC-195DF2BEB6F9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9333A-7F2B-4803-B9B5-A6851FF5BEBE}" type="pres">
      <dgm:prSet presAssocID="{CCEB27DE-B710-48CD-A8BC-195DF2BEB6F9}" presName="connSite1" presStyleCnt="0"/>
      <dgm:spPr/>
      <dgm:t>
        <a:bodyPr/>
        <a:lstStyle/>
        <a:p>
          <a:endParaRPr lang="ru-RU"/>
        </a:p>
      </dgm:t>
    </dgm:pt>
    <dgm:pt modelId="{6C6000E0-AA01-4A12-A11E-98488036D2DF}" type="pres">
      <dgm:prSet presAssocID="{37484216-5F6C-4BBD-86CE-7A2F5504C253}" presName="Name9" presStyleLbl="sibTrans2D1" presStyleIdx="0" presStyleCnt="1"/>
      <dgm:spPr/>
      <dgm:t>
        <a:bodyPr/>
        <a:lstStyle/>
        <a:p>
          <a:endParaRPr lang="ru-RU"/>
        </a:p>
      </dgm:t>
    </dgm:pt>
    <dgm:pt modelId="{EAA97AFB-21D9-452E-BAF5-8DA00B3422B5}" type="pres">
      <dgm:prSet presAssocID="{FC372B07-655E-4534-8BE7-7E2B0A2A30FF}" presName="composite2" presStyleCnt="0"/>
      <dgm:spPr/>
      <dgm:t>
        <a:bodyPr/>
        <a:lstStyle/>
        <a:p>
          <a:endParaRPr lang="ru-RU"/>
        </a:p>
      </dgm:t>
    </dgm:pt>
    <dgm:pt modelId="{994A83D6-0B65-4A36-9597-B66ACB1FAA14}" type="pres">
      <dgm:prSet presAssocID="{FC372B07-655E-4534-8BE7-7E2B0A2A30FF}" presName="dummyNode2" presStyleLbl="node1" presStyleIdx="0" presStyleCnt="2"/>
      <dgm:spPr/>
      <dgm:t>
        <a:bodyPr/>
        <a:lstStyle/>
        <a:p>
          <a:endParaRPr lang="ru-RU"/>
        </a:p>
      </dgm:t>
    </dgm:pt>
    <dgm:pt modelId="{9F9AD769-01E7-4799-94A2-D7A7899DFBC5}" type="pres">
      <dgm:prSet presAssocID="{FC372B07-655E-4534-8BE7-7E2B0A2A30FF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83729-7916-4DD4-ABE2-7158B0A8B368}" type="pres">
      <dgm:prSet presAssocID="{FC372B07-655E-4534-8BE7-7E2B0A2A30FF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9AAAF-AA06-4496-B438-23753CBDD803}" type="pres">
      <dgm:prSet presAssocID="{FC372B07-655E-4534-8BE7-7E2B0A2A30FF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D4C91-0269-4211-A863-F9F79BC91A14}" type="pres">
      <dgm:prSet presAssocID="{FC372B07-655E-4534-8BE7-7E2B0A2A30FF}" presName="connSite2" presStyleCnt="0"/>
      <dgm:spPr/>
      <dgm:t>
        <a:bodyPr/>
        <a:lstStyle/>
        <a:p>
          <a:endParaRPr lang="ru-RU"/>
        </a:p>
      </dgm:t>
    </dgm:pt>
  </dgm:ptLst>
  <dgm:cxnLst>
    <dgm:cxn modelId="{1E178BDC-5188-4B5D-8AB7-DCAC8FE23B8F}" type="presOf" srcId="{23A657BF-D62D-4B11-96D9-031AEB191567}" destId="{11691DD6-213C-4A75-B700-188578224BA2}" srcOrd="0" destOrd="0" presId="urn:microsoft.com/office/officeart/2005/8/layout/hProcess4"/>
    <dgm:cxn modelId="{CE59A847-526F-4292-9857-5C85B2FB9DA8}" type="presOf" srcId="{CCEB27DE-B710-48CD-A8BC-195DF2BEB6F9}" destId="{43CAD168-7191-4455-9520-DFEB8BB8F10A}" srcOrd="0" destOrd="0" presId="urn:microsoft.com/office/officeart/2005/8/layout/hProcess4"/>
    <dgm:cxn modelId="{176086B4-890B-43F0-BCDB-E67D6F01D20D}" type="presOf" srcId="{23A657BF-D62D-4B11-96D9-031AEB191567}" destId="{70840103-BCCE-46D2-8B0B-C107083DF0D4}" srcOrd="1" destOrd="0" presId="urn:microsoft.com/office/officeart/2005/8/layout/hProcess4"/>
    <dgm:cxn modelId="{C8C55C86-9433-4882-B960-02550A95C678}" type="presOf" srcId="{0A6C0043-62EF-4A8F-84F4-C3DDA452BFAD}" destId="{FCE83729-7916-4DD4-ABE2-7158B0A8B368}" srcOrd="1" destOrd="0" presId="urn:microsoft.com/office/officeart/2005/8/layout/hProcess4"/>
    <dgm:cxn modelId="{3C6E20EF-394C-4FEC-8BA2-DE00DCDFC587}" srcId="{FC372B07-655E-4534-8BE7-7E2B0A2A30FF}" destId="{0A6C0043-62EF-4A8F-84F4-C3DDA452BFAD}" srcOrd="0" destOrd="0" parTransId="{CC26DEBD-F32B-4823-A49F-83EB73C0B4F9}" sibTransId="{F0045E71-7E20-49E5-947E-EE3EC1A1A25F}"/>
    <dgm:cxn modelId="{AEAC063C-79FD-4C4B-8AB7-5ADB9BC13383}" srcId="{CCEB27DE-B710-48CD-A8BC-195DF2BEB6F9}" destId="{23A657BF-D62D-4B11-96D9-031AEB191567}" srcOrd="0" destOrd="0" parTransId="{162D2D80-D931-443F-B197-4985DB8A5BC6}" sibTransId="{61037FDD-FB40-4E99-A0BD-77D062257433}"/>
    <dgm:cxn modelId="{A9B08EBB-4044-4ED2-B907-24094B5EAB77}" srcId="{C9E91E07-2F6F-4301-9255-769E428995E1}" destId="{CCEB27DE-B710-48CD-A8BC-195DF2BEB6F9}" srcOrd="0" destOrd="0" parTransId="{F55B2A8C-E42D-4FD3-A63F-233C7431B3B6}" sibTransId="{37484216-5F6C-4BBD-86CE-7A2F5504C253}"/>
    <dgm:cxn modelId="{3779EC87-1009-4DA2-80AA-1E1BAAA27C5F}" type="presOf" srcId="{C9E91E07-2F6F-4301-9255-769E428995E1}" destId="{02F416E6-B759-4D8A-A823-F6377F901C38}" srcOrd="0" destOrd="0" presId="urn:microsoft.com/office/officeart/2005/8/layout/hProcess4"/>
    <dgm:cxn modelId="{1299A103-515F-4367-95A6-D8AC1298854F}" type="presOf" srcId="{FC372B07-655E-4534-8BE7-7E2B0A2A30FF}" destId="{8C09AAAF-AA06-4496-B438-23753CBDD803}" srcOrd="0" destOrd="0" presId="urn:microsoft.com/office/officeart/2005/8/layout/hProcess4"/>
    <dgm:cxn modelId="{F4EE52C9-1F8E-4D09-9FF7-2105AFEA7B48}" type="presOf" srcId="{0A6C0043-62EF-4A8F-84F4-C3DDA452BFAD}" destId="{9F9AD769-01E7-4799-94A2-D7A7899DFBC5}" srcOrd="0" destOrd="0" presId="urn:microsoft.com/office/officeart/2005/8/layout/hProcess4"/>
    <dgm:cxn modelId="{73483911-6256-4C58-BE58-7CFB21402BE8}" srcId="{C9E91E07-2F6F-4301-9255-769E428995E1}" destId="{FC372B07-655E-4534-8BE7-7E2B0A2A30FF}" srcOrd="1" destOrd="0" parTransId="{DB03C104-CDDA-4B93-AEB4-E8A9895EACAF}" sibTransId="{0A4D2191-2740-4131-A855-2C720A4E1601}"/>
    <dgm:cxn modelId="{B25E1314-37B0-4098-B76F-495CB22BE847}" type="presOf" srcId="{37484216-5F6C-4BBD-86CE-7A2F5504C253}" destId="{6C6000E0-AA01-4A12-A11E-98488036D2DF}" srcOrd="0" destOrd="0" presId="urn:microsoft.com/office/officeart/2005/8/layout/hProcess4"/>
    <dgm:cxn modelId="{6929BE3F-C3FC-4EFA-B62A-A8D16E9D8095}" type="presParOf" srcId="{02F416E6-B759-4D8A-A823-F6377F901C38}" destId="{EA0F0D74-025F-465B-B808-2BD8C2B1CE1F}" srcOrd="0" destOrd="0" presId="urn:microsoft.com/office/officeart/2005/8/layout/hProcess4"/>
    <dgm:cxn modelId="{884791F0-C53F-4F7C-891A-BB0D0BD02885}" type="presParOf" srcId="{02F416E6-B759-4D8A-A823-F6377F901C38}" destId="{5568876D-F4E0-4BD8-BDD8-A3EAC6F23D81}" srcOrd="1" destOrd="0" presId="urn:microsoft.com/office/officeart/2005/8/layout/hProcess4"/>
    <dgm:cxn modelId="{7583DF75-D56B-4B6E-8B9D-6B7FE413FCD3}" type="presParOf" srcId="{02F416E6-B759-4D8A-A823-F6377F901C38}" destId="{B0AB3AE1-6928-4679-902D-EE67996FE6D8}" srcOrd="2" destOrd="0" presId="urn:microsoft.com/office/officeart/2005/8/layout/hProcess4"/>
    <dgm:cxn modelId="{9C795CBE-2EDC-40F1-AF7B-E80EF5860138}" type="presParOf" srcId="{B0AB3AE1-6928-4679-902D-EE67996FE6D8}" destId="{3DBC91BE-56D0-43C2-8979-C9FC9A2D6D56}" srcOrd="0" destOrd="0" presId="urn:microsoft.com/office/officeart/2005/8/layout/hProcess4"/>
    <dgm:cxn modelId="{9858E570-096E-408F-A94D-81CD4EB5295A}" type="presParOf" srcId="{3DBC91BE-56D0-43C2-8979-C9FC9A2D6D56}" destId="{9F12FA19-A7AC-4B53-85FB-464561F47CB1}" srcOrd="0" destOrd="0" presId="urn:microsoft.com/office/officeart/2005/8/layout/hProcess4"/>
    <dgm:cxn modelId="{1D85A4CD-4327-4CD0-A6DC-57F4633B918D}" type="presParOf" srcId="{3DBC91BE-56D0-43C2-8979-C9FC9A2D6D56}" destId="{11691DD6-213C-4A75-B700-188578224BA2}" srcOrd="1" destOrd="0" presId="urn:microsoft.com/office/officeart/2005/8/layout/hProcess4"/>
    <dgm:cxn modelId="{B445718B-399F-4412-AEB8-BE560031DCA6}" type="presParOf" srcId="{3DBC91BE-56D0-43C2-8979-C9FC9A2D6D56}" destId="{70840103-BCCE-46D2-8B0B-C107083DF0D4}" srcOrd="2" destOrd="0" presId="urn:microsoft.com/office/officeart/2005/8/layout/hProcess4"/>
    <dgm:cxn modelId="{2A52683F-6BD7-43CD-ABA3-8CEDA1831160}" type="presParOf" srcId="{3DBC91BE-56D0-43C2-8979-C9FC9A2D6D56}" destId="{43CAD168-7191-4455-9520-DFEB8BB8F10A}" srcOrd="3" destOrd="0" presId="urn:microsoft.com/office/officeart/2005/8/layout/hProcess4"/>
    <dgm:cxn modelId="{CB6EBF9E-5183-4427-8328-F383513FC85E}" type="presParOf" srcId="{3DBC91BE-56D0-43C2-8979-C9FC9A2D6D56}" destId="{54B9333A-7F2B-4803-B9B5-A6851FF5BEBE}" srcOrd="4" destOrd="0" presId="urn:microsoft.com/office/officeart/2005/8/layout/hProcess4"/>
    <dgm:cxn modelId="{AE8F99F3-4191-478F-99FE-8E2BAA3A815C}" type="presParOf" srcId="{B0AB3AE1-6928-4679-902D-EE67996FE6D8}" destId="{6C6000E0-AA01-4A12-A11E-98488036D2DF}" srcOrd="1" destOrd="0" presId="urn:microsoft.com/office/officeart/2005/8/layout/hProcess4"/>
    <dgm:cxn modelId="{D2A77C56-4A9C-41B6-8052-C50BCFB191DC}" type="presParOf" srcId="{B0AB3AE1-6928-4679-902D-EE67996FE6D8}" destId="{EAA97AFB-21D9-452E-BAF5-8DA00B3422B5}" srcOrd="2" destOrd="0" presId="urn:microsoft.com/office/officeart/2005/8/layout/hProcess4"/>
    <dgm:cxn modelId="{FDB75D4B-CC81-4911-8AB5-0875A5E67BE0}" type="presParOf" srcId="{EAA97AFB-21D9-452E-BAF5-8DA00B3422B5}" destId="{994A83D6-0B65-4A36-9597-B66ACB1FAA14}" srcOrd="0" destOrd="0" presId="urn:microsoft.com/office/officeart/2005/8/layout/hProcess4"/>
    <dgm:cxn modelId="{526115D9-0A76-482E-A331-9A2A30E2086F}" type="presParOf" srcId="{EAA97AFB-21D9-452E-BAF5-8DA00B3422B5}" destId="{9F9AD769-01E7-4799-94A2-D7A7899DFBC5}" srcOrd="1" destOrd="0" presId="urn:microsoft.com/office/officeart/2005/8/layout/hProcess4"/>
    <dgm:cxn modelId="{DEA61917-CC87-4620-81E5-85C3E7D30BD5}" type="presParOf" srcId="{EAA97AFB-21D9-452E-BAF5-8DA00B3422B5}" destId="{FCE83729-7916-4DD4-ABE2-7158B0A8B368}" srcOrd="2" destOrd="0" presId="urn:microsoft.com/office/officeart/2005/8/layout/hProcess4"/>
    <dgm:cxn modelId="{38CE7CD3-D0C9-4C56-8D08-ECE429EC9867}" type="presParOf" srcId="{EAA97AFB-21D9-452E-BAF5-8DA00B3422B5}" destId="{8C09AAAF-AA06-4496-B438-23753CBDD803}" srcOrd="3" destOrd="0" presId="urn:microsoft.com/office/officeart/2005/8/layout/hProcess4"/>
    <dgm:cxn modelId="{04BEAB62-BDE2-4CC1-9F5B-DDD9EFF16524}" type="presParOf" srcId="{EAA97AFB-21D9-452E-BAF5-8DA00B3422B5}" destId="{D2FD4C91-0269-4211-A863-F9F79BC91A14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A5062C-0EAD-45A0-BD35-31E790C02EFA}">
      <dsp:nvSpPr>
        <dsp:cNvPr id="0" name=""/>
        <dsp:cNvSpPr/>
      </dsp:nvSpPr>
      <dsp:spPr>
        <a:xfrm>
          <a:off x="2196" y="1541065"/>
          <a:ext cx="2516585" cy="2075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В межах </a:t>
          </a:r>
          <a:r>
            <a:rPr lang="uk-UA" sz="2400" kern="1200" dirty="0" smtClean="0"/>
            <a:t>вивчення  нумерації чисел 1-10.</a:t>
          </a:r>
          <a:endParaRPr lang="ru-RU" sz="2400" kern="1200" dirty="0"/>
        </a:p>
      </dsp:txBody>
      <dsp:txXfrm>
        <a:off x="2196" y="1541065"/>
        <a:ext cx="2516585" cy="1630873"/>
      </dsp:txXfrm>
    </dsp:sp>
    <dsp:sp modelId="{C3B6A7A3-7646-48CF-BAA5-D7C32D7A6A73}">
      <dsp:nvSpPr>
        <dsp:cNvPr id="0" name=""/>
        <dsp:cNvSpPr/>
      </dsp:nvSpPr>
      <dsp:spPr>
        <a:xfrm>
          <a:off x="1431524" y="2084887"/>
          <a:ext cx="2708930" cy="2708930"/>
        </a:xfrm>
        <a:prstGeom prst="leftCircularArrow">
          <a:avLst>
            <a:gd name="adj1" fmla="val 2911"/>
            <a:gd name="adj2" fmla="val 356175"/>
            <a:gd name="adj3" fmla="val 2145756"/>
            <a:gd name="adj4" fmla="val 9038560"/>
            <a:gd name="adj5" fmla="val 339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1E1C80-EC85-4BE6-A3C9-F2B9D3EE58E6}">
      <dsp:nvSpPr>
        <dsp:cNvPr id="0" name=""/>
        <dsp:cNvSpPr/>
      </dsp:nvSpPr>
      <dsp:spPr>
        <a:xfrm>
          <a:off x="561438" y="3171938"/>
          <a:ext cx="2236965" cy="889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Місце</a:t>
          </a:r>
          <a:endParaRPr lang="ru-RU" sz="5300" kern="1200" dirty="0"/>
        </a:p>
      </dsp:txBody>
      <dsp:txXfrm>
        <a:off x="561438" y="3171938"/>
        <a:ext cx="2236965" cy="889567"/>
      </dsp:txXfrm>
    </dsp:sp>
    <dsp:sp modelId="{C304CC1A-50F7-41CE-B6E7-F54DA0D51C3E}">
      <dsp:nvSpPr>
        <dsp:cNvPr id="0" name=""/>
        <dsp:cNvSpPr/>
      </dsp:nvSpPr>
      <dsp:spPr>
        <a:xfrm>
          <a:off x="3173896" y="908716"/>
          <a:ext cx="2516585" cy="3340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Формування прийому обчислення.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Набуття учнями обчислювальної навички.</a:t>
          </a:r>
          <a:endParaRPr lang="ru-RU" sz="2400" kern="1200" dirty="0"/>
        </a:p>
      </dsp:txBody>
      <dsp:txXfrm>
        <a:off x="3173896" y="1624506"/>
        <a:ext cx="2516585" cy="2624564"/>
      </dsp:txXfrm>
    </dsp:sp>
    <dsp:sp modelId="{5176D2B1-C7F7-41FB-A8A4-521C82426CEB}">
      <dsp:nvSpPr>
        <dsp:cNvPr id="0" name=""/>
        <dsp:cNvSpPr/>
      </dsp:nvSpPr>
      <dsp:spPr>
        <a:xfrm>
          <a:off x="4515249" y="177466"/>
          <a:ext cx="3040574" cy="3040574"/>
        </a:xfrm>
        <a:prstGeom prst="circularArrow">
          <a:avLst>
            <a:gd name="adj1" fmla="val 2593"/>
            <a:gd name="adj2" fmla="val 314982"/>
            <a:gd name="adj3" fmla="val 19798032"/>
            <a:gd name="adj4" fmla="val 12864036"/>
            <a:gd name="adj5" fmla="val 302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81502A-2C5B-4DFE-A014-8674B1178172}">
      <dsp:nvSpPr>
        <dsp:cNvPr id="0" name=""/>
        <dsp:cNvSpPr/>
      </dsp:nvSpPr>
      <dsp:spPr>
        <a:xfrm>
          <a:off x="3733138" y="887091"/>
          <a:ext cx="2236965" cy="889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Мета</a:t>
          </a:r>
          <a:endParaRPr lang="ru-RU" sz="5300" kern="1200" dirty="0"/>
        </a:p>
      </dsp:txBody>
      <dsp:txXfrm>
        <a:off x="3733138" y="887091"/>
        <a:ext cx="2236965" cy="889567"/>
      </dsp:txXfrm>
    </dsp:sp>
    <dsp:sp modelId="{96BFCEAD-BEFB-4A15-938A-EF0B00A0F4FF}">
      <dsp:nvSpPr>
        <dsp:cNvPr id="0" name=""/>
        <dsp:cNvSpPr/>
      </dsp:nvSpPr>
      <dsp:spPr>
        <a:xfrm>
          <a:off x="6345596" y="1541065"/>
          <a:ext cx="2516585" cy="2075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Опорний конспект.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Числовий промінь.</a:t>
          </a:r>
          <a:endParaRPr lang="ru-RU" sz="2400" kern="1200" dirty="0"/>
        </a:p>
      </dsp:txBody>
      <dsp:txXfrm>
        <a:off x="6345596" y="1541065"/>
        <a:ext cx="2516585" cy="1630873"/>
      </dsp:txXfrm>
    </dsp:sp>
    <dsp:sp modelId="{2A1E31EA-9DE8-47CD-B15E-179BA534D703}">
      <dsp:nvSpPr>
        <dsp:cNvPr id="0" name=""/>
        <dsp:cNvSpPr/>
      </dsp:nvSpPr>
      <dsp:spPr>
        <a:xfrm>
          <a:off x="6904837" y="3171938"/>
          <a:ext cx="2236965" cy="889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Засіб</a:t>
          </a:r>
          <a:endParaRPr lang="ru-RU" sz="5300" kern="1200" dirty="0"/>
        </a:p>
      </dsp:txBody>
      <dsp:txXfrm>
        <a:off x="6904837" y="3171938"/>
        <a:ext cx="2236965" cy="88956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691DD6-213C-4A75-B700-188578224BA2}">
      <dsp:nvSpPr>
        <dsp:cNvPr id="0" name=""/>
        <dsp:cNvSpPr/>
      </dsp:nvSpPr>
      <dsp:spPr>
        <a:xfrm>
          <a:off x="855453" y="1179623"/>
          <a:ext cx="2748245" cy="2266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485" tIns="70485" rIns="70485" bIns="7048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kern="1200" dirty="0" smtClean="0"/>
            <a:t>Наступне число</a:t>
          </a:r>
          <a:endParaRPr lang="ru-RU" sz="3700" kern="1200" dirty="0"/>
        </a:p>
      </dsp:txBody>
      <dsp:txXfrm>
        <a:off x="855453" y="1179623"/>
        <a:ext cx="2748245" cy="1781000"/>
      </dsp:txXfrm>
    </dsp:sp>
    <dsp:sp modelId="{6C6000E0-AA01-4A12-A11E-98488036D2DF}">
      <dsp:nvSpPr>
        <dsp:cNvPr id="0" name=""/>
        <dsp:cNvSpPr/>
      </dsp:nvSpPr>
      <dsp:spPr>
        <a:xfrm>
          <a:off x="2413136" y="1767041"/>
          <a:ext cx="2960554" cy="2960554"/>
        </a:xfrm>
        <a:prstGeom prst="leftCircularArrow">
          <a:avLst>
            <a:gd name="adj1" fmla="val 2919"/>
            <a:gd name="adj2" fmla="val 357202"/>
            <a:gd name="adj3" fmla="val 2132713"/>
            <a:gd name="adj4" fmla="val 9024489"/>
            <a:gd name="adj5" fmla="val 340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CAD168-7191-4455-9520-DFEB8BB8F10A}">
      <dsp:nvSpPr>
        <dsp:cNvPr id="0" name=""/>
        <dsp:cNvSpPr/>
      </dsp:nvSpPr>
      <dsp:spPr>
        <a:xfrm>
          <a:off x="1466175" y="2960624"/>
          <a:ext cx="2442884" cy="971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Додавання числа 1</a:t>
          </a:r>
          <a:endParaRPr lang="ru-RU" sz="3100" kern="1200" dirty="0"/>
        </a:p>
      </dsp:txBody>
      <dsp:txXfrm>
        <a:off x="1466175" y="2960624"/>
        <a:ext cx="2442884" cy="971454"/>
      </dsp:txXfrm>
    </dsp:sp>
    <dsp:sp modelId="{9F9AD769-01E7-4799-94A2-D7A7899DFBC5}">
      <dsp:nvSpPr>
        <dsp:cNvPr id="0" name=""/>
        <dsp:cNvSpPr/>
      </dsp:nvSpPr>
      <dsp:spPr>
        <a:xfrm>
          <a:off x="4320540" y="1179623"/>
          <a:ext cx="2748245" cy="2266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485" tIns="70485" rIns="70485" bIns="7048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kern="1200" dirty="0" smtClean="0"/>
            <a:t>Попереднє число</a:t>
          </a:r>
          <a:endParaRPr lang="ru-RU" sz="3700" kern="1200" dirty="0"/>
        </a:p>
      </dsp:txBody>
      <dsp:txXfrm>
        <a:off x="4320540" y="1665351"/>
        <a:ext cx="2748245" cy="1781000"/>
      </dsp:txXfrm>
    </dsp:sp>
    <dsp:sp modelId="{8C09AAAF-AA06-4496-B438-23753CBDD803}">
      <dsp:nvSpPr>
        <dsp:cNvPr id="0" name=""/>
        <dsp:cNvSpPr/>
      </dsp:nvSpPr>
      <dsp:spPr>
        <a:xfrm>
          <a:off x="4931261" y="693896"/>
          <a:ext cx="2442884" cy="971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Віднімання числа 1</a:t>
          </a:r>
          <a:endParaRPr lang="ru-RU" sz="3100" kern="1200" dirty="0"/>
        </a:p>
      </dsp:txBody>
      <dsp:txXfrm>
        <a:off x="4931261" y="693896"/>
        <a:ext cx="2442884" cy="971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6D1CB-F8DA-4A1E-9600-44893ACE862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3C04-BF1C-4C35-AE7E-FD08ABF8E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4448" cy="9144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Додавання й віднімання числа 1</a:t>
            </a:r>
            <a:endParaRPr lang="ru-RU" sz="36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00212"/>
          <a:ext cx="9144000" cy="5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500694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715140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71538" y="2285992"/>
            <a:ext cx="32733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ru-RU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1500166" y="2285992"/>
            <a:ext cx="300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</a:t>
            </a:r>
            <a:endParaRPr lang="ru-RU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642910" y="2285992"/>
            <a:ext cx="300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</a:t>
            </a:r>
            <a:endParaRPr lang="ru-RU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2214546" y="2285992"/>
            <a:ext cx="31290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2</a:t>
            </a:r>
            <a:endParaRPr lang="ru-RU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2928926" y="2285992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1</a:t>
            </a:r>
            <a:endParaRPr lang="ru-RU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3286116" y="2285992"/>
            <a:ext cx="54694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= 3</a:t>
            </a:r>
            <a:endParaRPr lang="ru-RU" sz="2000" dirty="0"/>
          </a:p>
        </p:txBody>
      </p:sp>
      <p:sp>
        <p:nvSpPr>
          <p:cNvPr id="87" name="TextBox 86"/>
          <p:cNvSpPr txBox="1"/>
          <p:nvPr/>
        </p:nvSpPr>
        <p:spPr>
          <a:xfrm>
            <a:off x="1500166" y="2285992"/>
            <a:ext cx="32733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3</a:t>
            </a:r>
            <a:endParaRPr lang="ru-RU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5000628" y="2285992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4</a:t>
            </a:r>
            <a:endParaRPr lang="ru-RU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572000" y="2285992"/>
            <a:ext cx="300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</a:t>
            </a:r>
            <a:endParaRPr lang="ru-RU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6143636" y="2285992"/>
            <a:ext cx="31290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4</a:t>
            </a:r>
            <a:endParaRPr lang="ru-RU" sz="2000" dirty="0"/>
          </a:p>
        </p:txBody>
      </p:sp>
      <p:sp>
        <p:nvSpPr>
          <p:cNvPr id="91" name="TextBox 90"/>
          <p:cNvSpPr txBox="1"/>
          <p:nvPr/>
        </p:nvSpPr>
        <p:spPr>
          <a:xfrm>
            <a:off x="6500826" y="2285992"/>
            <a:ext cx="26321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-</a:t>
            </a:r>
            <a:endParaRPr lang="ru-RU" sz="2000" dirty="0"/>
          </a:p>
        </p:txBody>
      </p:sp>
      <p:sp>
        <p:nvSpPr>
          <p:cNvPr id="93" name="TextBox 92"/>
          <p:cNvSpPr txBox="1"/>
          <p:nvPr/>
        </p:nvSpPr>
        <p:spPr>
          <a:xfrm>
            <a:off x="7143768" y="2285992"/>
            <a:ext cx="54694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= 3</a:t>
            </a:r>
            <a:endParaRPr lang="ru-RU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5429256" y="2285992"/>
            <a:ext cx="300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</a:t>
            </a:r>
            <a:endParaRPr lang="ru-RU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4572000" y="2285992"/>
            <a:ext cx="32733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3</a:t>
            </a:r>
            <a:endParaRPr lang="ru-RU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1071538" y="3286124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7</a:t>
            </a:r>
            <a:endParaRPr lang="ru-RU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642910" y="3286124"/>
            <a:ext cx="300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</a:t>
            </a:r>
            <a:endParaRPr lang="ru-RU" sz="2000" dirty="0"/>
          </a:p>
        </p:txBody>
      </p:sp>
      <p:sp>
        <p:nvSpPr>
          <p:cNvPr id="98" name="TextBox 97"/>
          <p:cNvSpPr txBox="1"/>
          <p:nvPr/>
        </p:nvSpPr>
        <p:spPr>
          <a:xfrm>
            <a:off x="2214546" y="3286124"/>
            <a:ext cx="31290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7</a:t>
            </a:r>
            <a:endParaRPr lang="ru-RU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2571736" y="3286124"/>
            <a:ext cx="31290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+</a:t>
            </a:r>
            <a:endParaRPr lang="ru-RU" sz="2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286116" y="3286124"/>
            <a:ext cx="50045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= 8</a:t>
            </a:r>
            <a:endParaRPr lang="ru-RU" sz="2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500166" y="3286124"/>
            <a:ext cx="300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</a:t>
            </a:r>
            <a:endParaRPr lang="ru-RU" sz="2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500166" y="3286124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8</a:t>
            </a:r>
            <a:endParaRPr lang="ru-RU" sz="2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000628" y="3286124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5</a:t>
            </a:r>
            <a:endParaRPr lang="ru-RU" sz="2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143636" y="3286124"/>
            <a:ext cx="31290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5</a:t>
            </a:r>
            <a:endParaRPr lang="ru-RU" sz="2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500826" y="3286124"/>
            <a:ext cx="26321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-</a:t>
            </a:r>
            <a:endParaRPr lang="ru-RU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143768" y="3286124"/>
            <a:ext cx="50045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= 4</a:t>
            </a:r>
            <a:endParaRPr lang="ru-RU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429256" y="3286124"/>
            <a:ext cx="300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</a:t>
            </a:r>
            <a:endParaRPr lang="ru-RU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572000" y="3286124"/>
            <a:ext cx="300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</a:t>
            </a:r>
            <a:endParaRPr lang="ru-RU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4572000" y="3286124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4</a:t>
            </a:r>
            <a:endParaRPr lang="ru-RU" sz="2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071538" y="4286256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3</a:t>
            </a:r>
            <a:endParaRPr lang="ru-RU" sz="2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2214546" y="4286256"/>
            <a:ext cx="31290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3</a:t>
            </a:r>
            <a:endParaRPr lang="ru-RU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571736" y="4286256"/>
            <a:ext cx="32092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- </a:t>
            </a:r>
            <a:endParaRPr lang="ru-RU" sz="2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3286116" y="4286256"/>
            <a:ext cx="50045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= 2</a:t>
            </a:r>
            <a:endParaRPr lang="ru-RU" sz="2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500166" y="4286256"/>
            <a:ext cx="300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</a:t>
            </a:r>
            <a:endParaRPr lang="ru-RU" sz="2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642910" y="4286256"/>
            <a:ext cx="300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</a:t>
            </a:r>
            <a:endParaRPr lang="ru-RU" sz="2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42910" y="4286256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2</a:t>
            </a:r>
            <a:endParaRPr lang="ru-RU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000628" y="4286256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6</a:t>
            </a:r>
            <a:endParaRPr lang="ru-RU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572000" y="4286256"/>
            <a:ext cx="300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</a:t>
            </a:r>
            <a:endParaRPr lang="ru-RU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6143636" y="4286256"/>
            <a:ext cx="31290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6</a:t>
            </a:r>
            <a:endParaRPr lang="ru-RU" sz="2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6500826" y="4286256"/>
            <a:ext cx="31290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+</a:t>
            </a:r>
            <a:endParaRPr lang="ru-RU" sz="2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7215206" y="4286256"/>
            <a:ext cx="50045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= 7</a:t>
            </a:r>
            <a:endParaRPr lang="ru-RU" sz="2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429256" y="4286256"/>
            <a:ext cx="300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  </a:t>
            </a:r>
            <a:endParaRPr lang="ru-RU" sz="2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429256" y="4286256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7</a:t>
            </a:r>
            <a:endParaRPr lang="ru-RU" sz="2000" dirty="0"/>
          </a:p>
        </p:txBody>
      </p:sp>
      <p:cxnSp>
        <p:nvCxnSpPr>
          <p:cNvPr id="54" name="Скругленная соединительная линия 53"/>
          <p:cNvCxnSpPr/>
          <p:nvPr/>
        </p:nvCxnSpPr>
        <p:spPr>
          <a:xfrm rot="16200000">
            <a:off x="1465058" y="2035348"/>
            <a:ext cx="1588" cy="360000"/>
          </a:xfrm>
          <a:prstGeom prst="curvedConnector3">
            <a:avLst>
              <a:gd name="adj1" fmla="val 1559509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571736" y="2285992"/>
            <a:ext cx="31290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+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928926" y="3286124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1</a:t>
            </a:r>
            <a:endParaRPr lang="ru-RU" sz="2000" dirty="0"/>
          </a:p>
        </p:txBody>
      </p:sp>
      <p:cxnSp>
        <p:nvCxnSpPr>
          <p:cNvPr id="58" name="Скругленная соединительная линия 57"/>
          <p:cNvCxnSpPr/>
          <p:nvPr/>
        </p:nvCxnSpPr>
        <p:spPr>
          <a:xfrm rot="16200000">
            <a:off x="1465058" y="3035480"/>
            <a:ext cx="1588" cy="360000"/>
          </a:xfrm>
          <a:prstGeom prst="curvedConnector3">
            <a:avLst>
              <a:gd name="adj1" fmla="val 1559509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928926" y="4286256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1</a:t>
            </a:r>
            <a:endParaRPr lang="ru-RU" sz="2000" dirty="0"/>
          </a:p>
        </p:txBody>
      </p:sp>
      <p:cxnSp>
        <p:nvCxnSpPr>
          <p:cNvPr id="60" name="Скругленная соединительная линия 59"/>
          <p:cNvCxnSpPr/>
          <p:nvPr/>
        </p:nvCxnSpPr>
        <p:spPr>
          <a:xfrm rot="5400000" flipH="1">
            <a:off x="964992" y="4035612"/>
            <a:ext cx="1588" cy="360000"/>
          </a:xfrm>
          <a:prstGeom prst="curvedConnector3">
            <a:avLst>
              <a:gd name="adj1" fmla="val 1559509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786578" y="2285992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1</a:t>
            </a:r>
            <a:endParaRPr lang="ru-RU" sz="2000" dirty="0"/>
          </a:p>
        </p:txBody>
      </p:sp>
      <p:cxnSp>
        <p:nvCxnSpPr>
          <p:cNvPr id="62" name="Скругленная соединительная линия 61"/>
          <p:cNvCxnSpPr/>
          <p:nvPr/>
        </p:nvCxnSpPr>
        <p:spPr>
          <a:xfrm rot="5400000" flipH="1">
            <a:off x="4894082" y="2035348"/>
            <a:ext cx="1588" cy="360000"/>
          </a:xfrm>
          <a:prstGeom prst="curvedConnector3">
            <a:avLst>
              <a:gd name="adj1" fmla="val 1559509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786578" y="3286124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1</a:t>
            </a:r>
            <a:endParaRPr lang="ru-RU" sz="2000" dirty="0"/>
          </a:p>
        </p:txBody>
      </p:sp>
      <p:cxnSp>
        <p:nvCxnSpPr>
          <p:cNvPr id="64" name="Скругленная соединительная линия 63"/>
          <p:cNvCxnSpPr/>
          <p:nvPr/>
        </p:nvCxnSpPr>
        <p:spPr>
          <a:xfrm rot="5400000" flipH="1">
            <a:off x="4894082" y="3035480"/>
            <a:ext cx="1588" cy="360000"/>
          </a:xfrm>
          <a:prstGeom prst="curvedConnector3">
            <a:avLst>
              <a:gd name="adj1" fmla="val 1559509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858016" y="4286256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1</a:t>
            </a:r>
            <a:endParaRPr lang="ru-RU" sz="2000" dirty="0"/>
          </a:p>
        </p:txBody>
      </p:sp>
      <p:cxnSp>
        <p:nvCxnSpPr>
          <p:cNvPr id="66" name="Скругленная соединительная линия 65"/>
          <p:cNvCxnSpPr/>
          <p:nvPr/>
        </p:nvCxnSpPr>
        <p:spPr>
          <a:xfrm rot="16200000">
            <a:off x="5394148" y="4035612"/>
            <a:ext cx="1588" cy="360000"/>
          </a:xfrm>
          <a:prstGeom prst="curvedConnector3">
            <a:avLst>
              <a:gd name="adj1" fmla="val 1559509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2" cstate="print"/>
          <a:srcRect b="67380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250" autoRev="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250" autoRev="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2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3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"/>
                            </p:stCondLst>
                            <p:childTnLst>
                              <p:par>
                                <p:cTn id="1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9" dur="250" autoRev="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0" dur="250" autoRev="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1" dur="250" autoRev="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50" autoRev="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500"/>
                            </p:stCondLst>
                            <p:childTnLst>
                              <p:par>
                                <p:cTn id="19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7500"/>
                            </p:stCondLst>
                            <p:childTnLst>
                              <p:par>
                                <p:cTn id="19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500"/>
                            </p:stCondLst>
                            <p:childTnLst>
                              <p:par>
                                <p:cTn id="20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6" dur="250" autoRev="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7" dur="250" autoRev="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8" dur="250" autoRev="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50" autoRev="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3" dur="250" autoRev="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84" dur="250" autoRev="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5" dur="250" autoRev="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50" autoRev="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78" grpId="0" animBg="1"/>
      <p:bldP spid="81" grpId="0" animBg="1"/>
      <p:bldP spid="82" grpId="0" animBg="1"/>
      <p:bldP spid="83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1" grpId="1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99" grpId="1" animBg="1"/>
      <p:bldP spid="101" grpId="0" animBg="1"/>
      <p:bldP spid="103" grpId="0" animBg="1"/>
      <p:bldP spid="102" grpId="0" animBg="1"/>
      <p:bldP spid="104" grpId="0" animBg="1"/>
      <p:bldP spid="105" grpId="0" animBg="1"/>
      <p:bldP spid="106" grpId="0" animBg="1"/>
      <p:bldP spid="106" grpId="1" animBg="1"/>
      <p:bldP spid="108" grpId="0" animBg="1"/>
      <p:bldP spid="109" grpId="0" animBg="1"/>
      <p:bldP spid="111" grpId="0" animBg="1"/>
      <p:bldP spid="110" grpId="0" animBg="1"/>
      <p:bldP spid="112" grpId="0" animBg="1"/>
      <p:bldP spid="113" grpId="0" animBg="1"/>
      <p:bldP spid="114" grpId="0" animBg="1"/>
      <p:bldP spid="114" grpId="1" animBg="1"/>
      <p:bldP spid="116" grpId="0" animBg="1"/>
      <p:bldP spid="117" grpId="0" animBg="1"/>
      <p:bldP spid="118" grpId="0" animBg="1"/>
      <p:bldP spid="119" grpId="0" animBg="1"/>
      <p:bldP spid="128" grpId="0" animBg="1"/>
      <p:bldP spid="129" grpId="0" animBg="1"/>
      <p:bldP spid="130" grpId="0" animBg="1"/>
      <p:bldP spid="131" grpId="0" animBg="1"/>
      <p:bldP spid="131" grpId="1" animBg="1"/>
      <p:bldP spid="133" grpId="0" animBg="1"/>
      <p:bldP spid="134" grpId="0" animBg="1"/>
      <p:bldP spid="135" grpId="0" animBg="1"/>
      <p:bldP spid="56" grpId="0" animBg="1"/>
      <p:bldP spid="56" grpId="1" animBg="1"/>
      <p:bldP spid="57" grpId="0" animBg="1"/>
      <p:bldP spid="59" grpId="0" animBg="1"/>
      <p:bldP spid="61" grpId="0" animBg="1"/>
      <p:bldP spid="63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0200"/>
            <a:ext cx="84563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20688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5688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9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20688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25688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20688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25688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86644" y="20688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10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58082" y="25688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9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8429684" cy="18029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4" name="Плюс 13"/>
          <p:cNvSpPr/>
          <p:nvPr/>
        </p:nvSpPr>
        <p:spPr>
          <a:xfrm>
            <a:off x="2428860" y="1428736"/>
            <a:ext cx="285752" cy="28575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4572000" y="1357298"/>
            <a:ext cx="271458" cy="428628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4572000" y="1928802"/>
            <a:ext cx="285752" cy="28575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4572000" y="2285992"/>
            <a:ext cx="271458" cy="428628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6429388" y="1928802"/>
            <a:ext cx="285752" cy="28575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71670" y="1785926"/>
            <a:ext cx="1357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214810" y="1785926"/>
            <a:ext cx="1357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14810" y="2285992"/>
            <a:ext cx="1357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14810" y="2714620"/>
            <a:ext cx="1357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15074" y="2285992"/>
            <a:ext cx="1357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8429684" cy="18029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21" name="Прямая соединительная линия 20"/>
          <p:cNvCxnSpPr/>
          <p:nvPr/>
        </p:nvCxnSpPr>
        <p:spPr>
          <a:xfrm>
            <a:off x="2143108" y="3786190"/>
            <a:ext cx="1357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43240" y="3357562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i="1" dirty="0" smtClean="0"/>
              <a:t>6</a:t>
            </a:r>
            <a:endParaRPr lang="ru-RU" sz="2000" i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214810" y="3786190"/>
            <a:ext cx="1357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43768" y="3857628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i="1" dirty="0" smtClean="0"/>
              <a:t>7</a:t>
            </a:r>
            <a:endParaRPr lang="ru-RU" sz="20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86380" y="4286256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i="1" dirty="0" smtClean="0"/>
              <a:t>5</a:t>
            </a:r>
            <a:endParaRPr lang="ru-RU" sz="20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86380" y="3857628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i="1" dirty="0" smtClean="0"/>
              <a:t>5</a:t>
            </a:r>
            <a:endParaRPr lang="ru-RU" sz="20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86380" y="3357562"/>
            <a:ext cx="3145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i="1" dirty="0" smtClean="0"/>
              <a:t>6</a:t>
            </a:r>
            <a:endParaRPr lang="ru-RU" sz="2000" i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286248" y="4286256"/>
            <a:ext cx="1357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286248" y="4714884"/>
            <a:ext cx="1357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215074" y="4286256"/>
            <a:ext cx="1357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Назви компонентів арифметичних дій додавання й віднімання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AD168-7191-4455-9520-DFEB8BB8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3CAD168-7191-4455-9520-DFEB8BB8F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691DD6-213C-4A75-B700-188578224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1691DD6-213C-4A75-B700-188578224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000E0-AA01-4A12-A11E-98488036D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C6000E0-AA01-4A12-A11E-98488036D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09AAAF-AA06-4496-B438-23753CBDD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C09AAAF-AA06-4496-B438-23753CBDD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AD769-01E7-4799-94A2-D7A7899DF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F9AD769-01E7-4799-94A2-D7A7899DF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715404" cy="634082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й віднімання числа 1. Підготовча робота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2400" dirty="0" smtClean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3"/>
            <a:ext cx="9144000" cy="41044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581128"/>
            <a:ext cx="91440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8472497" cy="169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00232" y="18573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6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3000372"/>
            <a:ext cx="10951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5 + 1 = 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18573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4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18573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7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18573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5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18573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3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286644" y="18573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2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3108" y="3000372"/>
            <a:ext cx="10951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3 + 1 = 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28992" y="3000372"/>
            <a:ext cx="10951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6 + 1 = 7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3000372"/>
            <a:ext cx="10951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4 + 1 = 5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3000372"/>
            <a:ext cx="10951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2 + 1 = 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43768" y="3000372"/>
            <a:ext cx="10951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 + 1 =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715404" cy="634082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й віднімання числа 1. Підготовча робота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2400" dirty="0" smtClean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799"/>
            <a:ext cx="8748464" cy="36815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3717032"/>
            <a:ext cx="842493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65982"/>
            <a:ext cx="864399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Овал 56"/>
          <p:cNvSpPr/>
          <p:nvPr/>
        </p:nvSpPr>
        <p:spPr>
          <a:xfrm>
            <a:off x="6000760" y="5094874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6000760" y="5094874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572132" y="5094874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572132" y="5094874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3929058" y="5094874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3500430" y="5094874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4714876" y="5094874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429388" y="5094874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643174" y="5094874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143504" y="5094874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071802" y="5094874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286248" y="5094874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357422" y="5023436"/>
            <a:ext cx="4572032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2910" y="2808858"/>
            <a:ext cx="113043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5  +  1  =  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3237486"/>
            <a:ext cx="113043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9  –  1  =  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3666114"/>
            <a:ext cx="113043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2 +  1  =  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2808858"/>
            <a:ext cx="107753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7  – 1  =  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3237486"/>
            <a:ext cx="1183337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1  +  1  =  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3666114"/>
            <a:ext cx="135325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1 0  –  1  =  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2808858"/>
            <a:ext cx="107753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8  + 1  =  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3237486"/>
            <a:ext cx="113043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6  – 1  =  .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3666114"/>
            <a:ext cx="107753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3  +  1 =  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29388" y="2808858"/>
            <a:ext cx="1183337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4  +  1  =  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3237486"/>
            <a:ext cx="113043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8  –  1  =  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00826" y="3666114"/>
            <a:ext cx="113043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9  +  1  =  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66" y="2808858"/>
            <a:ext cx="31290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00166" y="3237486"/>
            <a:ext cx="30168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00166" y="3666114"/>
            <a:ext cx="30168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57554" y="2808858"/>
            <a:ext cx="30168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357554" y="3237486"/>
            <a:ext cx="30168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571868" y="3666114"/>
            <a:ext cx="30168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429256" y="2808858"/>
            <a:ext cx="30168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429256" y="3237486"/>
            <a:ext cx="30168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29256" y="3666114"/>
            <a:ext cx="30168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358082" y="2808858"/>
            <a:ext cx="30168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358082" y="3237486"/>
            <a:ext cx="30168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358082" y="3666114"/>
            <a:ext cx="47160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1 0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2715406" y="502264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5644364" y="502264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3125896" y="502264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3536386" y="502264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4001290" y="502264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5215736" y="502264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4358480" y="502264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4787108" y="502264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6072992" y="502264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6501620" y="502264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43174" y="50234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71802" y="50234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0430" y="50234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57620" y="502343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6248" y="5023436"/>
            <a:ext cx="33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4876" y="50234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43504" y="502343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0694" y="502343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0760" y="50234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57950" y="50234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43108" y="3929066"/>
            <a:ext cx="2143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70C0"/>
                </a:solidFill>
                <a:latin typeface="+mn-lt"/>
                <a:ea typeface="Adobe Fan Heiti Std B" pitchFamily="34" charset="-128"/>
              </a:rPr>
              <a:t>.   </a:t>
            </a:r>
            <a:endParaRPr lang="ru-RU" sz="8800" dirty="0">
              <a:solidFill>
                <a:srgbClr val="0070C0"/>
              </a:solidFill>
              <a:latin typeface="+mn-lt"/>
              <a:ea typeface="Adobe Fan Heiti Std B" pitchFamily="34" charset="-128"/>
            </a:endParaRPr>
          </a:p>
        </p:txBody>
      </p:sp>
      <p:cxnSp>
        <p:nvCxnSpPr>
          <p:cNvPr id="52" name="Скругленная соединительная линия 51"/>
          <p:cNvCxnSpPr/>
          <p:nvPr/>
        </p:nvCxnSpPr>
        <p:spPr>
          <a:xfrm rot="16200000">
            <a:off x="4644330" y="4736792"/>
            <a:ext cx="1588" cy="432000"/>
          </a:xfrm>
          <a:prstGeom prst="curvedConnector3">
            <a:avLst>
              <a:gd name="adj1" fmla="val 2099339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29124" y="466624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cxnSp>
        <p:nvCxnSpPr>
          <p:cNvPr id="58" name="Скругленная соединительная линия 57"/>
          <p:cNvCxnSpPr/>
          <p:nvPr/>
        </p:nvCxnSpPr>
        <p:spPr>
          <a:xfrm rot="5400000" flipH="1">
            <a:off x="5930214" y="4736792"/>
            <a:ext cx="1588" cy="432000"/>
          </a:xfrm>
          <a:prstGeom prst="curvedConnector3">
            <a:avLst>
              <a:gd name="adj1" fmla="val 2099339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715008" y="46662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-1</a:t>
            </a:r>
            <a:endParaRPr lang="ru-RU" dirty="0"/>
          </a:p>
        </p:txBody>
      </p:sp>
      <p:cxnSp>
        <p:nvCxnSpPr>
          <p:cNvPr id="61" name="Скругленная соединительная линия 60"/>
          <p:cNvCxnSpPr/>
          <p:nvPr/>
        </p:nvCxnSpPr>
        <p:spPr>
          <a:xfrm rot="16200000">
            <a:off x="3429884" y="4736792"/>
            <a:ext cx="1588" cy="432000"/>
          </a:xfrm>
          <a:prstGeom prst="curvedConnector3">
            <a:avLst>
              <a:gd name="adj1" fmla="val 2099339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214678" y="466624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cxnSp>
        <p:nvCxnSpPr>
          <p:cNvPr id="65" name="Скругленная соединительная линия 64"/>
          <p:cNvCxnSpPr/>
          <p:nvPr/>
        </p:nvCxnSpPr>
        <p:spPr>
          <a:xfrm rot="5400000" flipH="1">
            <a:off x="5072958" y="4736792"/>
            <a:ext cx="1588" cy="432000"/>
          </a:xfrm>
          <a:prstGeom prst="curvedConnector3">
            <a:avLst>
              <a:gd name="adj1" fmla="val 2099339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857752" y="46662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-1</a:t>
            </a:r>
            <a:endParaRPr lang="ru-RU" dirty="0"/>
          </a:p>
        </p:txBody>
      </p:sp>
      <p:cxnSp>
        <p:nvCxnSpPr>
          <p:cNvPr id="68" name="Скругленная соединительная линия 67"/>
          <p:cNvCxnSpPr/>
          <p:nvPr/>
        </p:nvCxnSpPr>
        <p:spPr>
          <a:xfrm rot="16200000">
            <a:off x="3001256" y="4736792"/>
            <a:ext cx="1588" cy="432000"/>
          </a:xfrm>
          <a:prstGeom prst="curvedConnector3">
            <a:avLst>
              <a:gd name="adj1" fmla="val 2099339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786050" y="466624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cxnSp>
        <p:nvCxnSpPr>
          <p:cNvPr id="74" name="Скругленная соединительная линия 73"/>
          <p:cNvCxnSpPr/>
          <p:nvPr/>
        </p:nvCxnSpPr>
        <p:spPr>
          <a:xfrm rot="5400000" flipH="1">
            <a:off x="6358842" y="4736792"/>
            <a:ext cx="1588" cy="432000"/>
          </a:xfrm>
          <a:prstGeom prst="curvedConnector3">
            <a:avLst>
              <a:gd name="adj1" fmla="val 2099339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143636" y="46662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-1</a:t>
            </a:r>
            <a:endParaRPr lang="ru-RU" dirty="0"/>
          </a:p>
        </p:txBody>
      </p:sp>
      <p:cxnSp>
        <p:nvCxnSpPr>
          <p:cNvPr id="77" name="Скругленная соединительная линия 76"/>
          <p:cNvCxnSpPr/>
          <p:nvPr/>
        </p:nvCxnSpPr>
        <p:spPr>
          <a:xfrm rot="16200000">
            <a:off x="5930214" y="4736792"/>
            <a:ext cx="1588" cy="432000"/>
          </a:xfrm>
          <a:prstGeom prst="curvedConnector3">
            <a:avLst>
              <a:gd name="adj1" fmla="val 2099339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715008" y="466624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cxnSp>
        <p:nvCxnSpPr>
          <p:cNvPr id="80" name="Скругленная соединительная линия 79"/>
          <p:cNvCxnSpPr/>
          <p:nvPr/>
        </p:nvCxnSpPr>
        <p:spPr>
          <a:xfrm rot="5400000" flipH="1">
            <a:off x="4644330" y="4736792"/>
            <a:ext cx="1588" cy="432000"/>
          </a:xfrm>
          <a:prstGeom prst="curvedConnector3">
            <a:avLst>
              <a:gd name="adj1" fmla="val 2099339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429124" y="46662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-1</a:t>
            </a:r>
            <a:endParaRPr lang="ru-RU" dirty="0"/>
          </a:p>
        </p:txBody>
      </p:sp>
      <p:cxnSp>
        <p:nvCxnSpPr>
          <p:cNvPr id="83" name="Скругленная соединительная линия 82"/>
          <p:cNvCxnSpPr/>
          <p:nvPr/>
        </p:nvCxnSpPr>
        <p:spPr>
          <a:xfrm rot="16200000">
            <a:off x="3858512" y="4736792"/>
            <a:ext cx="1588" cy="432000"/>
          </a:xfrm>
          <a:prstGeom prst="curvedConnector3">
            <a:avLst>
              <a:gd name="adj1" fmla="val 2099339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643306" y="466624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cxnSp>
        <p:nvCxnSpPr>
          <p:cNvPr id="86" name="Скругленная соединительная линия 85"/>
          <p:cNvCxnSpPr/>
          <p:nvPr/>
        </p:nvCxnSpPr>
        <p:spPr>
          <a:xfrm rot="16200000">
            <a:off x="4287140" y="4736792"/>
            <a:ext cx="1588" cy="432000"/>
          </a:xfrm>
          <a:prstGeom prst="curvedConnector3">
            <a:avLst>
              <a:gd name="adj1" fmla="val 2159320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071934" y="466624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cxnSp>
        <p:nvCxnSpPr>
          <p:cNvPr id="89" name="Скругленная соединительная линия 88"/>
          <p:cNvCxnSpPr/>
          <p:nvPr/>
        </p:nvCxnSpPr>
        <p:spPr>
          <a:xfrm rot="5400000" flipH="1">
            <a:off x="5501586" y="4736792"/>
            <a:ext cx="1588" cy="432000"/>
          </a:xfrm>
          <a:prstGeom prst="curvedConnector3">
            <a:avLst>
              <a:gd name="adj1" fmla="val 2099339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286380" y="46662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-1</a:t>
            </a:r>
            <a:endParaRPr lang="ru-RU" dirty="0"/>
          </a:p>
        </p:txBody>
      </p:sp>
      <p:cxnSp>
        <p:nvCxnSpPr>
          <p:cNvPr id="93" name="Скругленная соединительная линия 92"/>
          <p:cNvCxnSpPr/>
          <p:nvPr/>
        </p:nvCxnSpPr>
        <p:spPr>
          <a:xfrm rot="16200000">
            <a:off x="6358842" y="4736792"/>
            <a:ext cx="1588" cy="432000"/>
          </a:xfrm>
          <a:prstGeom prst="curvedConnector3">
            <a:avLst>
              <a:gd name="adj1" fmla="val 2099339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143636" y="466624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78581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й віднімання 1. </a:t>
            </a:r>
            <a:br>
              <a:rPr lang="uk-UA" sz="3600" b="1" dirty="0" smtClean="0"/>
            </a:br>
            <a:r>
              <a:rPr lang="uk-UA" sz="3600" b="1" dirty="0" smtClean="0"/>
              <a:t>Ознайомлення з прийомом обчислення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31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2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000"/>
                            </p:stCondLst>
                            <p:childTnLst>
                              <p:par>
                                <p:cTn id="2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"/>
                            </p:stCondLst>
                            <p:childTnLst>
                              <p:par>
                                <p:cTn id="2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9500"/>
                            </p:stCondLst>
                            <p:childTnLst>
                              <p:par>
                                <p:cTn id="2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5" presetID="31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6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5" presetID="31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6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500"/>
                            </p:stCondLst>
                            <p:childTnLst>
                              <p:par>
                                <p:cTn id="3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5" presetID="31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6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1500"/>
                            </p:stCondLst>
                            <p:childTnLst>
                              <p:par>
                                <p:cTn id="3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5500"/>
                            </p:stCondLst>
                            <p:childTnLst>
                              <p:par>
                                <p:cTn id="365" presetID="5" presetClass="emph" presetSubtype="5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6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6500"/>
                            </p:stCondLst>
                            <p:childTnLst>
                              <p:par>
                                <p:cTn id="3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5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7500"/>
                            </p:stCondLst>
                            <p:childTnLst>
                              <p:par>
                                <p:cTn id="3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8000"/>
                            </p:stCondLst>
                            <p:childTnLst>
                              <p:par>
                                <p:cTn id="3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28500"/>
                            </p:stCondLst>
                            <p:childTnLst>
                              <p:par>
                                <p:cTn id="39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3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1000"/>
                            </p:stCondLst>
                            <p:childTnLst>
                              <p:par>
                                <p:cTn id="404" presetID="31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31500"/>
                            </p:stCondLst>
                            <p:childTnLst>
                              <p:par>
                                <p:cTn id="4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5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2500"/>
                            </p:stCondLst>
                            <p:childTnLst>
                              <p:par>
                                <p:cTn id="4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4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4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35500"/>
                            </p:stCondLst>
                            <p:childTnLst>
                              <p:par>
                                <p:cTn id="4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36000"/>
                            </p:stCondLst>
                            <p:childTnLst>
                              <p:par>
                                <p:cTn id="444" presetID="31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455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4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0500"/>
                            </p:stCondLst>
                            <p:childTnLst>
                              <p:par>
                                <p:cTn id="4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84" presetID="31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4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42000"/>
                            </p:stCondLst>
                            <p:childTnLst>
                              <p:par>
                                <p:cTn id="495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42500"/>
                            </p:stCondLst>
                            <p:childTnLst>
                              <p:par>
                                <p:cTn id="5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43000"/>
                            </p:stCondLst>
                            <p:childTnLst>
                              <p:par>
                                <p:cTn id="5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43500"/>
                            </p:stCondLst>
                            <p:childTnLst>
                              <p:par>
                                <p:cTn id="5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45500"/>
                            </p:stCondLst>
                            <p:childTnLst>
                              <p:par>
                                <p:cTn id="5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46000"/>
                            </p:stCondLst>
                            <p:childTnLst>
                              <p:par>
                                <p:cTn id="524" presetID="31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46500"/>
                            </p:stCondLst>
                            <p:childTnLst>
                              <p:par>
                                <p:cTn id="5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47000"/>
                            </p:stCondLst>
                            <p:childTnLst>
                              <p:par>
                                <p:cTn id="535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47500"/>
                            </p:stCondLst>
                            <p:childTnLst>
                              <p:par>
                                <p:cTn id="5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48000"/>
                            </p:stCondLst>
                            <p:childTnLst>
                              <p:par>
                                <p:cTn id="5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48500"/>
                            </p:stCondLst>
                            <p:childTnLst>
                              <p:par>
                                <p:cTn id="5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5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564" presetID="31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51500"/>
                            </p:stCondLst>
                            <p:childTnLst>
                              <p:par>
                                <p:cTn id="5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52000"/>
                            </p:stCondLst>
                            <p:childTnLst>
                              <p:par>
                                <p:cTn id="575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91" grpId="0" animBg="1"/>
      <p:bldP spid="91" grpId="1" animBg="1"/>
      <p:bldP spid="76" grpId="0" animBg="1"/>
      <p:bldP spid="76" grpId="1" animBg="1"/>
      <p:bldP spid="88" grpId="0" animBg="1"/>
      <p:bldP spid="88" grpId="1" animBg="1"/>
      <p:bldP spid="85" grpId="0" animBg="1"/>
      <p:bldP spid="85" grpId="1" animBg="1"/>
      <p:bldP spid="82" grpId="0" animBg="1"/>
      <p:bldP spid="82" grpId="1" animBg="1"/>
      <p:bldP spid="79" grpId="0" animBg="1"/>
      <p:bldP spid="79" grpId="1" animBg="1"/>
      <p:bldP spid="70" grpId="0" animBg="1"/>
      <p:bldP spid="70" grpId="1" animBg="1"/>
      <p:bldP spid="67" grpId="0" animBg="1"/>
      <p:bldP spid="67" grpId="1" animBg="1"/>
      <p:bldP spid="64" grpId="0" animBg="1"/>
      <p:bldP spid="64" grpId="1" animBg="1"/>
      <p:bldP spid="60" grpId="0" animBg="1"/>
      <p:bldP spid="60" grpId="1" animBg="1"/>
      <p:bldP spid="51" grpId="0" animBg="1"/>
      <p:bldP spid="51" grpId="1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5" grpId="0"/>
      <p:bldP spid="45" grpId="1"/>
      <p:bldP spid="46" grpId="0"/>
      <p:bldP spid="46" grpId="1"/>
      <p:bldP spid="46" grpId="2"/>
      <p:bldP spid="47" grpId="0"/>
      <p:bldP spid="47" grpId="1"/>
      <p:bldP spid="48" grpId="0"/>
      <p:bldP spid="54" grpId="0"/>
      <p:bldP spid="54" grpId="1"/>
      <p:bldP spid="59" grpId="0"/>
      <p:bldP spid="59" grpId="1"/>
      <p:bldP spid="63" grpId="0"/>
      <p:bldP spid="63" grpId="1"/>
      <p:bldP spid="66" grpId="0"/>
      <p:bldP spid="66" grpId="1"/>
      <p:bldP spid="69" grpId="0"/>
      <p:bldP spid="69" grpId="1"/>
      <p:bldP spid="75" grpId="0"/>
      <p:bldP spid="75" grpId="1"/>
      <p:bldP spid="78" grpId="0"/>
      <p:bldP spid="78" grpId="1"/>
      <p:bldP spid="81" grpId="0"/>
      <p:bldP spid="81" grpId="1"/>
      <p:bldP spid="84" grpId="0"/>
      <p:bldP spid="84" grpId="1"/>
      <p:bldP spid="87" grpId="0"/>
      <p:bldP spid="87" grpId="1"/>
      <p:bldP spid="90" grpId="0"/>
      <p:bldP spid="90" grpId="1"/>
      <p:bldP spid="94" grpId="0"/>
      <p:bldP spid="9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й віднімання 1. </a:t>
            </a:r>
            <a:br>
              <a:rPr lang="uk-UA" sz="3600" b="1" dirty="0" smtClean="0"/>
            </a:br>
            <a:r>
              <a:rPr lang="uk-UA" sz="3600" dirty="0" smtClean="0"/>
              <a:t>Первинне закріплення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8929718" cy="2071678"/>
          </a:xfrm>
          <a:prstGeom prst="rect">
            <a:avLst/>
          </a:prstGeom>
        </p:spPr>
      </p:pic>
      <p:cxnSp>
        <p:nvCxnSpPr>
          <p:cNvPr id="5" name="Скругленная соединительная линия 4"/>
          <p:cNvCxnSpPr/>
          <p:nvPr/>
        </p:nvCxnSpPr>
        <p:spPr>
          <a:xfrm rot="16200000">
            <a:off x="2786942" y="2285100"/>
            <a:ext cx="1588" cy="432000"/>
          </a:xfrm>
          <a:prstGeom prst="curvedConnector3">
            <a:avLst>
              <a:gd name="adj1" fmla="val 20993394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857488" y="2523106"/>
            <a:ext cx="500066" cy="477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14414" y="3110211"/>
            <a:ext cx="50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ysClr val="windowText" lastClr="000000"/>
                </a:solidFill>
              </a:rPr>
              <a:t>3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 rot="5400000" flipH="1">
            <a:off x="4715768" y="2285100"/>
            <a:ext cx="1588" cy="432000"/>
          </a:xfrm>
          <a:prstGeom prst="curvedConnector3">
            <a:avLst>
              <a:gd name="adj1" fmla="val 20993394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286248" y="2523106"/>
            <a:ext cx="500066" cy="477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214678" y="3110211"/>
            <a:ext cx="50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ysClr val="windowText" lastClr="000000"/>
                </a:solidFill>
              </a:rPr>
              <a:t>6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й віднімання числа 1. </a:t>
            </a:r>
            <a:br>
              <a:rPr lang="uk-UA" sz="3600" b="1" dirty="0" smtClean="0"/>
            </a:br>
            <a:r>
              <a:rPr lang="uk-UA" sz="3600" b="1" dirty="0" smtClean="0"/>
              <a:t>Формування  обчислювальної навички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87"/>
            <a:ext cx="8892480" cy="309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й віднімання числа 1. </a:t>
            </a:r>
            <a:br>
              <a:rPr lang="uk-UA" sz="3600" b="1" dirty="0" smtClean="0"/>
            </a:br>
            <a:r>
              <a:rPr lang="uk-UA" sz="3600" b="1" dirty="0" smtClean="0"/>
              <a:t>Формування  обчислювальної навички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640960" cy="359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cde1870cfb7603392251ff9968f7a6830a7e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5151</TotalTime>
  <Words>305</Words>
  <Application>Microsoft Office PowerPoint</Application>
  <PresentationFormat>Экран (4:3)</PresentationFormat>
  <Paragraphs>142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Модульная</vt:lpstr>
      <vt:lpstr>Додавання й віднімання числа 1</vt:lpstr>
      <vt:lpstr>Назви компонентів арифметичних дій додавання й віднімання</vt:lpstr>
      <vt:lpstr>Додавання й віднімання числа 1. Підготовча робота</vt:lpstr>
      <vt:lpstr>Слайд 4</vt:lpstr>
      <vt:lpstr>Додавання й віднімання числа 1. Підготовча робота</vt:lpstr>
      <vt:lpstr>Додавання й віднімання 1.  Ознайомлення з прийомом обчислення</vt:lpstr>
      <vt:lpstr>Додавання й віднімання 1.  Первинне закріплення</vt:lpstr>
      <vt:lpstr>Додавання й віднімання числа 1.  Формування  обчислювальної навички</vt:lpstr>
      <vt:lpstr>Додавання й віднімання числа 1.  Формування  обчислювальної навички</vt:lpstr>
      <vt:lpstr>Слайд 10</vt:lpstr>
      <vt:lpstr>Слайд 11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 Методика формування обчислювальних навичок додавання і віднімання в межах 10</dc:title>
  <dc:creator>Admin</dc:creator>
  <cp:lastModifiedBy>Marinochka</cp:lastModifiedBy>
  <cp:revision>332</cp:revision>
  <dcterms:created xsi:type="dcterms:W3CDTF">2013-03-02T15:36:12Z</dcterms:created>
  <dcterms:modified xsi:type="dcterms:W3CDTF">2015-06-07T14:10:26Z</dcterms:modified>
</cp:coreProperties>
</file>