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515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518" r:id="rId11"/>
    <p:sldId id="519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8" r:id="rId21"/>
    <p:sldId id="417" r:id="rId22"/>
    <p:sldId id="419" r:id="rId23"/>
    <p:sldId id="420" r:id="rId24"/>
    <p:sldId id="421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118D9-B035-4A56-B8C6-610EBD2532AC}" type="doc">
      <dgm:prSet loTypeId="urn:microsoft.com/office/officeart/2005/8/layout/list1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B7E1F772-18FB-4117-AF36-41D4A51071E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Числа другого десятка.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E9813CA5-C0F3-47A6-B02F-FBFC6FD5855D}" type="parTrans" cxnId="{2B405ECA-6D02-4126-A166-68FF5FDA9367}">
      <dgm:prSet/>
      <dgm:spPr/>
      <dgm:t>
        <a:bodyPr/>
        <a:lstStyle/>
        <a:p>
          <a:endParaRPr lang="ru-RU" sz="2400"/>
        </a:p>
      </dgm:t>
    </dgm:pt>
    <dgm:pt modelId="{0B6E1A0E-11B2-44D6-931E-56DDA7EE47CC}" type="sibTrans" cxnId="{2B405ECA-6D02-4126-A166-68FF5FDA9367}">
      <dgm:prSet/>
      <dgm:spPr/>
      <dgm:t>
        <a:bodyPr/>
        <a:lstStyle/>
        <a:p>
          <a:endParaRPr lang="ru-RU" sz="2400"/>
        </a:p>
      </dgm:t>
    </dgm:pt>
    <dgm:pt modelId="{FC647265-D906-4A3C-90F1-12CF33D2C69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Одноцифрові та двоцифрові числа.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67DD693C-393A-4C4C-9F40-EE5FEF0B9EC7}" type="parTrans" cxnId="{E02B7261-7542-40DF-89B5-E8A0538D32E3}">
      <dgm:prSet/>
      <dgm:spPr/>
      <dgm:t>
        <a:bodyPr/>
        <a:lstStyle/>
        <a:p>
          <a:endParaRPr lang="ru-RU" sz="2400"/>
        </a:p>
      </dgm:t>
    </dgm:pt>
    <dgm:pt modelId="{8F817105-626D-43FC-B3BC-5A534987586D}" type="sibTrans" cxnId="{E02B7261-7542-40DF-89B5-E8A0538D32E3}">
      <dgm:prSet/>
      <dgm:spPr/>
      <dgm:t>
        <a:bodyPr/>
        <a:lstStyle/>
        <a:p>
          <a:endParaRPr lang="ru-RU" sz="2400"/>
        </a:p>
      </dgm:t>
    </dgm:pt>
    <dgm:pt modelId="{5056F814-5580-4CCB-A5C0-97C6AA8D1A6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Запис чисел другого десятка. </a:t>
          </a:r>
          <a:endParaRPr lang="ru-RU" sz="2400" dirty="0"/>
        </a:p>
      </dgm:t>
    </dgm:pt>
    <dgm:pt modelId="{DF043837-BBF7-45A5-BA73-88BA90BBA79E}" type="parTrans" cxnId="{8A0BFF2C-7FE4-499E-A40B-7B9ECF5AFFA8}">
      <dgm:prSet/>
      <dgm:spPr/>
      <dgm:t>
        <a:bodyPr/>
        <a:lstStyle/>
        <a:p>
          <a:endParaRPr lang="ru-RU" sz="2400"/>
        </a:p>
      </dgm:t>
    </dgm:pt>
    <dgm:pt modelId="{79BF9460-5D00-476A-A5B6-0C4C5D663CE8}" type="sibTrans" cxnId="{8A0BFF2C-7FE4-499E-A40B-7B9ECF5AFFA8}">
      <dgm:prSet/>
      <dgm:spPr/>
      <dgm:t>
        <a:bodyPr/>
        <a:lstStyle/>
        <a:p>
          <a:endParaRPr lang="ru-RU" sz="2400"/>
        </a:p>
      </dgm:t>
    </dgm:pt>
    <dgm:pt modelId="{CCECF1DD-9BF5-4CA2-BDAB-CF40E2DD01A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Порівняння чисел у межах 100.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3BC61129-14AC-4C97-87E4-BD0F11C8BA2B}" type="parTrans" cxnId="{757CA879-13C3-40ED-B3CE-A0A574F4EC74}">
      <dgm:prSet/>
      <dgm:spPr/>
      <dgm:t>
        <a:bodyPr/>
        <a:lstStyle/>
        <a:p>
          <a:endParaRPr lang="ru-RU" sz="2400"/>
        </a:p>
      </dgm:t>
    </dgm:pt>
    <dgm:pt modelId="{A45BB52D-3BF7-4D23-9667-0BFF6E5EA1E9}" type="sibTrans" cxnId="{757CA879-13C3-40ED-B3CE-A0A574F4EC74}">
      <dgm:prSet/>
      <dgm:spPr/>
      <dgm:t>
        <a:bodyPr/>
        <a:lstStyle/>
        <a:p>
          <a:endParaRPr lang="ru-RU" sz="2400"/>
        </a:p>
      </dgm:t>
    </dgm:pt>
    <dgm:pt modelId="{2E3EF1C0-CC57-49B2-8BFA-DF438B91A078}">
      <dgm:prSet phldrT="[Текст]" custT="1"/>
      <dgm:spPr/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dirty="0" smtClean="0"/>
            <a:t>Розряд.</a:t>
          </a:r>
          <a:endParaRPr lang="ru-RU" sz="2400" dirty="0"/>
        </a:p>
      </dgm:t>
    </dgm:pt>
    <dgm:pt modelId="{3909199D-E632-4990-AAC5-C07D0D28FC4D}" type="parTrans" cxnId="{3144CE98-348E-46E2-AA5F-57CDCBB848C5}">
      <dgm:prSet/>
      <dgm:spPr/>
      <dgm:t>
        <a:bodyPr/>
        <a:lstStyle/>
        <a:p>
          <a:endParaRPr lang="ru-RU" sz="2400"/>
        </a:p>
      </dgm:t>
    </dgm:pt>
    <dgm:pt modelId="{BEE7EB4A-614A-4835-BABD-2409650163D6}" type="sibTrans" cxnId="{3144CE98-348E-46E2-AA5F-57CDCBB848C5}">
      <dgm:prSet/>
      <dgm:spPr/>
      <dgm:t>
        <a:bodyPr/>
        <a:lstStyle/>
        <a:p>
          <a:endParaRPr lang="ru-RU" sz="2400"/>
        </a:p>
      </dgm:t>
    </dgm:pt>
    <dgm:pt modelId="{96E7EB80-2FCC-40C9-A1CB-36D8284D7480}">
      <dgm:prSet phldrT="[Текст]" custT="1"/>
      <dgm:spPr/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Порядок чисел першої сотні. Запис чисел першої сотні.</a:t>
          </a:r>
          <a:endParaRPr lang="ru-RU" sz="2400" dirty="0"/>
        </a:p>
      </dgm:t>
    </dgm:pt>
    <dgm:pt modelId="{BEE3B60A-5A7E-404F-B9FA-E23460CC471E}" type="parTrans" cxnId="{6DC7E125-2922-40C9-886E-A9C58CDE31FA}">
      <dgm:prSet/>
      <dgm:spPr/>
      <dgm:t>
        <a:bodyPr/>
        <a:lstStyle/>
        <a:p>
          <a:endParaRPr lang="ru-RU" sz="2400"/>
        </a:p>
      </dgm:t>
    </dgm:pt>
    <dgm:pt modelId="{1684318E-A908-4FB9-9DF3-AC86957A4B7D}" type="sibTrans" cxnId="{6DC7E125-2922-40C9-886E-A9C58CDE31FA}">
      <dgm:prSet/>
      <dgm:spPr/>
      <dgm:t>
        <a:bodyPr/>
        <a:lstStyle/>
        <a:p>
          <a:endParaRPr lang="ru-RU" sz="2400"/>
        </a:p>
      </dgm:t>
    </dgm:pt>
    <dgm:pt modelId="{3EA3008E-CD3A-46CD-BE54-92B64A11633C}" type="pres">
      <dgm:prSet presAssocID="{B3D118D9-B035-4A56-B8C6-610EBD2532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8EB95-8662-492A-B0D9-181D8B28C485}" type="pres">
      <dgm:prSet presAssocID="{B7E1F772-18FB-4117-AF36-41D4A51071E8}" presName="parentLin" presStyleCnt="0"/>
      <dgm:spPr/>
    </dgm:pt>
    <dgm:pt modelId="{75D38886-1B95-4D9D-B990-4A380C7C2969}" type="pres">
      <dgm:prSet presAssocID="{B7E1F772-18FB-4117-AF36-41D4A51071E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D06AD9E-BFE4-473F-8840-5BFCB79BCDFF}" type="pres">
      <dgm:prSet presAssocID="{B7E1F772-18FB-4117-AF36-41D4A51071E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C5F4-B904-4A2E-ADBA-B6E8D745B180}" type="pres">
      <dgm:prSet presAssocID="{B7E1F772-18FB-4117-AF36-41D4A51071E8}" presName="negativeSpace" presStyleCnt="0"/>
      <dgm:spPr/>
    </dgm:pt>
    <dgm:pt modelId="{4779A374-C675-4CAE-89BC-92CB4A8E0C70}" type="pres">
      <dgm:prSet presAssocID="{B7E1F772-18FB-4117-AF36-41D4A51071E8}" presName="childText" presStyleLbl="conFgAcc1" presStyleIdx="0" presStyleCnt="6">
        <dgm:presLayoutVars>
          <dgm:bulletEnabled val="1"/>
        </dgm:presLayoutVars>
      </dgm:prSet>
      <dgm:spPr/>
    </dgm:pt>
    <dgm:pt modelId="{05D4F8C2-2C28-44DC-89EC-2D5018D80CEF}" type="pres">
      <dgm:prSet presAssocID="{0B6E1A0E-11B2-44D6-931E-56DDA7EE47CC}" presName="spaceBetweenRectangles" presStyleCnt="0"/>
      <dgm:spPr/>
    </dgm:pt>
    <dgm:pt modelId="{D98CCD71-BCD7-47A6-9A38-E987DBC0FC59}" type="pres">
      <dgm:prSet presAssocID="{FC647265-D906-4A3C-90F1-12CF33D2C691}" presName="parentLin" presStyleCnt="0"/>
      <dgm:spPr/>
    </dgm:pt>
    <dgm:pt modelId="{A047EC3B-4972-4790-8E31-17EBF844972E}" type="pres">
      <dgm:prSet presAssocID="{FC647265-D906-4A3C-90F1-12CF33D2C69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5DBA663-9D13-4863-9D10-451382E8DA4E}" type="pres">
      <dgm:prSet presAssocID="{FC647265-D906-4A3C-90F1-12CF33D2C69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E79D7-C89A-4E35-B8CC-ADF85684ED1F}" type="pres">
      <dgm:prSet presAssocID="{FC647265-D906-4A3C-90F1-12CF33D2C691}" presName="negativeSpace" presStyleCnt="0"/>
      <dgm:spPr/>
    </dgm:pt>
    <dgm:pt modelId="{9F1C62DE-8A45-4209-B4EE-061A99A23913}" type="pres">
      <dgm:prSet presAssocID="{FC647265-D906-4A3C-90F1-12CF33D2C691}" presName="childText" presStyleLbl="conFgAcc1" presStyleIdx="1" presStyleCnt="6">
        <dgm:presLayoutVars>
          <dgm:bulletEnabled val="1"/>
        </dgm:presLayoutVars>
      </dgm:prSet>
      <dgm:spPr/>
    </dgm:pt>
    <dgm:pt modelId="{C961202F-6B2C-4D86-A16B-D9B873FCEFE3}" type="pres">
      <dgm:prSet presAssocID="{8F817105-626D-43FC-B3BC-5A534987586D}" presName="spaceBetweenRectangles" presStyleCnt="0"/>
      <dgm:spPr/>
    </dgm:pt>
    <dgm:pt modelId="{7B0B2C18-F0BC-4C3D-97A9-D5459F1BCECD}" type="pres">
      <dgm:prSet presAssocID="{5056F814-5580-4CCB-A5C0-97C6AA8D1A67}" presName="parentLin" presStyleCnt="0"/>
      <dgm:spPr/>
    </dgm:pt>
    <dgm:pt modelId="{41B2ECDB-1AD5-4283-91DB-A54EA79A4FC8}" type="pres">
      <dgm:prSet presAssocID="{5056F814-5580-4CCB-A5C0-97C6AA8D1A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526F3DF-1783-421D-B0F7-154BD665F63C}" type="pres">
      <dgm:prSet presAssocID="{5056F814-5580-4CCB-A5C0-97C6AA8D1A6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0E05F-F5DF-462D-B4B0-257C0F8E8B24}" type="pres">
      <dgm:prSet presAssocID="{5056F814-5580-4CCB-A5C0-97C6AA8D1A67}" presName="negativeSpace" presStyleCnt="0"/>
      <dgm:spPr/>
    </dgm:pt>
    <dgm:pt modelId="{A3E9DE20-959C-4FF7-AED0-DB72D04BDA11}" type="pres">
      <dgm:prSet presAssocID="{5056F814-5580-4CCB-A5C0-97C6AA8D1A67}" presName="childText" presStyleLbl="conFgAcc1" presStyleIdx="2" presStyleCnt="6">
        <dgm:presLayoutVars>
          <dgm:bulletEnabled val="1"/>
        </dgm:presLayoutVars>
      </dgm:prSet>
      <dgm:spPr/>
    </dgm:pt>
    <dgm:pt modelId="{B84EFDD7-EBBB-4B8C-9654-1CC704B2C157}" type="pres">
      <dgm:prSet presAssocID="{79BF9460-5D00-476A-A5B6-0C4C5D663CE8}" presName="spaceBetweenRectangles" presStyleCnt="0"/>
      <dgm:spPr/>
    </dgm:pt>
    <dgm:pt modelId="{252F3965-2E4E-4D16-BEE4-428014BEAB33}" type="pres">
      <dgm:prSet presAssocID="{2E3EF1C0-CC57-49B2-8BFA-DF438B91A078}" presName="parentLin" presStyleCnt="0"/>
      <dgm:spPr/>
    </dgm:pt>
    <dgm:pt modelId="{C7F71358-0794-419A-91C5-3DC0B6486FFD}" type="pres">
      <dgm:prSet presAssocID="{2E3EF1C0-CC57-49B2-8BFA-DF438B91A07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8924B17-5831-4695-811B-3C5CC95966BB}" type="pres">
      <dgm:prSet presAssocID="{2E3EF1C0-CC57-49B2-8BFA-DF438B91A07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BBF13-0138-4989-AA68-DBE8721FA75B}" type="pres">
      <dgm:prSet presAssocID="{2E3EF1C0-CC57-49B2-8BFA-DF438B91A078}" presName="negativeSpace" presStyleCnt="0"/>
      <dgm:spPr/>
    </dgm:pt>
    <dgm:pt modelId="{4F1ED5A1-F245-4592-B4F6-F4E93A9DA62D}" type="pres">
      <dgm:prSet presAssocID="{2E3EF1C0-CC57-49B2-8BFA-DF438B91A078}" presName="childText" presStyleLbl="conFgAcc1" presStyleIdx="3" presStyleCnt="6">
        <dgm:presLayoutVars>
          <dgm:bulletEnabled val="1"/>
        </dgm:presLayoutVars>
      </dgm:prSet>
      <dgm:spPr/>
    </dgm:pt>
    <dgm:pt modelId="{A9764115-D770-4F06-A8A8-48E8E49A230E}" type="pres">
      <dgm:prSet presAssocID="{BEE7EB4A-614A-4835-BABD-2409650163D6}" presName="spaceBetweenRectangles" presStyleCnt="0"/>
      <dgm:spPr/>
    </dgm:pt>
    <dgm:pt modelId="{9576CC81-FFCF-4DEE-BF7D-635CD2CEB913}" type="pres">
      <dgm:prSet presAssocID="{96E7EB80-2FCC-40C9-A1CB-36D8284D7480}" presName="parentLin" presStyleCnt="0"/>
      <dgm:spPr/>
    </dgm:pt>
    <dgm:pt modelId="{53590B23-F567-4E10-8268-A933185ACF7D}" type="pres">
      <dgm:prSet presAssocID="{96E7EB80-2FCC-40C9-A1CB-36D8284D7480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F77243F-CF69-4DBF-9523-44FAD6BF3A2B}" type="pres">
      <dgm:prSet presAssocID="{96E7EB80-2FCC-40C9-A1CB-36D8284D7480}" presName="parentText" presStyleLbl="node1" presStyleIdx="4" presStyleCnt="6" custLinFactNeighborY="6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3A78-1C69-491F-93D2-D89443C9829B}" type="pres">
      <dgm:prSet presAssocID="{96E7EB80-2FCC-40C9-A1CB-36D8284D7480}" presName="negativeSpace" presStyleCnt="0"/>
      <dgm:spPr/>
    </dgm:pt>
    <dgm:pt modelId="{BA711F63-283A-4451-BB3F-E60C710A727C}" type="pres">
      <dgm:prSet presAssocID="{96E7EB80-2FCC-40C9-A1CB-36D8284D7480}" presName="childText" presStyleLbl="conFgAcc1" presStyleIdx="4" presStyleCnt="6">
        <dgm:presLayoutVars>
          <dgm:bulletEnabled val="1"/>
        </dgm:presLayoutVars>
      </dgm:prSet>
      <dgm:spPr/>
    </dgm:pt>
    <dgm:pt modelId="{19EAF289-76F0-4411-B707-232C94AC85DA}" type="pres">
      <dgm:prSet presAssocID="{1684318E-A908-4FB9-9DF3-AC86957A4B7D}" presName="spaceBetweenRectangles" presStyleCnt="0"/>
      <dgm:spPr/>
    </dgm:pt>
    <dgm:pt modelId="{608A6A6B-3219-4081-9AC4-3D76C6971F76}" type="pres">
      <dgm:prSet presAssocID="{CCECF1DD-9BF5-4CA2-BDAB-CF40E2DD01AF}" presName="parentLin" presStyleCnt="0"/>
      <dgm:spPr/>
    </dgm:pt>
    <dgm:pt modelId="{590621D3-211D-4ABE-B9E8-51A9DD51F277}" type="pres">
      <dgm:prSet presAssocID="{CCECF1DD-9BF5-4CA2-BDAB-CF40E2DD01A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62FD1BF-2D21-42ED-A992-820F6DB0EEB2}" type="pres">
      <dgm:prSet presAssocID="{CCECF1DD-9BF5-4CA2-BDAB-CF40E2DD01A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9906-26FF-4EC6-8218-544D1FDC5EF3}" type="pres">
      <dgm:prSet presAssocID="{CCECF1DD-9BF5-4CA2-BDAB-CF40E2DD01AF}" presName="negativeSpace" presStyleCnt="0"/>
      <dgm:spPr/>
    </dgm:pt>
    <dgm:pt modelId="{387FE439-76E0-4971-966D-1447FBE24651}" type="pres">
      <dgm:prSet presAssocID="{CCECF1DD-9BF5-4CA2-BDAB-CF40E2DD01A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57CA879-13C3-40ED-B3CE-A0A574F4EC74}" srcId="{B3D118D9-B035-4A56-B8C6-610EBD2532AC}" destId="{CCECF1DD-9BF5-4CA2-BDAB-CF40E2DD01AF}" srcOrd="5" destOrd="0" parTransId="{3BC61129-14AC-4C97-87E4-BD0F11C8BA2B}" sibTransId="{A45BB52D-3BF7-4D23-9667-0BFF6E5EA1E9}"/>
    <dgm:cxn modelId="{034D226B-3CB8-49C6-8B70-0968D263CC76}" type="presOf" srcId="{5056F814-5580-4CCB-A5C0-97C6AA8D1A67}" destId="{41B2ECDB-1AD5-4283-91DB-A54EA79A4FC8}" srcOrd="0" destOrd="0" presId="urn:microsoft.com/office/officeart/2005/8/layout/list1"/>
    <dgm:cxn modelId="{BF65FEED-64E0-4222-9BEA-85DBEA2EE09D}" type="presOf" srcId="{2E3EF1C0-CC57-49B2-8BFA-DF438B91A078}" destId="{C7F71358-0794-419A-91C5-3DC0B6486FFD}" srcOrd="0" destOrd="0" presId="urn:microsoft.com/office/officeart/2005/8/layout/list1"/>
    <dgm:cxn modelId="{ED999DB8-F00D-461A-B881-6AF17A71525B}" type="presOf" srcId="{B3D118D9-B035-4A56-B8C6-610EBD2532AC}" destId="{3EA3008E-CD3A-46CD-BE54-92B64A11633C}" srcOrd="0" destOrd="0" presId="urn:microsoft.com/office/officeart/2005/8/layout/list1"/>
    <dgm:cxn modelId="{3C9F5621-AEEE-4A42-9BEC-6CB43CB3A236}" type="presOf" srcId="{2E3EF1C0-CC57-49B2-8BFA-DF438B91A078}" destId="{28924B17-5831-4695-811B-3C5CC95966BB}" srcOrd="1" destOrd="0" presId="urn:microsoft.com/office/officeart/2005/8/layout/list1"/>
    <dgm:cxn modelId="{7109AFE9-97B3-4A4B-9774-2541EB213185}" type="presOf" srcId="{CCECF1DD-9BF5-4CA2-BDAB-CF40E2DD01AF}" destId="{590621D3-211D-4ABE-B9E8-51A9DD51F277}" srcOrd="0" destOrd="0" presId="urn:microsoft.com/office/officeart/2005/8/layout/list1"/>
    <dgm:cxn modelId="{E0DF0AC0-B5C9-4CB5-A6D5-7E31240FA364}" type="presOf" srcId="{96E7EB80-2FCC-40C9-A1CB-36D8284D7480}" destId="{53590B23-F567-4E10-8268-A933185ACF7D}" srcOrd="0" destOrd="0" presId="urn:microsoft.com/office/officeart/2005/8/layout/list1"/>
    <dgm:cxn modelId="{3144CE98-348E-46E2-AA5F-57CDCBB848C5}" srcId="{B3D118D9-B035-4A56-B8C6-610EBD2532AC}" destId="{2E3EF1C0-CC57-49B2-8BFA-DF438B91A078}" srcOrd="3" destOrd="0" parTransId="{3909199D-E632-4990-AAC5-C07D0D28FC4D}" sibTransId="{BEE7EB4A-614A-4835-BABD-2409650163D6}"/>
    <dgm:cxn modelId="{2EB6D5BA-7862-49F1-80FC-91CE378E8847}" type="presOf" srcId="{FC647265-D906-4A3C-90F1-12CF33D2C691}" destId="{55DBA663-9D13-4863-9D10-451382E8DA4E}" srcOrd="1" destOrd="0" presId="urn:microsoft.com/office/officeart/2005/8/layout/list1"/>
    <dgm:cxn modelId="{8A0BFF2C-7FE4-499E-A40B-7B9ECF5AFFA8}" srcId="{B3D118D9-B035-4A56-B8C6-610EBD2532AC}" destId="{5056F814-5580-4CCB-A5C0-97C6AA8D1A67}" srcOrd="2" destOrd="0" parTransId="{DF043837-BBF7-45A5-BA73-88BA90BBA79E}" sibTransId="{79BF9460-5D00-476A-A5B6-0C4C5D663CE8}"/>
    <dgm:cxn modelId="{E02B7261-7542-40DF-89B5-E8A0538D32E3}" srcId="{B3D118D9-B035-4A56-B8C6-610EBD2532AC}" destId="{FC647265-D906-4A3C-90F1-12CF33D2C691}" srcOrd="1" destOrd="0" parTransId="{67DD693C-393A-4C4C-9F40-EE5FEF0B9EC7}" sibTransId="{8F817105-626D-43FC-B3BC-5A534987586D}"/>
    <dgm:cxn modelId="{2B405ECA-6D02-4126-A166-68FF5FDA9367}" srcId="{B3D118D9-B035-4A56-B8C6-610EBD2532AC}" destId="{B7E1F772-18FB-4117-AF36-41D4A51071E8}" srcOrd="0" destOrd="0" parTransId="{E9813CA5-C0F3-47A6-B02F-FBFC6FD5855D}" sibTransId="{0B6E1A0E-11B2-44D6-931E-56DDA7EE47CC}"/>
    <dgm:cxn modelId="{454B59F3-F6D8-41B3-ACCE-EE5E700ED059}" type="presOf" srcId="{5056F814-5580-4CCB-A5C0-97C6AA8D1A67}" destId="{0526F3DF-1783-421D-B0F7-154BD665F63C}" srcOrd="1" destOrd="0" presId="urn:microsoft.com/office/officeart/2005/8/layout/list1"/>
    <dgm:cxn modelId="{6DC7E125-2922-40C9-886E-A9C58CDE31FA}" srcId="{B3D118D9-B035-4A56-B8C6-610EBD2532AC}" destId="{96E7EB80-2FCC-40C9-A1CB-36D8284D7480}" srcOrd="4" destOrd="0" parTransId="{BEE3B60A-5A7E-404F-B9FA-E23460CC471E}" sibTransId="{1684318E-A908-4FB9-9DF3-AC86957A4B7D}"/>
    <dgm:cxn modelId="{FEF3F859-AD9F-4EFE-A275-328E8F346F7A}" type="presOf" srcId="{B7E1F772-18FB-4117-AF36-41D4A51071E8}" destId="{75D38886-1B95-4D9D-B990-4A380C7C2969}" srcOrd="0" destOrd="0" presId="urn:microsoft.com/office/officeart/2005/8/layout/list1"/>
    <dgm:cxn modelId="{07697244-DEBF-46E6-B4C3-7C568D250A4C}" type="presOf" srcId="{FC647265-D906-4A3C-90F1-12CF33D2C691}" destId="{A047EC3B-4972-4790-8E31-17EBF844972E}" srcOrd="0" destOrd="0" presId="urn:microsoft.com/office/officeart/2005/8/layout/list1"/>
    <dgm:cxn modelId="{59174FC7-F9EE-49AE-9464-FA6A5B897936}" type="presOf" srcId="{B7E1F772-18FB-4117-AF36-41D4A51071E8}" destId="{0D06AD9E-BFE4-473F-8840-5BFCB79BCDFF}" srcOrd="1" destOrd="0" presId="urn:microsoft.com/office/officeart/2005/8/layout/list1"/>
    <dgm:cxn modelId="{9B7340D7-C04C-4E7A-A54D-6FDA73BA89E4}" type="presOf" srcId="{CCECF1DD-9BF5-4CA2-BDAB-CF40E2DD01AF}" destId="{C62FD1BF-2D21-42ED-A992-820F6DB0EEB2}" srcOrd="1" destOrd="0" presId="urn:microsoft.com/office/officeart/2005/8/layout/list1"/>
    <dgm:cxn modelId="{204196CC-2B0A-4420-8356-4B90E668EB2A}" type="presOf" srcId="{96E7EB80-2FCC-40C9-A1CB-36D8284D7480}" destId="{4F77243F-CF69-4DBF-9523-44FAD6BF3A2B}" srcOrd="1" destOrd="0" presId="urn:microsoft.com/office/officeart/2005/8/layout/list1"/>
    <dgm:cxn modelId="{81D5D126-7384-4131-8866-05FE6F9DC7B4}" type="presParOf" srcId="{3EA3008E-CD3A-46CD-BE54-92B64A11633C}" destId="{7CA8EB95-8662-492A-B0D9-181D8B28C485}" srcOrd="0" destOrd="0" presId="urn:microsoft.com/office/officeart/2005/8/layout/list1"/>
    <dgm:cxn modelId="{C0531788-05FC-46DA-B6C8-9C982EECB7D8}" type="presParOf" srcId="{7CA8EB95-8662-492A-B0D9-181D8B28C485}" destId="{75D38886-1B95-4D9D-B990-4A380C7C2969}" srcOrd="0" destOrd="0" presId="urn:microsoft.com/office/officeart/2005/8/layout/list1"/>
    <dgm:cxn modelId="{356F79A7-4881-476F-8630-AB0CCEDBA1FE}" type="presParOf" srcId="{7CA8EB95-8662-492A-B0D9-181D8B28C485}" destId="{0D06AD9E-BFE4-473F-8840-5BFCB79BCDFF}" srcOrd="1" destOrd="0" presId="urn:microsoft.com/office/officeart/2005/8/layout/list1"/>
    <dgm:cxn modelId="{EE4284DC-F738-482D-9DA7-8FFC64E08CC1}" type="presParOf" srcId="{3EA3008E-CD3A-46CD-BE54-92B64A11633C}" destId="{9F1DC5F4-B904-4A2E-ADBA-B6E8D745B180}" srcOrd="1" destOrd="0" presId="urn:microsoft.com/office/officeart/2005/8/layout/list1"/>
    <dgm:cxn modelId="{AFCB8FA7-959B-49BE-AAD1-82E4827DFA05}" type="presParOf" srcId="{3EA3008E-CD3A-46CD-BE54-92B64A11633C}" destId="{4779A374-C675-4CAE-89BC-92CB4A8E0C70}" srcOrd="2" destOrd="0" presId="urn:microsoft.com/office/officeart/2005/8/layout/list1"/>
    <dgm:cxn modelId="{3E951CCA-2A40-43CB-8324-BE34B9268FF2}" type="presParOf" srcId="{3EA3008E-CD3A-46CD-BE54-92B64A11633C}" destId="{05D4F8C2-2C28-44DC-89EC-2D5018D80CEF}" srcOrd="3" destOrd="0" presId="urn:microsoft.com/office/officeart/2005/8/layout/list1"/>
    <dgm:cxn modelId="{C7AD75A8-0962-45A7-B658-CAA7E7AFB141}" type="presParOf" srcId="{3EA3008E-CD3A-46CD-BE54-92B64A11633C}" destId="{D98CCD71-BCD7-47A6-9A38-E987DBC0FC59}" srcOrd="4" destOrd="0" presId="urn:microsoft.com/office/officeart/2005/8/layout/list1"/>
    <dgm:cxn modelId="{F801EBCE-DCFB-4816-A2B6-526E56E13DC5}" type="presParOf" srcId="{D98CCD71-BCD7-47A6-9A38-E987DBC0FC59}" destId="{A047EC3B-4972-4790-8E31-17EBF844972E}" srcOrd="0" destOrd="0" presId="urn:microsoft.com/office/officeart/2005/8/layout/list1"/>
    <dgm:cxn modelId="{763BA56D-3B1E-4A34-BBB6-76F7CAB65E8B}" type="presParOf" srcId="{D98CCD71-BCD7-47A6-9A38-E987DBC0FC59}" destId="{55DBA663-9D13-4863-9D10-451382E8DA4E}" srcOrd="1" destOrd="0" presId="urn:microsoft.com/office/officeart/2005/8/layout/list1"/>
    <dgm:cxn modelId="{4C515D39-9266-4050-845D-8EB00660A3DE}" type="presParOf" srcId="{3EA3008E-CD3A-46CD-BE54-92B64A11633C}" destId="{1EBE79D7-C89A-4E35-B8CC-ADF85684ED1F}" srcOrd="5" destOrd="0" presId="urn:microsoft.com/office/officeart/2005/8/layout/list1"/>
    <dgm:cxn modelId="{C6BE3271-4E16-49D2-8F3A-5C070692A8D0}" type="presParOf" srcId="{3EA3008E-CD3A-46CD-BE54-92B64A11633C}" destId="{9F1C62DE-8A45-4209-B4EE-061A99A23913}" srcOrd="6" destOrd="0" presId="urn:microsoft.com/office/officeart/2005/8/layout/list1"/>
    <dgm:cxn modelId="{470436E1-6A88-4D47-A39E-5F11A67977A6}" type="presParOf" srcId="{3EA3008E-CD3A-46CD-BE54-92B64A11633C}" destId="{C961202F-6B2C-4D86-A16B-D9B873FCEFE3}" srcOrd="7" destOrd="0" presId="urn:microsoft.com/office/officeart/2005/8/layout/list1"/>
    <dgm:cxn modelId="{B32B152E-9244-482E-9E6C-8F5BB947C37F}" type="presParOf" srcId="{3EA3008E-CD3A-46CD-BE54-92B64A11633C}" destId="{7B0B2C18-F0BC-4C3D-97A9-D5459F1BCECD}" srcOrd="8" destOrd="0" presId="urn:microsoft.com/office/officeart/2005/8/layout/list1"/>
    <dgm:cxn modelId="{B034DF39-3E6F-413B-9559-D8F57D483AAE}" type="presParOf" srcId="{7B0B2C18-F0BC-4C3D-97A9-D5459F1BCECD}" destId="{41B2ECDB-1AD5-4283-91DB-A54EA79A4FC8}" srcOrd="0" destOrd="0" presId="urn:microsoft.com/office/officeart/2005/8/layout/list1"/>
    <dgm:cxn modelId="{6A335157-9273-46C4-8034-D2BCF0DAD204}" type="presParOf" srcId="{7B0B2C18-F0BC-4C3D-97A9-D5459F1BCECD}" destId="{0526F3DF-1783-421D-B0F7-154BD665F63C}" srcOrd="1" destOrd="0" presId="urn:microsoft.com/office/officeart/2005/8/layout/list1"/>
    <dgm:cxn modelId="{1B7A9C09-1B07-4E05-8644-23BB30CEC3CA}" type="presParOf" srcId="{3EA3008E-CD3A-46CD-BE54-92B64A11633C}" destId="{0A50E05F-F5DF-462D-B4B0-257C0F8E8B24}" srcOrd="9" destOrd="0" presId="urn:microsoft.com/office/officeart/2005/8/layout/list1"/>
    <dgm:cxn modelId="{C1554BF1-6249-48EE-9AAE-EF6BBC5B5BD3}" type="presParOf" srcId="{3EA3008E-CD3A-46CD-BE54-92B64A11633C}" destId="{A3E9DE20-959C-4FF7-AED0-DB72D04BDA11}" srcOrd="10" destOrd="0" presId="urn:microsoft.com/office/officeart/2005/8/layout/list1"/>
    <dgm:cxn modelId="{044B756C-6006-4ACD-AE82-4F65B371F61B}" type="presParOf" srcId="{3EA3008E-CD3A-46CD-BE54-92B64A11633C}" destId="{B84EFDD7-EBBB-4B8C-9654-1CC704B2C157}" srcOrd="11" destOrd="0" presId="urn:microsoft.com/office/officeart/2005/8/layout/list1"/>
    <dgm:cxn modelId="{999A5F3B-FCA1-48AB-9496-5241955254CE}" type="presParOf" srcId="{3EA3008E-CD3A-46CD-BE54-92B64A11633C}" destId="{252F3965-2E4E-4D16-BEE4-428014BEAB33}" srcOrd="12" destOrd="0" presId="urn:microsoft.com/office/officeart/2005/8/layout/list1"/>
    <dgm:cxn modelId="{7301F14E-D03C-4A95-9100-198C3DB47F45}" type="presParOf" srcId="{252F3965-2E4E-4D16-BEE4-428014BEAB33}" destId="{C7F71358-0794-419A-91C5-3DC0B6486FFD}" srcOrd="0" destOrd="0" presId="urn:microsoft.com/office/officeart/2005/8/layout/list1"/>
    <dgm:cxn modelId="{4704A565-39A5-48F9-ACD3-7DF11165892A}" type="presParOf" srcId="{252F3965-2E4E-4D16-BEE4-428014BEAB33}" destId="{28924B17-5831-4695-811B-3C5CC95966BB}" srcOrd="1" destOrd="0" presId="urn:microsoft.com/office/officeart/2005/8/layout/list1"/>
    <dgm:cxn modelId="{BBBBE31E-7B0B-4220-93DE-B55308F92EB8}" type="presParOf" srcId="{3EA3008E-CD3A-46CD-BE54-92B64A11633C}" destId="{A83BBF13-0138-4989-AA68-DBE8721FA75B}" srcOrd="13" destOrd="0" presId="urn:microsoft.com/office/officeart/2005/8/layout/list1"/>
    <dgm:cxn modelId="{6B5F9107-6A17-4B75-B6FC-24A24D8BA37B}" type="presParOf" srcId="{3EA3008E-CD3A-46CD-BE54-92B64A11633C}" destId="{4F1ED5A1-F245-4592-B4F6-F4E93A9DA62D}" srcOrd="14" destOrd="0" presId="urn:microsoft.com/office/officeart/2005/8/layout/list1"/>
    <dgm:cxn modelId="{F584410C-3C89-4A37-B0A2-E162BF4C43A8}" type="presParOf" srcId="{3EA3008E-CD3A-46CD-BE54-92B64A11633C}" destId="{A9764115-D770-4F06-A8A8-48E8E49A230E}" srcOrd="15" destOrd="0" presId="urn:microsoft.com/office/officeart/2005/8/layout/list1"/>
    <dgm:cxn modelId="{AEAC8731-EA12-4E1B-B8D9-5BA26C32F854}" type="presParOf" srcId="{3EA3008E-CD3A-46CD-BE54-92B64A11633C}" destId="{9576CC81-FFCF-4DEE-BF7D-635CD2CEB913}" srcOrd="16" destOrd="0" presId="urn:microsoft.com/office/officeart/2005/8/layout/list1"/>
    <dgm:cxn modelId="{5ED14462-50F5-4CCC-973A-D4D4C93E3851}" type="presParOf" srcId="{9576CC81-FFCF-4DEE-BF7D-635CD2CEB913}" destId="{53590B23-F567-4E10-8268-A933185ACF7D}" srcOrd="0" destOrd="0" presId="urn:microsoft.com/office/officeart/2005/8/layout/list1"/>
    <dgm:cxn modelId="{736CF01B-5A47-47BE-AC61-9A9CF019B9B5}" type="presParOf" srcId="{9576CC81-FFCF-4DEE-BF7D-635CD2CEB913}" destId="{4F77243F-CF69-4DBF-9523-44FAD6BF3A2B}" srcOrd="1" destOrd="0" presId="urn:microsoft.com/office/officeart/2005/8/layout/list1"/>
    <dgm:cxn modelId="{449ACF19-3365-4042-813B-C703382B12CB}" type="presParOf" srcId="{3EA3008E-CD3A-46CD-BE54-92B64A11633C}" destId="{7F3D3A78-1C69-491F-93D2-D89443C9829B}" srcOrd="17" destOrd="0" presId="urn:microsoft.com/office/officeart/2005/8/layout/list1"/>
    <dgm:cxn modelId="{A45DE5C3-E6E8-44C7-A2E1-35FD19671D38}" type="presParOf" srcId="{3EA3008E-CD3A-46CD-BE54-92B64A11633C}" destId="{BA711F63-283A-4451-BB3F-E60C710A727C}" srcOrd="18" destOrd="0" presId="urn:microsoft.com/office/officeart/2005/8/layout/list1"/>
    <dgm:cxn modelId="{032DACAD-AEE8-4654-86E6-3F9EAE5FE164}" type="presParOf" srcId="{3EA3008E-CD3A-46CD-BE54-92B64A11633C}" destId="{19EAF289-76F0-4411-B707-232C94AC85DA}" srcOrd="19" destOrd="0" presId="urn:microsoft.com/office/officeart/2005/8/layout/list1"/>
    <dgm:cxn modelId="{9A8D6BA1-B0B4-420F-ACEF-7CDE6D387DD3}" type="presParOf" srcId="{3EA3008E-CD3A-46CD-BE54-92B64A11633C}" destId="{608A6A6B-3219-4081-9AC4-3D76C6971F76}" srcOrd="20" destOrd="0" presId="urn:microsoft.com/office/officeart/2005/8/layout/list1"/>
    <dgm:cxn modelId="{3A2C6A79-5821-4274-83D7-84AD3D80FE17}" type="presParOf" srcId="{608A6A6B-3219-4081-9AC4-3D76C6971F76}" destId="{590621D3-211D-4ABE-B9E8-51A9DD51F277}" srcOrd="0" destOrd="0" presId="urn:microsoft.com/office/officeart/2005/8/layout/list1"/>
    <dgm:cxn modelId="{5B4011AA-9132-46F9-943E-7841BD5FD985}" type="presParOf" srcId="{608A6A6B-3219-4081-9AC4-3D76C6971F76}" destId="{C62FD1BF-2D21-42ED-A992-820F6DB0EEB2}" srcOrd="1" destOrd="0" presId="urn:microsoft.com/office/officeart/2005/8/layout/list1"/>
    <dgm:cxn modelId="{754EAC4D-9232-4310-B304-E10B4CC9E6F2}" type="presParOf" srcId="{3EA3008E-CD3A-46CD-BE54-92B64A11633C}" destId="{64709906-26FF-4EC6-8218-544D1FDC5EF3}" srcOrd="21" destOrd="0" presId="urn:microsoft.com/office/officeart/2005/8/layout/list1"/>
    <dgm:cxn modelId="{3E79A899-9093-4390-99F7-AD10AC58D3ED}" type="presParOf" srcId="{3EA3008E-CD3A-46CD-BE54-92B64A11633C}" destId="{387FE439-76E0-4971-966D-1447FBE24651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1760"/>
            <a:ext cx="8229600" cy="1252728"/>
          </a:xfrm>
        </p:spPr>
        <p:txBody>
          <a:bodyPr>
            <a:noAutofit/>
          </a:bodyPr>
          <a:lstStyle/>
          <a:p>
            <a:pPr lvl="0" algn="ctr"/>
            <a:r>
              <a:rPr lang="uk-UA" sz="3600" dirty="0" smtClean="0"/>
              <a:t>Усна та письмова нумерація чисел</a:t>
            </a:r>
            <a:br>
              <a:rPr lang="uk-UA" sz="3600" dirty="0" smtClean="0"/>
            </a:br>
            <a:r>
              <a:rPr lang="uk-UA" sz="3600" dirty="0" smtClean="0"/>
              <a:t> 11 - 20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4" name="Содержимое 3" descr="Рисунок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320" y="1428737"/>
            <a:ext cx="6813578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3"/>
          <p:cNvGrpSpPr/>
          <p:nvPr/>
        </p:nvGrpSpPr>
        <p:grpSpPr>
          <a:xfrm>
            <a:off x="3858190" y="155280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82" name="Овал 81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3786182" y="601729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4650278" y="155280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650278" y="198485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650278" y="241689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650278" y="284894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650278" y="328099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650278" y="371304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434254" y="601729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252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Практичні вправи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32" y="1571612"/>
            <a:ext cx="335758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Покладіть 1 стрижень – десяток та 6  окремих намистинок-одиниць. </a:t>
            </a:r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Позначте одержане число картками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-32" y="1571612"/>
            <a:ext cx="335758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Прочитайте число.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числі 16 окремих одиниць? Покажіть одиниці.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593015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числі 16 десятків? Покажіть десяток.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25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6" dur="25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5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2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90" y="150017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4000496" y="1500174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5" name="Овал 14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4000496" y="607220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607220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908100" y="191284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42844" y="425215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Практичні вправи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2" y="1571612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Позначте картками число 12.</a:t>
            </a:r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Проілюструйте це число намистинками.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32" y="3429000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числі 12 десятків?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3429000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числі 12 одиниць?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  <p:bldP spid="48" grpId="1" animBg="1"/>
      <p:bldP spid="49" grpId="0" animBg="1"/>
      <p:bldP spid="49" grpId="1" animBg="1"/>
      <p:bldP spid="51" grpId="0" animBg="1"/>
      <p:bldP spid="28" grpId="0"/>
      <p:bldP spid="28" grpId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3"/>
          <p:cNvGrpSpPr/>
          <p:nvPr/>
        </p:nvGrpSpPr>
        <p:grpSpPr>
          <a:xfrm>
            <a:off x="4001066" y="155280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82" name="Овал 81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3929058" y="601729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4793154" y="155280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793154" y="198485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793154" y="241689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4793154" y="284894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577130" y="601729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425215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Практичні вправи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32" y="1571612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Позначте картками число  14.</a:t>
            </a:r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Проілюструйте це число намистинками.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32" y="3429000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Що означає цифра 1 в записі числа 14?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429000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Що означає цифра 4 в записі числа 14?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9" grpId="0" animBg="1"/>
      <p:bldP spid="20" grpId="0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Співвіднесення числа та кількості предметів</a:t>
            </a:r>
            <a:endParaRPr lang="ru-RU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29600" cy="23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5" y="4005064"/>
            <a:ext cx="904200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0022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Одноцифрові та двоцифрові числа</a:t>
            </a:r>
            <a:endParaRPr lang="ru-RU" sz="36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748464" cy="21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225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128"/>
            <a:ext cx="9144000" cy="200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Утворення чисел другого десятка з десятка та кількох одиниць</a:t>
            </a:r>
            <a:endParaRPr lang="ru-RU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743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666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81128"/>
            <a:ext cx="3905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132856"/>
            <a:ext cx="638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85184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132856"/>
            <a:ext cx="5962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445224"/>
            <a:ext cx="3971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581128"/>
            <a:ext cx="230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Утворення чисел другого десятка з десятка та кількох одиниць</a:t>
            </a:r>
            <a:endParaRPr lang="ru-RU" sz="3600" b="1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2" y="1628800"/>
            <a:ext cx="9091388" cy="304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572042" y="1752889"/>
            <a:ext cx="129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 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88661" y="1609096"/>
            <a:ext cx="1150938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1364924" y="1680534"/>
            <a:ext cx="790575" cy="144462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3365802" y="1752889"/>
            <a:ext cx="1293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 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5" name="Text Box 18"/>
          <p:cNvSpPr txBox="1">
            <a:spLocks noChangeArrowheads="1"/>
          </p:cNvSpPr>
          <p:nvPr/>
        </p:nvSpPr>
        <p:spPr bwMode="auto">
          <a:xfrm>
            <a:off x="4661946" y="175288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6" name="Text Box 19"/>
          <p:cNvSpPr txBox="1">
            <a:spLocks noChangeArrowheads="1"/>
          </p:cNvSpPr>
          <p:nvPr/>
        </p:nvSpPr>
        <p:spPr bwMode="auto">
          <a:xfrm>
            <a:off x="4878392" y="175249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3654429" y="1681055"/>
            <a:ext cx="1223963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4230692" y="1681055"/>
            <a:ext cx="790575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6127776" y="1752889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10 </a:t>
            </a:r>
            <a:r>
              <a:rPr lang="uk-UA" sz="2400" i="1" dirty="0">
                <a:latin typeface="Times New Roman" pitchFamily="18" charset="0"/>
              </a:rPr>
              <a:t>+ </a:t>
            </a:r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uk-UA" sz="2400" i="1" dirty="0">
                <a:solidFill>
                  <a:srgbClr val="5F5F5F"/>
                </a:solidFill>
                <a:latin typeface="Times New Roman" pitchFamily="18" charset="0"/>
              </a:rPr>
              <a:t> =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62" name="Text Box 25"/>
          <p:cNvSpPr txBox="1">
            <a:spLocks noChangeArrowheads="1"/>
          </p:cNvSpPr>
          <p:nvPr/>
        </p:nvSpPr>
        <p:spPr bwMode="auto">
          <a:xfrm>
            <a:off x="7351912" y="175288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63" name="Text Box 26"/>
          <p:cNvSpPr txBox="1">
            <a:spLocks noChangeArrowheads="1"/>
          </p:cNvSpPr>
          <p:nvPr/>
        </p:nvSpPr>
        <p:spPr bwMode="auto">
          <a:xfrm>
            <a:off x="7568358" y="175346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6415833" y="1680435"/>
            <a:ext cx="1223962" cy="215900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7063533" y="1753460"/>
            <a:ext cx="719137" cy="142875"/>
          </a:xfrm>
          <a:custGeom>
            <a:avLst/>
            <a:gdLst>
              <a:gd name="T0" fmla="*/ 0 w 2222"/>
              <a:gd name="T1" fmla="*/ 2147483647 h 205"/>
              <a:gd name="T2" fmla="*/ 2147483647 w 2222"/>
              <a:gd name="T3" fmla="*/ 2147483647 h 205"/>
              <a:gd name="T4" fmla="*/ 2147483647 w 2222"/>
              <a:gd name="T5" fmla="*/ 2147483647 h 205"/>
              <a:gd name="T6" fmla="*/ 2147483647 w 2222"/>
              <a:gd name="T7" fmla="*/ 0 h 205"/>
              <a:gd name="T8" fmla="*/ 2147483647 w 2222"/>
              <a:gd name="T9" fmla="*/ 0 h 205"/>
              <a:gd name="T10" fmla="*/ 2147483647 w 2222"/>
              <a:gd name="T11" fmla="*/ 2147483647 h 205"/>
              <a:gd name="T12" fmla="*/ 2147483647 w 2222"/>
              <a:gd name="T13" fmla="*/ 2147483647 h 205"/>
              <a:gd name="T14" fmla="*/ 2147483647 w 2222"/>
              <a:gd name="T15" fmla="*/ 2147483647 h 205"/>
              <a:gd name="T16" fmla="*/ 2147483647 w 2222"/>
              <a:gd name="T17" fmla="*/ 2147483647 h 205"/>
              <a:gd name="T18" fmla="*/ 2147483647 w 2222"/>
              <a:gd name="T19" fmla="*/ 2147483647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22"/>
              <a:gd name="T31" fmla="*/ 0 h 205"/>
              <a:gd name="T32" fmla="*/ 2222 w 2222"/>
              <a:gd name="T33" fmla="*/ 205 h 2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85" name="Text Box 48"/>
          <p:cNvSpPr txBox="1">
            <a:spLocks noChangeArrowheads="1"/>
          </p:cNvSpPr>
          <p:nvPr/>
        </p:nvSpPr>
        <p:spPr bwMode="auto">
          <a:xfrm>
            <a:off x="500034" y="1752889"/>
            <a:ext cx="569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6" name="Text Box 49"/>
          <p:cNvSpPr txBox="1">
            <a:spLocks noChangeArrowheads="1"/>
          </p:cNvSpPr>
          <p:nvPr/>
        </p:nvSpPr>
        <p:spPr bwMode="auto">
          <a:xfrm>
            <a:off x="1220461" y="1753559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8" name="Text Box 51"/>
          <p:cNvSpPr txBox="1">
            <a:spLocks noChangeArrowheads="1"/>
          </p:cNvSpPr>
          <p:nvPr/>
        </p:nvSpPr>
        <p:spPr bwMode="auto">
          <a:xfrm>
            <a:off x="3365802" y="1752889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89" name="Text Box 52"/>
          <p:cNvSpPr txBox="1">
            <a:spLocks noChangeArrowheads="1"/>
          </p:cNvSpPr>
          <p:nvPr/>
        </p:nvSpPr>
        <p:spPr bwMode="auto">
          <a:xfrm>
            <a:off x="4013874" y="1752889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91" name="Text Box 54"/>
          <p:cNvSpPr txBox="1">
            <a:spLocks noChangeArrowheads="1"/>
          </p:cNvSpPr>
          <p:nvPr/>
        </p:nvSpPr>
        <p:spPr bwMode="auto">
          <a:xfrm>
            <a:off x="6127776" y="1752889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0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92" name="Text Box 55"/>
          <p:cNvSpPr txBox="1">
            <a:spLocks noChangeArrowheads="1"/>
          </p:cNvSpPr>
          <p:nvPr/>
        </p:nvSpPr>
        <p:spPr bwMode="auto">
          <a:xfrm>
            <a:off x="6775848" y="1752889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803" name="Text Box 53"/>
          <p:cNvSpPr txBox="1">
            <a:spLocks noChangeArrowheads="1"/>
          </p:cNvSpPr>
          <p:nvPr/>
        </p:nvSpPr>
        <p:spPr bwMode="auto">
          <a:xfrm>
            <a:off x="1796178" y="175288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ru-RU" sz="2400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804" name="Text Box 61"/>
          <p:cNvSpPr txBox="1">
            <a:spLocks noChangeArrowheads="1"/>
          </p:cNvSpPr>
          <p:nvPr/>
        </p:nvSpPr>
        <p:spPr bwMode="auto">
          <a:xfrm>
            <a:off x="2012202" y="1752889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144000" cy="17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483768" y="35716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55976" y="357166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0298" y="34006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57686" y="357166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6182" y="34006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+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00628" y="340066"/>
            <a:ext cx="64294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=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9334E-6 L 0.33733 -0.0023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334E-6 L 0.20886 -0.0023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250"/>
                            </p:stCondLst>
                            <p:childTnLst>
                              <p:par>
                                <p:cTn id="12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1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317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25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3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5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500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6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5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50"/>
                            </p:stCondLst>
                            <p:childTnLst>
                              <p:par>
                                <p:cTn id="17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2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5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3805" grpId="0" animBg="1"/>
      <p:bldP spid="33806" grpId="0" animBg="1"/>
      <p:bldP spid="31755" grpId="0"/>
      <p:bldP spid="31756" grpId="0"/>
      <p:bldP spid="33813" grpId="0" animBg="1"/>
      <p:bldP spid="33814" grpId="0" animBg="1"/>
      <p:bldP spid="31762" grpId="0"/>
      <p:bldP spid="31763" grpId="0"/>
      <p:bldP spid="33820" grpId="0" animBg="1"/>
      <p:bldP spid="33821" grpId="0" animBg="1"/>
      <p:bldP spid="31785" grpId="0"/>
      <p:bldP spid="31785" grpId="1"/>
      <p:bldP spid="31786" grpId="0"/>
      <p:bldP spid="31786" grpId="1"/>
      <p:bldP spid="31788" grpId="0" build="allAtOnce"/>
      <p:bldP spid="31789" grpId="0"/>
      <p:bldP spid="31789" grpId="1"/>
      <p:bldP spid="31791" grpId="0"/>
      <p:bldP spid="31791" grpId="1"/>
      <p:bldP spid="31792" grpId="0"/>
      <p:bldP spid="31792" grpId="1"/>
      <p:bldP spid="31803" grpId="0"/>
      <p:bldP spid="31804" grpId="0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654178" y="166243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5725484" y="1662430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5" name="Овал 14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725484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68426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6633088" y="207509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633088" y="250714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633088" y="293919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633088" y="337124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664396" y="164305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643306" y="205571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643306" y="248776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643306" y="291981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643306" y="335186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664396" y="594586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680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Практичні вправи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214686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в них спільне? 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відмінне? 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Проілюструйте намистинками число 5; </a:t>
            </a:r>
            <a:r>
              <a:rPr lang="uk-UA" sz="2400" dirty="0" err="1" smtClean="0"/>
              <a:t>число</a:t>
            </a:r>
            <a:r>
              <a:rPr lang="uk-UA" sz="2400" dirty="0" smtClean="0"/>
              <a:t> 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9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4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25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9" dur="25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3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4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8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9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3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4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5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8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9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9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0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84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5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7" dur="250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8" dur="250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250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50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8" grpId="0" uiExpand="1" build="allAtOnce" animBg="1"/>
      <p:bldP spid="49" grpId="0" animBg="1"/>
      <p:bldP spid="49" grpId="1" animBg="1"/>
      <p:bldP spid="51" grpId="0" animBg="1"/>
      <p:bldP spid="51" grpId="1" animBg="1"/>
      <p:bldP spid="65" grpId="0" animBg="1"/>
      <p:bldP spid="65" grpId="1" animBg="1"/>
      <p:bldP spid="38" grpId="0" animBg="1"/>
      <p:bldP spid="38" grpId="1" animBg="1"/>
      <p:bldP spid="39" grpId="0" animBg="1"/>
      <p:bldP spid="39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5851614" y="153627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41" name="Овал 40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5779606" y="600076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643702" y="153627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643702" y="19683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643702" y="240036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43702" y="283241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643702" y="32644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643702" y="369651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427678" y="600076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643702" y="412856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643702" y="456060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259326" y="5928760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475350" y="154767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475350" y="19797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475350" y="241176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475350" y="284381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3475350" y="32758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3475350" y="370791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475350" y="413996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475350" y="457200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Практичні вправи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-32" y="1571612"/>
            <a:ext cx="335758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Позначте картками числа 8 і 18. </a:t>
            </a:r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Проілюструйте їх намистинками. </a:t>
            </a:r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Що в них спільне?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Що відмінне?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-71470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Скількома цифрами записується число 8? Яке воно?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-71470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Скількома цифрами записується число 18? Яке воно?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32" y="1571612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Що спільне в записах цих чисел?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-32" y="1571612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Що означає цифра 8 в записі кожного числа?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-32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На якому місці справа наліво записуються одиниці?</a:t>
            </a:r>
            <a:endParaRPr lang="ru-RU" sz="2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-32" y="1571612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Що відмінне в запису цих чисел?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1521577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На якому місці в двоцифровому числі записуються десятки?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4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33" grpId="0"/>
      <p:bldP spid="35" grpId="0"/>
      <p:bldP spid="35" grpId="1"/>
      <p:bldP spid="36" grpId="0"/>
      <p:bldP spid="36" grpId="1"/>
      <p:bldP spid="37" grpId="0"/>
      <p:bldP spid="37" grpId="1"/>
      <p:bldP spid="40" grpId="0"/>
      <p:bldP spid="40" grpId="1"/>
      <p:bldP spid="48" grpId="0"/>
      <p:bldP spid="48" grpId="1"/>
      <p:bldP spid="49" grpId="0"/>
      <p:bldP spid="49" grpId="1"/>
      <p:bldP spid="51" grpId="0"/>
      <p:bldP spid="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Двоцифрові числа</a:t>
            </a:r>
            <a:endParaRPr lang="ru-RU" sz="36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397000"/>
          <a:ext cx="842968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06AD9E-BFE4-473F-8840-5BFCB79B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D06AD9E-BFE4-473F-8840-5BFCB79BC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79A374-C675-4CAE-89BC-92CB4A8E0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79A374-C675-4CAE-89BC-92CB4A8E0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DBA663-9D13-4863-9D10-451382E8D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5DBA663-9D13-4863-9D10-451382E8D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1C62DE-8A45-4209-B4EE-061A99A23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F1C62DE-8A45-4209-B4EE-061A99A23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26F3DF-1783-421D-B0F7-154BD665F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526F3DF-1783-421D-B0F7-154BD665F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9DE20-959C-4FF7-AED0-DB72D04BD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3E9DE20-959C-4FF7-AED0-DB72D04BD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924B17-5831-4695-811B-3C5CC9596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8924B17-5831-4695-811B-3C5CC9596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ED5A1-F245-4592-B4F6-F4E93A9DA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F1ED5A1-F245-4592-B4F6-F4E93A9DA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7243F-CF69-4DBF-9523-44FAD6BF3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F77243F-CF69-4DBF-9523-44FAD6BF3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711F63-283A-4451-BB3F-E60C710A7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A711F63-283A-4451-BB3F-E60C710A7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2FD1BF-2D21-42ED-A992-820F6DB0E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62FD1BF-2D21-42ED-A992-820F6DB0E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7FE439-76E0-4971-966D-1447FBE24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387FE439-76E0-4971-966D-1447FBE24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Запис чисел другого десятка. Розряд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428736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736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000240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000240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2571744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2571744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3143248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143248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3714752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3714752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4286256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4286256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4857760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4857760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5429264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5429264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6000768"/>
            <a:ext cx="128588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10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6000768"/>
            <a:ext cx="58102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76" y="2357430"/>
            <a:ext cx="350043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спільне в цих числах?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2876" y="3357562"/>
            <a:ext cx="35004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відмінне? 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72164" y="2300109"/>
            <a:ext cx="350043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Десятки та одиниці – це </a:t>
            </a:r>
            <a:r>
              <a:rPr lang="uk-UA" sz="2400" b="1" i="1" dirty="0" smtClean="0">
                <a:solidFill>
                  <a:srgbClr val="C00000"/>
                </a:solidFill>
              </a:rPr>
              <a:t>розряди.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72164" y="3300241"/>
            <a:ext cx="35004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Одиниці</a:t>
            </a:r>
            <a:r>
              <a:rPr lang="uk-UA" sz="2400" dirty="0" smtClean="0"/>
              <a:t> пишемо </a:t>
            </a:r>
            <a:r>
              <a:rPr lang="uk-UA" sz="2400" i="1" dirty="0" smtClean="0">
                <a:solidFill>
                  <a:srgbClr val="C00000"/>
                </a:solidFill>
              </a:rPr>
              <a:t>на першому місці</a:t>
            </a:r>
            <a:r>
              <a:rPr lang="uk-UA" sz="2400" dirty="0" smtClean="0"/>
              <a:t> справа наліво. 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572164" y="4657563"/>
            <a:ext cx="350043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Десятки</a:t>
            </a:r>
            <a:r>
              <a:rPr lang="uk-UA" sz="2400" dirty="0" smtClean="0"/>
              <a:t> пишемо </a:t>
            </a:r>
            <a:r>
              <a:rPr lang="uk-UA" sz="2400" i="1" dirty="0" smtClean="0">
                <a:solidFill>
                  <a:srgbClr val="C00000"/>
                </a:solidFill>
              </a:rPr>
              <a:t>на другому місці</a:t>
            </a:r>
            <a:r>
              <a:rPr lang="uk-UA" sz="2400" dirty="0" smtClean="0"/>
              <a:t> справа наліво. 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32" y="1714488"/>
            <a:ext cx="335758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Як одержати число 11?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-32" y="1714488"/>
            <a:ext cx="335758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Покладіть 1 на 10.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-32" y="1714488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Як одержати число 12?...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Запис чисел другого десятка. Розряд</a:t>
            </a:r>
            <a:endParaRPr lang="ru-RU" sz="3600" b="1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25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41229"/>
            <a:ext cx="7786742" cy="54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Запис чисел другого десятка. Розряд</a:t>
            </a:r>
            <a:endParaRPr lang="ru-RU" sz="3600" b="1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441228"/>
            <a:ext cx="7786742" cy="54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331640" y="5589240"/>
            <a:ext cx="50405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63963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63963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876"/>
            <a:ext cx="9144000" cy="3286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Розряд десятків. Розряд одиниць</a:t>
            </a:r>
            <a:endParaRPr lang="ru-RU" sz="3600" b="1" dirty="0"/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3867"/>
            <a:ext cx="9139656" cy="414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56176" y="32129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32129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7890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7890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Запис чисел другого десятка</a:t>
            </a:r>
            <a:endParaRPr lang="ru-RU" sz="3600" b="1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43543"/>
            <a:ext cx="9144000" cy="43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52320" y="19168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19168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408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14348" y="642918"/>
            <a:ext cx="7858180" cy="285752"/>
            <a:chOff x="571472" y="4929198"/>
            <a:chExt cx="7858180" cy="2857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29058" y="100010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00010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214290"/>
            <a:ext cx="785818" cy="2857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785786" y="2786058"/>
            <a:ext cx="7858180" cy="285752"/>
            <a:chOff x="571472" y="4929198"/>
            <a:chExt cx="7858180" cy="28575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000496" y="314324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314324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30"/>
          <p:cNvGrpSpPr/>
          <p:nvPr/>
        </p:nvGrpSpPr>
        <p:grpSpPr>
          <a:xfrm>
            <a:off x="785786" y="2357430"/>
            <a:ext cx="1571636" cy="285752"/>
            <a:chOff x="714348" y="4714884"/>
            <a:chExt cx="1571636" cy="28575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348" y="4714884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500166" y="4714884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Группа 33"/>
          <p:cNvGrpSpPr/>
          <p:nvPr/>
        </p:nvGrpSpPr>
        <p:grpSpPr>
          <a:xfrm>
            <a:off x="785786" y="5143512"/>
            <a:ext cx="7858180" cy="285752"/>
            <a:chOff x="571472" y="4929198"/>
            <a:chExt cx="7858180" cy="28575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000496" y="5500702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550070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1" name="Группа 50"/>
          <p:cNvGrpSpPr/>
          <p:nvPr/>
        </p:nvGrpSpPr>
        <p:grpSpPr>
          <a:xfrm>
            <a:off x="785786" y="4714884"/>
            <a:ext cx="2357454" cy="285752"/>
            <a:chOff x="785786" y="4714884"/>
            <a:chExt cx="2357454" cy="285752"/>
          </a:xfrm>
        </p:grpSpPr>
        <p:grpSp>
          <p:nvGrpSpPr>
            <p:cNvPr id="34" name="Группа 46"/>
            <p:cNvGrpSpPr/>
            <p:nvPr/>
          </p:nvGrpSpPr>
          <p:grpSpPr>
            <a:xfrm>
              <a:off x="785786" y="4714884"/>
              <a:ext cx="1571636" cy="285752"/>
              <a:chOff x="714348" y="4714884"/>
              <a:chExt cx="1571636" cy="285752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2357422" y="4714884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9" grpId="0" animBg="1"/>
      <p:bldP spid="30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14348" y="642918"/>
            <a:ext cx="7858180" cy="285752"/>
            <a:chOff x="571472" y="4929198"/>
            <a:chExt cx="7858180" cy="2857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29058" y="100010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00010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785786" y="2786058"/>
            <a:ext cx="7858180" cy="285752"/>
            <a:chOff x="571472" y="4929198"/>
            <a:chExt cx="7858180" cy="28575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000496" y="314324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3438" y="314324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33"/>
          <p:cNvGrpSpPr/>
          <p:nvPr/>
        </p:nvGrpSpPr>
        <p:grpSpPr>
          <a:xfrm>
            <a:off x="785786" y="5143512"/>
            <a:ext cx="7858180" cy="285752"/>
            <a:chOff x="571472" y="4929198"/>
            <a:chExt cx="7858180" cy="28575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000496" y="5500702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550070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17" name="Группа 57"/>
          <p:cNvGrpSpPr/>
          <p:nvPr/>
        </p:nvGrpSpPr>
        <p:grpSpPr>
          <a:xfrm>
            <a:off x="714348" y="214290"/>
            <a:ext cx="3071834" cy="285752"/>
            <a:chOff x="714348" y="214290"/>
            <a:chExt cx="3071834" cy="285752"/>
          </a:xfrm>
        </p:grpSpPr>
        <p:grpSp>
          <p:nvGrpSpPr>
            <p:cNvPr id="18" name="Группа 51"/>
            <p:cNvGrpSpPr/>
            <p:nvPr/>
          </p:nvGrpSpPr>
          <p:grpSpPr>
            <a:xfrm>
              <a:off x="2214546" y="214290"/>
              <a:ext cx="1571636" cy="285752"/>
              <a:chOff x="714348" y="4714884"/>
              <a:chExt cx="1571636" cy="28575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Группа 54"/>
            <p:cNvGrpSpPr/>
            <p:nvPr/>
          </p:nvGrpSpPr>
          <p:grpSpPr>
            <a:xfrm>
              <a:off x="714348" y="214290"/>
              <a:ext cx="1571636" cy="285752"/>
              <a:chOff x="714348" y="4714884"/>
              <a:chExt cx="1571636" cy="285752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4" name="Группа 63"/>
          <p:cNvGrpSpPr/>
          <p:nvPr/>
        </p:nvGrpSpPr>
        <p:grpSpPr>
          <a:xfrm>
            <a:off x="785786" y="2357430"/>
            <a:ext cx="3929090" cy="285752"/>
            <a:chOff x="785786" y="2357430"/>
            <a:chExt cx="3929090" cy="285752"/>
          </a:xfrm>
        </p:grpSpPr>
        <p:grpSp>
          <p:nvGrpSpPr>
            <p:cNvPr id="47" name="Группа 30"/>
            <p:cNvGrpSpPr/>
            <p:nvPr/>
          </p:nvGrpSpPr>
          <p:grpSpPr>
            <a:xfrm>
              <a:off x="785786" y="2357430"/>
              <a:ext cx="1571636" cy="285752"/>
              <a:chOff x="714348" y="4714884"/>
              <a:chExt cx="1571636" cy="285752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714348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50016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Группа 58"/>
            <p:cNvGrpSpPr/>
            <p:nvPr/>
          </p:nvGrpSpPr>
          <p:grpSpPr>
            <a:xfrm>
              <a:off x="2357422" y="2357430"/>
              <a:ext cx="2357454" cy="285752"/>
              <a:chOff x="785786" y="4714884"/>
              <a:chExt cx="2357454" cy="285752"/>
            </a:xfrm>
          </p:grpSpPr>
          <p:grpSp>
            <p:nvGrpSpPr>
              <p:cNvPr id="49" name="Группа 47"/>
              <p:cNvGrpSpPr/>
              <p:nvPr/>
            </p:nvGrpSpPr>
            <p:grpSpPr>
              <a:xfrm>
                <a:off x="785786" y="4714884"/>
                <a:ext cx="1571636" cy="285752"/>
                <a:chOff x="714348" y="4714884"/>
                <a:chExt cx="1571636" cy="285752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1" name="Прямоугольник 60"/>
              <p:cNvSpPr/>
              <p:nvPr/>
            </p:nvSpPr>
            <p:spPr>
              <a:xfrm>
                <a:off x="2357422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0" name="Группа 79"/>
          <p:cNvGrpSpPr/>
          <p:nvPr/>
        </p:nvGrpSpPr>
        <p:grpSpPr>
          <a:xfrm>
            <a:off x="785786" y="4714884"/>
            <a:ext cx="4714908" cy="285752"/>
            <a:chOff x="785786" y="4714884"/>
            <a:chExt cx="4714908" cy="285752"/>
          </a:xfrm>
        </p:grpSpPr>
        <p:grpSp>
          <p:nvGrpSpPr>
            <p:cNvPr id="51" name="Группа 69"/>
            <p:cNvGrpSpPr/>
            <p:nvPr/>
          </p:nvGrpSpPr>
          <p:grpSpPr>
            <a:xfrm>
              <a:off x="785786" y="4714884"/>
              <a:ext cx="3929090" cy="285752"/>
              <a:chOff x="785786" y="2357430"/>
              <a:chExt cx="3929090" cy="285752"/>
            </a:xfrm>
          </p:grpSpPr>
          <p:grpSp>
            <p:nvGrpSpPr>
              <p:cNvPr id="52" name="Группа 30"/>
              <p:cNvGrpSpPr/>
              <p:nvPr/>
            </p:nvGrpSpPr>
            <p:grpSpPr>
              <a:xfrm>
                <a:off x="785786" y="2357430"/>
                <a:ext cx="1571636" cy="285752"/>
                <a:chOff x="714348" y="4714884"/>
                <a:chExt cx="1571636" cy="285752"/>
              </a:xfrm>
            </p:grpSpPr>
            <p:sp>
              <p:nvSpPr>
                <p:cNvPr id="77" name="Прямоугольник 76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5" name="Группа 58"/>
              <p:cNvGrpSpPr/>
              <p:nvPr/>
            </p:nvGrpSpPr>
            <p:grpSpPr>
              <a:xfrm>
                <a:off x="2357422" y="2357430"/>
                <a:ext cx="2357454" cy="285752"/>
                <a:chOff x="785786" y="4714884"/>
                <a:chExt cx="2357454" cy="285752"/>
              </a:xfrm>
            </p:grpSpPr>
            <p:grpSp>
              <p:nvGrpSpPr>
                <p:cNvPr id="58" name="Группа 47"/>
                <p:cNvGrpSpPr/>
                <p:nvPr/>
              </p:nvGrpSpPr>
              <p:grpSpPr>
                <a:xfrm>
                  <a:off x="785786" y="4714884"/>
                  <a:ext cx="1571636" cy="285752"/>
                  <a:chOff x="714348" y="4714884"/>
                  <a:chExt cx="1571636" cy="285752"/>
                </a:xfrm>
              </p:grpSpPr>
              <p:sp>
                <p:nvSpPr>
                  <p:cNvPr id="75" name="Прямоугольник 74"/>
                  <p:cNvSpPr/>
                  <p:nvPr/>
                </p:nvSpPr>
                <p:spPr>
                  <a:xfrm>
                    <a:off x="714348" y="4714884"/>
                    <a:ext cx="785818" cy="2857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>
                    <a:off x="1500166" y="4714884"/>
                    <a:ext cx="785818" cy="285752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4" name="Прямоугольник 73"/>
                <p:cNvSpPr/>
                <p:nvPr/>
              </p:nvSpPr>
              <p:spPr>
                <a:xfrm>
                  <a:off x="2357422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79" name="Прямоугольник 78"/>
            <p:cNvSpPr/>
            <p:nvPr/>
          </p:nvSpPr>
          <p:spPr>
            <a:xfrm>
              <a:off x="4714876" y="4714884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 animBg="1"/>
      <p:bldP spid="30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714348" y="785794"/>
            <a:ext cx="7858180" cy="285752"/>
            <a:chOff x="571472" y="4929198"/>
            <a:chExt cx="7858180" cy="2857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929058" y="1142984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142984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785786" y="2928934"/>
            <a:ext cx="7858180" cy="285752"/>
            <a:chOff x="571472" y="4929198"/>
            <a:chExt cx="7858180" cy="28575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000496" y="3286124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3286124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785786" y="5286388"/>
            <a:ext cx="7858180" cy="285752"/>
            <a:chOff x="571472" y="4929198"/>
            <a:chExt cx="7858180" cy="28575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71472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57290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286380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714744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143108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72198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500562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928926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643834" y="4929198"/>
              <a:ext cx="785818" cy="28575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858016" y="4929198"/>
              <a:ext cx="785818" cy="2857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000496" y="5643578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43438" y="5643578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17" name="Группа 74"/>
          <p:cNvGrpSpPr/>
          <p:nvPr/>
        </p:nvGrpSpPr>
        <p:grpSpPr>
          <a:xfrm>
            <a:off x="714348" y="357166"/>
            <a:ext cx="5429288" cy="285752"/>
            <a:chOff x="714348" y="357166"/>
            <a:chExt cx="5429288" cy="285752"/>
          </a:xfrm>
        </p:grpSpPr>
        <p:grpSp>
          <p:nvGrpSpPr>
            <p:cNvPr id="30" name="Группа 42"/>
            <p:cNvGrpSpPr/>
            <p:nvPr/>
          </p:nvGrpSpPr>
          <p:grpSpPr>
            <a:xfrm>
              <a:off x="714348" y="357166"/>
              <a:ext cx="3071834" cy="285752"/>
              <a:chOff x="714348" y="214290"/>
              <a:chExt cx="3071834" cy="285752"/>
            </a:xfrm>
          </p:grpSpPr>
          <p:grpSp>
            <p:nvGrpSpPr>
              <p:cNvPr id="43" name="Группа 51"/>
              <p:cNvGrpSpPr/>
              <p:nvPr/>
            </p:nvGrpSpPr>
            <p:grpSpPr>
              <a:xfrm>
                <a:off x="2214546" y="214290"/>
                <a:ext cx="1571636" cy="285752"/>
                <a:chOff x="714348" y="4714884"/>
                <a:chExt cx="1571636" cy="285752"/>
              </a:xfrm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4" name="Группа 54"/>
              <p:cNvGrpSpPr/>
              <p:nvPr/>
            </p:nvGrpSpPr>
            <p:grpSpPr>
              <a:xfrm>
                <a:off x="714348" y="214290"/>
                <a:ext cx="1571636" cy="285752"/>
                <a:chOff x="714348" y="4714884"/>
                <a:chExt cx="1571636" cy="285752"/>
              </a:xfrm>
            </p:grpSpPr>
            <p:sp>
              <p:nvSpPr>
                <p:cNvPr id="46" name="Прямоугольник 45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5" name="Группа 69"/>
            <p:cNvGrpSpPr/>
            <p:nvPr/>
          </p:nvGrpSpPr>
          <p:grpSpPr>
            <a:xfrm>
              <a:off x="3786182" y="357166"/>
              <a:ext cx="2357454" cy="285752"/>
              <a:chOff x="785786" y="4714884"/>
              <a:chExt cx="2357454" cy="285752"/>
            </a:xfrm>
          </p:grpSpPr>
          <p:grpSp>
            <p:nvGrpSpPr>
              <p:cNvPr id="50" name="Группа 46"/>
              <p:cNvGrpSpPr/>
              <p:nvPr/>
            </p:nvGrpSpPr>
            <p:grpSpPr>
              <a:xfrm>
                <a:off x="785786" y="4714884"/>
                <a:ext cx="1571636" cy="285752"/>
                <a:chOff x="714348" y="4714884"/>
                <a:chExt cx="1571636" cy="285752"/>
              </a:xfrm>
            </p:grpSpPr>
            <p:sp>
              <p:nvSpPr>
                <p:cNvPr id="73" name="Прямоугольник 72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2" name="Прямоугольник 71"/>
              <p:cNvSpPr/>
              <p:nvPr/>
            </p:nvSpPr>
            <p:spPr>
              <a:xfrm>
                <a:off x="2357422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1" name="Группа 89"/>
          <p:cNvGrpSpPr/>
          <p:nvPr/>
        </p:nvGrpSpPr>
        <p:grpSpPr>
          <a:xfrm>
            <a:off x="785786" y="2500306"/>
            <a:ext cx="6286544" cy="285752"/>
            <a:chOff x="785786" y="2428868"/>
            <a:chExt cx="6143668" cy="285752"/>
          </a:xfrm>
        </p:grpSpPr>
        <p:grpSp>
          <p:nvGrpSpPr>
            <p:cNvPr id="52" name="Группа 75"/>
            <p:cNvGrpSpPr/>
            <p:nvPr/>
          </p:nvGrpSpPr>
          <p:grpSpPr>
            <a:xfrm>
              <a:off x="3857620" y="2428868"/>
              <a:ext cx="3071834" cy="285752"/>
              <a:chOff x="714348" y="214290"/>
              <a:chExt cx="3071834" cy="285752"/>
            </a:xfrm>
          </p:grpSpPr>
          <p:grpSp>
            <p:nvGrpSpPr>
              <p:cNvPr id="53" name="Группа 51"/>
              <p:cNvGrpSpPr/>
              <p:nvPr/>
            </p:nvGrpSpPr>
            <p:grpSpPr>
              <a:xfrm>
                <a:off x="2214546" y="214290"/>
                <a:ext cx="1571636" cy="285752"/>
                <a:chOff x="714348" y="4714884"/>
                <a:chExt cx="1571636" cy="285752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4" name="Группа 54"/>
              <p:cNvGrpSpPr/>
              <p:nvPr/>
            </p:nvGrpSpPr>
            <p:grpSpPr>
              <a:xfrm>
                <a:off x="714348" y="214290"/>
                <a:ext cx="1571636" cy="285752"/>
                <a:chOff x="714348" y="4714884"/>
                <a:chExt cx="1571636" cy="285752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55" name="Группа 82"/>
            <p:cNvGrpSpPr/>
            <p:nvPr/>
          </p:nvGrpSpPr>
          <p:grpSpPr>
            <a:xfrm>
              <a:off x="785786" y="2428868"/>
              <a:ext cx="3071834" cy="285752"/>
              <a:chOff x="714348" y="214290"/>
              <a:chExt cx="3071834" cy="285752"/>
            </a:xfrm>
          </p:grpSpPr>
          <p:grpSp>
            <p:nvGrpSpPr>
              <p:cNvPr id="56" name="Группа 51"/>
              <p:cNvGrpSpPr/>
              <p:nvPr/>
            </p:nvGrpSpPr>
            <p:grpSpPr>
              <a:xfrm>
                <a:off x="2214546" y="214290"/>
                <a:ext cx="1571636" cy="285752"/>
                <a:chOff x="714348" y="4714884"/>
                <a:chExt cx="1571636" cy="285752"/>
              </a:xfrm>
            </p:grpSpPr>
            <p:sp>
              <p:nvSpPr>
                <p:cNvPr id="88" name="Прямоугольник 87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7" name="Группа 54"/>
              <p:cNvGrpSpPr/>
              <p:nvPr/>
            </p:nvGrpSpPr>
            <p:grpSpPr>
              <a:xfrm>
                <a:off x="714348" y="214290"/>
                <a:ext cx="1571636" cy="285752"/>
                <a:chOff x="714348" y="4714884"/>
                <a:chExt cx="1571636" cy="285752"/>
              </a:xfrm>
            </p:grpSpPr>
            <p:sp>
              <p:nvSpPr>
                <p:cNvPr id="86" name="Прямоугольник 85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58" name="Группа 95"/>
          <p:cNvGrpSpPr/>
          <p:nvPr/>
        </p:nvGrpSpPr>
        <p:grpSpPr>
          <a:xfrm>
            <a:off x="785786" y="4857760"/>
            <a:ext cx="7072362" cy="285752"/>
            <a:chOff x="785786" y="4857760"/>
            <a:chExt cx="7072362" cy="285752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85786" y="4857760"/>
              <a:ext cx="4714908" cy="285752"/>
              <a:chOff x="785786" y="4714884"/>
              <a:chExt cx="4714908" cy="285752"/>
            </a:xfrm>
          </p:grpSpPr>
          <p:grpSp>
            <p:nvGrpSpPr>
              <p:cNvPr id="60" name="Группа 69"/>
              <p:cNvGrpSpPr/>
              <p:nvPr/>
            </p:nvGrpSpPr>
            <p:grpSpPr>
              <a:xfrm>
                <a:off x="785786" y="4714884"/>
                <a:ext cx="3929090" cy="285752"/>
                <a:chOff x="785786" y="2357430"/>
                <a:chExt cx="3929090" cy="285752"/>
              </a:xfrm>
            </p:grpSpPr>
            <p:grpSp>
              <p:nvGrpSpPr>
                <p:cNvPr id="62" name="Группа 30"/>
                <p:cNvGrpSpPr/>
                <p:nvPr/>
              </p:nvGrpSpPr>
              <p:grpSpPr>
                <a:xfrm>
                  <a:off x="785786" y="2357430"/>
                  <a:ext cx="1571636" cy="285752"/>
                  <a:chOff x="714348" y="4714884"/>
                  <a:chExt cx="1571636" cy="285752"/>
                </a:xfrm>
              </p:grpSpPr>
              <p:sp>
                <p:nvSpPr>
                  <p:cNvPr id="68" name="Прямоугольник 67"/>
                  <p:cNvSpPr/>
                  <p:nvPr/>
                </p:nvSpPr>
                <p:spPr>
                  <a:xfrm>
                    <a:off x="714348" y="4714884"/>
                    <a:ext cx="785818" cy="2857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9" name="Прямоугольник 68"/>
                  <p:cNvSpPr/>
                  <p:nvPr/>
                </p:nvSpPr>
                <p:spPr>
                  <a:xfrm>
                    <a:off x="1500166" y="4714884"/>
                    <a:ext cx="785818" cy="285752"/>
                  </a:xfrm>
                  <a:prstGeom prst="rect">
                    <a:avLst/>
                  </a:prstGeom>
                  <a:solidFill>
                    <a:srgbClr val="00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63" name="Группа 58"/>
                <p:cNvGrpSpPr/>
                <p:nvPr/>
              </p:nvGrpSpPr>
              <p:grpSpPr>
                <a:xfrm>
                  <a:off x="2357422" y="2357430"/>
                  <a:ext cx="2357454" cy="285752"/>
                  <a:chOff x="785786" y="4714884"/>
                  <a:chExt cx="2357454" cy="285752"/>
                </a:xfrm>
              </p:grpSpPr>
              <p:grpSp>
                <p:nvGrpSpPr>
                  <p:cNvPr id="64" name="Группа 47"/>
                  <p:cNvGrpSpPr/>
                  <p:nvPr/>
                </p:nvGrpSpPr>
                <p:grpSpPr>
                  <a:xfrm>
                    <a:off x="785786" y="4714884"/>
                    <a:ext cx="1571636" cy="285752"/>
                    <a:chOff x="714348" y="4714884"/>
                    <a:chExt cx="1571636" cy="285752"/>
                  </a:xfrm>
                </p:grpSpPr>
                <p:sp>
                  <p:nvSpPr>
                    <p:cNvPr id="66" name="Прямоугольник 65"/>
                    <p:cNvSpPr/>
                    <p:nvPr/>
                  </p:nvSpPr>
                  <p:spPr>
                    <a:xfrm>
                      <a:off x="714348" y="4714884"/>
                      <a:ext cx="785818" cy="28575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7" name="Прямоугольник 66"/>
                    <p:cNvSpPr/>
                    <p:nvPr/>
                  </p:nvSpPr>
                  <p:spPr>
                    <a:xfrm>
                      <a:off x="1500166" y="4714884"/>
                      <a:ext cx="785818" cy="285752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65" name="Прямоугольник 64"/>
                  <p:cNvSpPr/>
                  <p:nvPr/>
                </p:nvSpPr>
                <p:spPr>
                  <a:xfrm>
                    <a:off x="2357422" y="4714884"/>
                    <a:ext cx="785818" cy="285752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61" name="Прямоугольник 60"/>
              <p:cNvSpPr/>
              <p:nvPr/>
            </p:nvSpPr>
            <p:spPr>
              <a:xfrm>
                <a:off x="4714876" y="4714884"/>
                <a:ext cx="785818" cy="2857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0" name="Группа 90"/>
            <p:cNvGrpSpPr/>
            <p:nvPr/>
          </p:nvGrpSpPr>
          <p:grpSpPr>
            <a:xfrm>
              <a:off x="5500694" y="4857760"/>
              <a:ext cx="2357454" cy="285752"/>
              <a:chOff x="785786" y="4714884"/>
              <a:chExt cx="2357454" cy="285752"/>
            </a:xfrm>
          </p:grpSpPr>
          <p:grpSp>
            <p:nvGrpSpPr>
              <p:cNvPr id="71" name="Группа 46"/>
              <p:cNvGrpSpPr/>
              <p:nvPr/>
            </p:nvGrpSpPr>
            <p:grpSpPr>
              <a:xfrm>
                <a:off x="785786" y="4714884"/>
                <a:ext cx="1571636" cy="285752"/>
                <a:chOff x="714348" y="4714884"/>
                <a:chExt cx="1571636" cy="285752"/>
              </a:xfrm>
            </p:grpSpPr>
            <p:sp>
              <p:nvSpPr>
                <p:cNvPr id="94" name="Прямоугольник 93"/>
                <p:cNvSpPr/>
                <p:nvPr/>
              </p:nvSpPr>
              <p:spPr>
                <a:xfrm>
                  <a:off x="714348" y="4714884"/>
                  <a:ext cx="785818" cy="2857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1500166" y="4714884"/>
                  <a:ext cx="785818" cy="28575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3" name="Прямоугольник 92"/>
              <p:cNvSpPr/>
              <p:nvPr/>
            </p:nvSpPr>
            <p:spPr>
              <a:xfrm>
                <a:off x="2357422" y="4714884"/>
                <a:ext cx="785818" cy="28575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 animBg="1"/>
      <p:bldP spid="2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0002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Числа другого десятка</a:t>
            </a:r>
            <a:endParaRPr lang="ru-RU" sz="3600" b="1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47594"/>
            <a:ext cx="6072230" cy="541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3928" y="100010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3275856" y="980728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5" name="Овал 14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203848" y="537321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923928" y="143215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923928" y="186420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923928" y="229625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923928" y="272830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3923928" y="31603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3923928" y="359239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3923928" y="402444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3923928" y="445649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851920" y="537321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923928" y="488854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537321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2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14285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Покладіть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стрижень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намистинок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десяток.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Покладіть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142852"/>
            <a:ext cx="69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Приєднуючи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намистинці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полічіть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20.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Позначте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4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4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4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4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  <p:bldP spid="4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5" grpId="0" build="allAtOnce"/>
      <p:bldP spid="3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/>
              <a:t>Послідовність чисел другого десятка</a:t>
            </a:r>
            <a:endParaRPr lang="ru-RU" sz="3600" b="1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240639"/>
            <a:ext cx="9143999" cy="37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72000" y="150017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3643306" y="1500174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5" name="Овал 14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643306" y="607220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86248" y="607220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550910" y="191284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550910" y="234489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0" y="3537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Практичні вправи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32" y="1571612"/>
            <a:ext cx="335758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Покладіть 1 стрижень – десяток та 3  окремі намистинки-одиниці. </a:t>
            </a:r>
          </a:p>
          <a:p>
            <a:pPr>
              <a:lnSpc>
                <a:spcPct val="80000"/>
              </a:lnSpc>
            </a:pPr>
            <a:endParaRPr lang="uk-UA" sz="2400" dirty="0" smtClean="0"/>
          </a:p>
          <a:p>
            <a:pPr>
              <a:lnSpc>
                <a:spcPct val="80000"/>
              </a:lnSpc>
            </a:pPr>
            <a:r>
              <a:rPr lang="uk-UA" sz="2400" dirty="0" smtClean="0"/>
              <a:t>Позначте одержане число картками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2" y="1571612"/>
            <a:ext cx="335758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Покажіть десяток.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32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Яка цифра в записі числа позначає один десяток?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32" y="1571612"/>
            <a:ext cx="335758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Покажіть окремі одиниці.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1571612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Яка цифра в записі числа позначає три одиниці?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3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65" grpId="0" animBg="1"/>
      <p:bldP spid="65" grpId="1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5045</TotalTime>
  <Words>507</Words>
  <Application>Microsoft Office PowerPoint</Application>
  <PresentationFormat>Экран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Модульная</vt:lpstr>
      <vt:lpstr>Усна та письмова нумерація чисел  11 - 20 </vt:lpstr>
      <vt:lpstr>Двоцифрові числа</vt:lpstr>
      <vt:lpstr>Слайд 3</vt:lpstr>
      <vt:lpstr>Слайд 4</vt:lpstr>
      <vt:lpstr>Слайд 5</vt:lpstr>
      <vt:lpstr>Числа другого десятка</vt:lpstr>
      <vt:lpstr>Слайд 7</vt:lpstr>
      <vt:lpstr>Послідовність чисел другого десятка</vt:lpstr>
      <vt:lpstr>Слайд 9</vt:lpstr>
      <vt:lpstr>Слайд 10</vt:lpstr>
      <vt:lpstr>Слайд 11</vt:lpstr>
      <vt:lpstr>Слайд 12</vt:lpstr>
      <vt:lpstr>Співвіднесення числа та кількості предметів</vt:lpstr>
      <vt:lpstr>Одноцифрові та двоцифрові числа</vt:lpstr>
      <vt:lpstr>Утворення чисел другого десятка з десятка та кількох одиниць</vt:lpstr>
      <vt:lpstr>Утворення чисел другого десятка з десятка та кількох одиниць</vt:lpstr>
      <vt:lpstr>Слайд 17</vt:lpstr>
      <vt:lpstr>Слайд 18</vt:lpstr>
      <vt:lpstr>Слайд 19</vt:lpstr>
      <vt:lpstr>Запис чисел другого десятка. Розряд</vt:lpstr>
      <vt:lpstr>Запис чисел другого десятка. Розряд</vt:lpstr>
      <vt:lpstr>Запис чисел другого десятка. Розряд</vt:lpstr>
      <vt:lpstr>Розряд десятків. Розряд одиниць</vt:lpstr>
      <vt:lpstr>Запис чисел другого десятка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Marinochka</cp:lastModifiedBy>
  <cp:revision>254</cp:revision>
  <dcterms:created xsi:type="dcterms:W3CDTF">2013-03-10T16:17:17Z</dcterms:created>
  <dcterms:modified xsi:type="dcterms:W3CDTF">2015-06-08T06:50:04Z</dcterms:modified>
</cp:coreProperties>
</file>