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961" r:id="rId2"/>
    <p:sldId id="491" r:id="rId3"/>
    <p:sldId id="785" r:id="rId4"/>
    <p:sldId id="786" r:id="rId5"/>
    <p:sldId id="492" r:id="rId6"/>
    <p:sldId id="493" r:id="rId7"/>
    <p:sldId id="494" r:id="rId8"/>
    <p:sldId id="495" r:id="rId9"/>
    <p:sldId id="496" r:id="rId10"/>
    <p:sldId id="962" r:id="rId11"/>
    <p:sldId id="498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1" autoAdjust="0"/>
    <p:restoredTop sz="94624" autoAdjust="0"/>
  </p:normalViewPr>
  <p:slideViewPr>
    <p:cSldViewPr>
      <p:cViewPr>
        <p:scale>
          <a:sx n="84" d="100"/>
          <a:sy n="84" d="100"/>
        </p:scale>
        <p:origin x="468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4AD63-F981-481D-BED0-3BA89F674E3C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4C399F-96D3-45FE-893A-D6E37B926D34}">
      <dgm:prSet phldrT="[Текст]"/>
      <dgm:spPr/>
      <dgm:t>
        <a:bodyPr/>
        <a:lstStyle/>
        <a:p>
          <a:endParaRPr lang="ru-RU" dirty="0"/>
        </a:p>
      </dgm:t>
    </dgm:pt>
    <dgm:pt modelId="{9E269F1C-6CA2-419A-8C11-608620DB2B6E}" type="parTrans" cxnId="{21360480-3C22-4D11-A99D-B586E2415D33}">
      <dgm:prSet/>
      <dgm:spPr/>
      <dgm:t>
        <a:bodyPr/>
        <a:lstStyle/>
        <a:p>
          <a:endParaRPr lang="ru-RU"/>
        </a:p>
      </dgm:t>
    </dgm:pt>
    <dgm:pt modelId="{0696E54B-81E1-46AA-B589-B481EA926C1D}" type="sibTrans" cxnId="{21360480-3C22-4D11-A99D-B586E2415D33}">
      <dgm:prSet/>
      <dgm:spPr/>
      <dgm:t>
        <a:bodyPr/>
        <a:lstStyle/>
        <a:p>
          <a:endParaRPr lang="ru-RU"/>
        </a:p>
      </dgm:t>
    </dgm:pt>
    <dgm:pt modelId="{D9B11E43-7AEF-4113-BBE4-6AC5636D3A77}">
      <dgm:prSet phldrT="[Текст]"/>
      <dgm:spPr/>
      <dgm:t>
        <a:bodyPr/>
        <a:lstStyle/>
        <a:p>
          <a:r>
            <a:rPr lang="uk-UA" dirty="0" smtClean="0"/>
            <a:t>Додавання одноцифрового числа до двоцифрового (45 + 2).</a:t>
          </a:r>
          <a:endParaRPr lang="ru-RU" dirty="0"/>
        </a:p>
      </dgm:t>
    </dgm:pt>
    <dgm:pt modelId="{B10BB53D-8FB9-4637-88B0-20528B5F7835}" type="parTrans" cxnId="{55B6DB55-6D67-4118-BC57-A9EE95CAD5E2}">
      <dgm:prSet/>
      <dgm:spPr/>
      <dgm:t>
        <a:bodyPr/>
        <a:lstStyle/>
        <a:p>
          <a:endParaRPr lang="ru-RU"/>
        </a:p>
      </dgm:t>
    </dgm:pt>
    <dgm:pt modelId="{5C73108D-20FE-42F6-A478-5B641A8A6B92}" type="sibTrans" cxnId="{55B6DB55-6D67-4118-BC57-A9EE95CAD5E2}">
      <dgm:prSet/>
      <dgm:spPr/>
      <dgm:t>
        <a:bodyPr/>
        <a:lstStyle/>
        <a:p>
          <a:endParaRPr lang="ru-RU"/>
        </a:p>
      </dgm:t>
    </dgm:pt>
    <dgm:pt modelId="{8D11CCEF-3BEE-4099-9CA1-6B2EAF3FDE70}">
      <dgm:prSet phldrT="[Текст]"/>
      <dgm:spPr/>
      <dgm:t>
        <a:bodyPr/>
        <a:lstStyle/>
        <a:p>
          <a:endParaRPr lang="ru-RU" dirty="0"/>
        </a:p>
      </dgm:t>
    </dgm:pt>
    <dgm:pt modelId="{C934519E-9A90-4A9F-9C8C-A680E3C64844}" type="parTrans" cxnId="{103E2A59-2F3C-4682-AEF3-4DE48AF08209}">
      <dgm:prSet/>
      <dgm:spPr/>
      <dgm:t>
        <a:bodyPr/>
        <a:lstStyle/>
        <a:p>
          <a:endParaRPr lang="ru-RU"/>
        </a:p>
      </dgm:t>
    </dgm:pt>
    <dgm:pt modelId="{C729333D-8795-4E95-BF67-EC51F53284A6}" type="sibTrans" cxnId="{103E2A59-2F3C-4682-AEF3-4DE48AF08209}">
      <dgm:prSet/>
      <dgm:spPr/>
      <dgm:t>
        <a:bodyPr/>
        <a:lstStyle/>
        <a:p>
          <a:endParaRPr lang="ru-RU"/>
        </a:p>
      </dgm:t>
    </dgm:pt>
    <dgm:pt modelId="{E5D5BAD1-6D6C-4455-A49E-82448F73857D}">
      <dgm:prSet phldrT="[Текст]"/>
      <dgm:spPr/>
      <dgm:t>
        <a:bodyPr/>
        <a:lstStyle/>
        <a:p>
          <a:r>
            <a:rPr lang="uk-UA" dirty="0" smtClean="0"/>
            <a:t>Додавання розрядного числа до двоцифрового</a:t>
          </a:r>
          <a:r>
            <a:rPr lang="ru-RU" dirty="0" smtClean="0"/>
            <a:t>      </a:t>
          </a:r>
          <a:r>
            <a:rPr lang="uk-UA" dirty="0" smtClean="0"/>
            <a:t>(45 + 20).</a:t>
          </a:r>
          <a:endParaRPr lang="ru-RU" dirty="0"/>
        </a:p>
      </dgm:t>
    </dgm:pt>
    <dgm:pt modelId="{43870671-D8B5-4988-BEEE-862C66621184}" type="parTrans" cxnId="{C32747F6-1C3D-456C-8221-CD5E8691E4F9}">
      <dgm:prSet/>
      <dgm:spPr/>
      <dgm:t>
        <a:bodyPr/>
        <a:lstStyle/>
        <a:p>
          <a:endParaRPr lang="ru-RU"/>
        </a:p>
      </dgm:t>
    </dgm:pt>
    <dgm:pt modelId="{7167FD78-0303-4527-B043-B6D9699AF986}" type="sibTrans" cxnId="{C32747F6-1C3D-456C-8221-CD5E8691E4F9}">
      <dgm:prSet/>
      <dgm:spPr/>
      <dgm:t>
        <a:bodyPr/>
        <a:lstStyle/>
        <a:p>
          <a:endParaRPr lang="ru-RU"/>
        </a:p>
      </dgm:t>
    </dgm:pt>
    <dgm:pt modelId="{BA98DDAD-188E-4AEF-8597-14FAF2E53075}">
      <dgm:prSet phldrT="[Текст]"/>
      <dgm:spPr/>
      <dgm:t>
        <a:bodyPr/>
        <a:lstStyle/>
        <a:p>
          <a:endParaRPr lang="ru-RU" dirty="0"/>
        </a:p>
      </dgm:t>
    </dgm:pt>
    <dgm:pt modelId="{E6DB084C-D787-41FB-9D97-F5BDA8B6E2D5}" type="parTrans" cxnId="{7143718E-4F70-4490-A68B-C556843D2625}">
      <dgm:prSet/>
      <dgm:spPr/>
      <dgm:t>
        <a:bodyPr/>
        <a:lstStyle/>
        <a:p>
          <a:endParaRPr lang="ru-RU"/>
        </a:p>
      </dgm:t>
    </dgm:pt>
    <dgm:pt modelId="{F53ED6A9-78C3-4D2F-99DF-72F627501622}" type="sibTrans" cxnId="{7143718E-4F70-4490-A68B-C556843D2625}">
      <dgm:prSet/>
      <dgm:spPr/>
      <dgm:t>
        <a:bodyPr/>
        <a:lstStyle/>
        <a:p>
          <a:endParaRPr lang="ru-RU"/>
        </a:p>
      </dgm:t>
    </dgm:pt>
    <dgm:pt modelId="{4A73E623-8E33-4FF0-97D1-582F0B02FEE6}">
      <dgm:prSet phldrT="[Текст]"/>
      <dgm:spPr/>
      <dgm:t>
        <a:bodyPr/>
        <a:lstStyle/>
        <a:p>
          <a:r>
            <a:rPr lang="uk-UA" dirty="0" smtClean="0"/>
            <a:t>Порозрядне додавання і віднімання двоцифрових чисел        (45 + 22, 45 – 22). </a:t>
          </a:r>
          <a:endParaRPr lang="ru-RU" dirty="0"/>
        </a:p>
      </dgm:t>
    </dgm:pt>
    <dgm:pt modelId="{BA876A2C-6E5C-4762-BC4C-CB0AE2E4EC0A}" type="parTrans" cxnId="{EB01F374-9B6C-4068-BA63-94C74E55DD42}">
      <dgm:prSet/>
      <dgm:spPr/>
      <dgm:t>
        <a:bodyPr/>
        <a:lstStyle/>
        <a:p>
          <a:endParaRPr lang="ru-RU"/>
        </a:p>
      </dgm:t>
    </dgm:pt>
    <dgm:pt modelId="{5F45AB48-6968-42D4-9C25-8509FE35B755}" type="sibTrans" cxnId="{EB01F374-9B6C-4068-BA63-94C74E55DD42}">
      <dgm:prSet/>
      <dgm:spPr/>
      <dgm:t>
        <a:bodyPr/>
        <a:lstStyle/>
        <a:p>
          <a:endParaRPr lang="ru-RU"/>
        </a:p>
      </dgm:t>
    </dgm:pt>
    <dgm:pt modelId="{669FD63D-7EF2-4BB3-8A3E-E25C26FDC684}">
      <dgm:prSet phldrT="[Текст]"/>
      <dgm:spPr/>
      <dgm:t>
        <a:bodyPr/>
        <a:lstStyle/>
        <a:p>
          <a:r>
            <a:rPr lang="uk-UA" dirty="0" smtClean="0"/>
            <a:t>Віднімання розрядного числа від двоцифрового    (45 – 20).</a:t>
          </a:r>
          <a:endParaRPr lang="ru-RU" dirty="0"/>
        </a:p>
      </dgm:t>
    </dgm:pt>
    <dgm:pt modelId="{4B49C06F-11C6-40AB-AC95-2346CA3D199D}" type="parTrans" cxnId="{69372EB0-588B-4EE4-95EC-80838429F020}">
      <dgm:prSet/>
      <dgm:spPr/>
      <dgm:t>
        <a:bodyPr/>
        <a:lstStyle/>
        <a:p>
          <a:endParaRPr lang="ru-RU"/>
        </a:p>
      </dgm:t>
    </dgm:pt>
    <dgm:pt modelId="{56EC5A07-5C4B-4710-A610-DFF9B714BADE}" type="sibTrans" cxnId="{69372EB0-588B-4EE4-95EC-80838429F020}">
      <dgm:prSet/>
      <dgm:spPr/>
      <dgm:t>
        <a:bodyPr/>
        <a:lstStyle/>
        <a:p>
          <a:endParaRPr lang="ru-RU"/>
        </a:p>
      </dgm:t>
    </dgm:pt>
    <dgm:pt modelId="{EA1C6BAA-4ED2-4A72-9728-A553221498FC}">
      <dgm:prSet phldrT="[Текст]"/>
      <dgm:spPr/>
      <dgm:t>
        <a:bodyPr/>
        <a:lstStyle/>
        <a:p>
          <a:r>
            <a:rPr lang="uk-UA" dirty="0" smtClean="0"/>
            <a:t>Віднімання одноцифрового числа від двоцифрового (45 - 2).</a:t>
          </a:r>
          <a:endParaRPr lang="ru-RU" dirty="0"/>
        </a:p>
      </dgm:t>
    </dgm:pt>
    <dgm:pt modelId="{4383A2D1-9F0D-46CD-8E6E-498570179836}" type="parTrans" cxnId="{115E4C1C-3B66-46C0-A875-F9FADD967825}">
      <dgm:prSet/>
      <dgm:spPr/>
      <dgm:t>
        <a:bodyPr/>
        <a:lstStyle/>
        <a:p>
          <a:endParaRPr lang="ru-RU"/>
        </a:p>
      </dgm:t>
    </dgm:pt>
    <dgm:pt modelId="{ABAE7964-6EC2-4E24-9D88-58A4DCC1B29A}" type="sibTrans" cxnId="{115E4C1C-3B66-46C0-A875-F9FADD967825}">
      <dgm:prSet/>
      <dgm:spPr/>
      <dgm:t>
        <a:bodyPr/>
        <a:lstStyle/>
        <a:p>
          <a:endParaRPr lang="ru-RU"/>
        </a:p>
      </dgm:t>
    </dgm:pt>
    <dgm:pt modelId="{60020721-0B87-42B8-8A56-F9FACC71DCDE}">
      <dgm:prSet phldrT="[Текст]"/>
      <dgm:spPr/>
      <dgm:t>
        <a:bodyPr/>
        <a:lstStyle/>
        <a:p>
          <a:endParaRPr lang="ru-RU" dirty="0"/>
        </a:p>
      </dgm:t>
    </dgm:pt>
    <dgm:pt modelId="{7862CA01-123D-4F3A-9266-E453F267C70B}" type="parTrans" cxnId="{726FA486-7352-4987-BDF7-7D58F5F4660B}">
      <dgm:prSet/>
      <dgm:spPr/>
      <dgm:t>
        <a:bodyPr/>
        <a:lstStyle/>
        <a:p>
          <a:endParaRPr lang="ru-RU"/>
        </a:p>
      </dgm:t>
    </dgm:pt>
    <dgm:pt modelId="{22C8F11D-8B52-44EE-A1D1-D0D9A83ED694}" type="sibTrans" cxnId="{726FA486-7352-4987-BDF7-7D58F5F4660B}">
      <dgm:prSet/>
      <dgm:spPr/>
      <dgm:t>
        <a:bodyPr/>
        <a:lstStyle/>
        <a:p>
          <a:endParaRPr lang="ru-RU"/>
        </a:p>
      </dgm:t>
    </dgm:pt>
    <dgm:pt modelId="{693B4314-8DEE-4440-B5E3-998DE5C974EB}">
      <dgm:prSet phldrT="[Текст]"/>
      <dgm:spPr/>
      <dgm:t>
        <a:bodyPr/>
        <a:lstStyle/>
        <a:p>
          <a:r>
            <a:rPr lang="uk-UA" dirty="0" smtClean="0"/>
            <a:t>Додавання та віднімання частинами.</a:t>
          </a:r>
          <a:endParaRPr lang="ru-RU" dirty="0"/>
        </a:p>
      </dgm:t>
    </dgm:pt>
    <dgm:pt modelId="{C4A0F640-D68B-4926-BDAC-2B3062355E88}" type="parTrans" cxnId="{B43EA02E-2470-4809-B2D0-F4E34097CA0F}">
      <dgm:prSet/>
      <dgm:spPr/>
      <dgm:t>
        <a:bodyPr/>
        <a:lstStyle/>
        <a:p>
          <a:endParaRPr lang="ru-RU"/>
        </a:p>
      </dgm:t>
    </dgm:pt>
    <dgm:pt modelId="{BA1494CE-680A-46E4-97FB-C29A953AD7C0}" type="sibTrans" cxnId="{B43EA02E-2470-4809-B2D0-F4E34097CA0F}">
      <dgm:prSet/>
      <dgm:spPr/>
      <dgm:t>
        <a:bodyPr/>
        <a:lstStyle/>
        <a:p>
          <a:endParaRPr lang="ru-RU"/>
        </a:p>
      </dgm:t>
    </dgm:pt>
    <dgm:pt modelId="{1B4D1986-14AB-482C-B4B6-BA21DB8956F5}" type="pres">
      <dgm:prSet presAssocID="{C364AD63-F981-481D-BED0-3BA89F674E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BB050-DEE3-46DB-B200-9E2D0AB0C943}" type="pres">
      <dgm:prSet presAssocID="{5D4C399F-96D3-45FE-893A-D6E37B926D34}" presName="composite" presStyleCnt="0"/>
      <dgm:spPr/>
      <dgm:t>
        <a:bodyPr/>
        <a:lstStyle/>
        <a:p>
          <a:endParaRPr lang="ru-RU"/>
        </a:p>
      </dgm:t>
    </dgm:pt>
    <dgm:pt modelId="{0AEEA4E3-93BB-45EA-916F-D9ADA2CD9C87}" type="pres">
      <dgm:prSet presAssocID="{5D4C399F-96D3-45FE-893A-D6E37B926D3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94A79-7173-40B1-95A5-4A6691C8C3F9}" type="pres">
      <dgm:prSet presAssocID="{5D4C399F-96D3-45FE-893A-D6E37B926D3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A5CF0-FA1B-4493-899E-ECC8596B46CB}" type="pres">
      <dgm:prSet presAssocID="{0696E54B-81E1-46AA-B589-B481EA926C1D}" presName="sp" presStyleCnt="0"/>
      <dgm:spPr/>
      <dgm:t>
        <a:bodyPr/>
        <a:lstStyle/>
        <a:p>
          <a:endParaRPr lang="ru-RU"/>
        </a:p>
      </dgm:t>
    </dgm:pt>
    <dgm:pt modelId="{8A64A349-8FBC-4C8F-BA45-FBAC0853C938}" type="pres">
      <dgm:prSet presAssocID="{8D11CCEF-3BEE-4099-9CA1-6B2EAF3FDE70}" presName="composite" presStyleCnt="0"/>
      <dgm:spPr/>
      <dgm:t>
        <a:bodyPr/>
        <a:lstStyle/>
        <a:p>
          <a:endParaRPr lang="ru-RU"/>
        </a:p>
      </dgm:t>
    </dgm:pt>
    <dgm:pt modelId="{370CCD28-849D-4047-B809-C45FDD49D1D2}" type="pres">
      <dgm:prSet presAssocID="{8D11CCEF-3BEE-4099-9CA1-6B2EAF3FDE7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B3C49-E0BD-4445-881F-20DE018A7448}" type="pres">
      <dgm:prSet presAssocID="{8D11CCEF-3BEE-4099-9CA1-6B2EAF3FDE7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CDBB5-9056-4DF2-AF8F-08C640AE12EC}" type="pres">
      <dgm:prSet presAssocID="{C729333D-8795-4E95-BF67-EC51F53284A6}" presName="sp" presStyleCnt="0"/>
      <dgm:spPr/>
      <dgm:t>
        <a:bodyPr/>
        <a:lstStyle/>
        <a:p>
          <a:endParaRPr lang="ru-RU"/>
        </a:p>
      </dgm:t>
    </dgm:pt>
    <dgm:pt modelId="{E2184F8F-37A4-47B1-9C15-9B0D34993C60}" type="pres">
      <dgm:prSet presAssocID="{BA98DDAD-188E-4AEF-8597-14FAF2E53075}" presName="composite" presStyleCnt="0"/>
      <dgm:spPr/>
      <dgm:t>
        <a:bodyPr/>
        <a:lstStyle/>
        <a:p>
          <a:endParaRPr lang="ru-RU"/>
        </a:p>
      </dgm:t>
    </dgm:pt>
    <dgm:pt modelId="{45584C4E-1DE5-47C4-A0FA-DDD20CC7DAEE}" type="pres">
      <dgm:prSet presAssocID="{BA98DDAD-188E-4AEF-8597-14FAF2E5307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81E2A-6617-4121-BAB7-96474BC412E0}" type="pres">
      <dgm:prSet presAssocID="{BA98DDAD-188E-4AEF-8597-14FAF2E5307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E5582-CAAE-4C50-B4AF-96CD6D89AED8}" type="pres">
      <dgm:prSet presAssocID="{F53ED6A9-78C3-4D2F-99DF-72F627501622}" presName="sp" presStyleCnt="0"/>
      <dgm:spPr/>
      <dgm:t>
        <a:bodyPr/>
        <a:lstStyle/>
        <a:p>
          <a:endParaRPr lang="ru-RU"/>
        </a:p>
      </dgm:t>
    </dgm:pt>
    <dgm:pt modelId="{476F7A6E-E1B8-4C36-A1C1-7A78EABBB298}" type="pres">
      <dgm:prSet presAssocID="{60020721-0B87-42B8-8A56-F9FACC71DCDE}" presName="composite" presStyleCnt="0"/>
      <dgm:spPr/>
      <dgm:t>
        <a:bodyPr/>
        <a:lstStyle/>
        <a:p>
          <a:endParaRPr lang="ru-RU"/>
        </a:p>
      </dgm:t>
    </dgm:pt>
    <dgm:pt modelId="{6652B1C3-2DFC-4D1C-8EFF-705CD04B17AB}" type="pres">
      <dgm:prSet presAssocID="{60020721-0B87-42B8-8A56-F9FACC71DCD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33580-A8E5-4BB4-91E9-1191220D9C31}" type="pres">
      <dgm:prSet presAssocID="{60020721-0B87-42B8-8A56-F9FACC71DCD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E63674-14CC-40BA-B61E-C2B8C807A479}" type="presOf" srcId="{BA98DDAD-188E-4AEF-8597-14FAF2E53075}" destId="{45584C4E-1DE5-47C4-A0FA-DDD20CC7DAEE}" srcOrd="0" destOrd="0" presId="urn:microsoft.com/office/officeart/2005/8/layout/chevron2"/>
    <dgm:cxn modelId="{115E4C1C-3B66-46C0-A875-F9FADD967825}" srcId="{5D4C399F-96D3-45FE-893A-D6E37B926D34}" destId="{EA1C6BAA-4ED2-4A72-9728-A553221498FC}" srcOrd="1" destOrd="0" parTransId="{4383A2D1-9F0D-46CD-8E6E-498570179836}" sibTransId="{ABAE7964-6EC2-4E24-9D88-58A4DCC1B29A}"/>
    <dgm:cxn modelId="{DE1568F3-6DE0-4C06-95A3-75E057EE0465}" type="presOf" srcId="{8D11CCEF-3BEE-4099-9CA1-6B2EAF3FDE70}" destId="{370CCD28-849D-4047-B809-C45FDD49D1D2}" srcOrd="0" destOrd="0" presId="urn:microsoft.com/office/officeart/2005/8/layout/chevron2"/>
    <dgm:cxn modelId="{C494A1DF-9864-415B-ACFE-1FD0C74CBC75}" type="presOf" srcId="{693B4314-8DEE-4440-B5E3-998DE5C974EB}" destId="{DED33580-A8E5-4BB4-91E9-1191220D9C31}" srcOrd="0" destOrd="0" presId="urn:microsoft.com/office/officeart/2005/8/layout/chevron2"/>
    <dgm:cxn modelId="{F19FEEAF-5F06-4B14-B53F-A0EE6B2BAFC8}" type="presOf" srcId="{E5D5BAD1-6D6C-4455-A49E-82448F73857D}" destId="{BEAB3C49-E0BD-4445-881F-20DE018A7448}" srcOrd="0" destOrd="0" presId="urn:microsoft.com/office/officeart/2005/8/layout/chevron2"/>
    <dgm:cxn modelId="{EB01F374-9B6C-4068-BA63-94C74E55DD42}" srcId="{BA98DDAD-188E-4AEF-8597-14FAF2E53075}" destId="{4A73E623-8E33-4FF0-97D1-582F0B02FEE6}" srcOrd="0" destOrd="0" parTransId="{BA876A2C-6E5C-4762-BC4C-CB0AE2E4EC0A}" sibTransId="{5F45AB48-6968-42D4-9C25-8509FE35B755}"/>
    <dgm:cxn modelId="{2F2AB46E-21EC-48F8-85A4-0299073A454E}" type="presOf" srcId="{5D4C399F-96D3-45FE-893A-D6E37B926D34}" destId="{0AEEA4E3-93BB-45EA-916F-D9ADA2CD9C87}" srcOrd="0" destOrd="0" presId="urn:microsoft.com/office/officeart/2005/8/layout/chevron2"/>
    <dgm:cxn modelId="{AE71ABD5-2AA0-4E54-BA6A-AD698B5AB12F}" type="presOf" srcId="{60020721-0B87-42B8-8A56-F9FACC71DCDE}" destId="{6652B1C3-2DFC-4D1C-8EFF-705CD04B17AB}" srcOrd="0" destOrd="0" presId="urn:microsoft.com/office/officeart/2005/8/layout/chevron2"/>
    <dgm:cxn modelId="{726FA486-7352-4987-BDF7-7D58F5F4660B}" srcId="{C364AD63-F981-481D-BED0-3BA89F674E3C}" destId="{60020721-0B87-42B8-8A56-F9FACC71DCDE}" srcOrd="3" destOrd="0" parTransId="{7862CA01-123D-4F3A-9266-E453F267C70B}" sibTransId="{22C8F11D-8B52-44EE-A1D1-D0D9A83ED694}"/>
    <dgm:cxn modelId="{C32747F6-1C3D-456C-8221-CD5E8691E4F9}" srcId="{8D11CCEF-3BEE-4099-9CA1-6B2EAF3FDE70}" destId="{E5D5BAD1-6D6C-4455-A49E-82448F73857D}" srcOrd="0" destOrd="0" parTransId="{43870671-D8B5-4988-BEEE-862C66621184}" sibTransId="{7167FD78-0303-4527-B043-B6D9699AF986}"/>
    <dgm:cxn modelId="{7143718E-4F70-4490-A68B-C556843D2625}" srcId="{C364AD63-F981-481D-BED0-3BA89F674E3C}" destId="{BA98DDAD-188E-4AEF-8597-14FAF2E53075}" srcOrd="2" destOrd="0" parTransId="{E6DB084C-D787-41FB-9D97-F5BDA8B6E2D5}" sibTransId="{F53ED6A9-78C3-4D2F-99DF-72F627501622}"/>
    <dgm:cxn modelId="{55B6DB55-6D67-4118-BC57-A9EE95CAD5E2}" srcId="{5D4C399F-96D3-45FE-893A-D6E37B926D34}" destId="{D9B11E43-7AEF-4113-BBE4-6AC5636D3A77}" srcOrd="0" destOrd="0" parTransId="{B10BB53D-8FB9-4637-88B0-20528B5F7835}" sibTransId="{5C73108D-20FE-42F6-A478-5B641A8A6B92}"/>
    <dgm:cxn modelId="{B43EA02E-2470-4809-B2D0-F4E34097CA0F}" srcId="{60020721-0B87-42B8-8A56-F9FACC71DCDE}" destId="{693B4314-8DEE-4440-B5E3-998DE5C974EB}" srcOrd="0" destOrd="0" parTransId="{C4A0F640-D68B-4926-BDAC-2B3062355E88}" sibTransId="{BA1494CE-680A-46E4-97FB-C29A953AD7C0}"/>
    <dgm:cxn modelId="{16F35662-E829-436A-A6B7-4EA783E80FD7}" type="presOf" srcId="{D9B11E43-7AEF-4113-BBE4-6AC5636D3A77}" destId="{BD694A79-7173-40B1-95A5-4A6691C8C3F9}" srcOrd="0" destOrd="0" presId="urn:microsoft.com/office/officeart/2005/8/layout/chevron2"/>
    <dgm:cxn modelId="{69372EB0-588B-4EE4-95EC-80838429F020}" srcId="{8D11CCEF-3BEE-4099-9CA1-6B2EAF3FDE70}" destId="{669FD63D-7EF2-4BB3-8A3E-E25C26FDC684}" srcOrd="1" destOrd="0" parTransId="{4B49C06F-11C6-40AB-AC95-2346CA3D199D}" sibTransId="{56EC5A07-5C4B-4710-A610-DFF9B714BADE}"/>
    <dgm:cxn modelId="{F7EC48A9-4433-4335-B1BB-163D898CBC1B}" type="presOf" srcId="{4A73E623-8E33-4FF0-97D1-582F0B02FEE6}" destId="{EB081E2A-6617-4121-BAB7-96474BC412E0}" srcOrd="0" destOrd="0" presId="urn:microsoft.com/office/officeart/2005/8/layout/chevron2"/>
    <dgm:cxn modelId="{21360480-3C22-4D11-A99D-B586E2415D33}" srcId="{C364AD63-F981-481D-BED0-3BA89F674E3C}" destId="{5D4C399F-96D3-45FE-893A-D6E37B926D34}" srcOrd="0" destOrd="0" parTransId="{9E269F1C-6CA2-419A-8C11-608620DB2B6E}" sibTransId="{0696E54B-81E1-46AA-B589-B481EA926C1D}"/>
    <dgm:cxn modelId="{526451AB-E6BF-4FA3-A0C7-BB3755351BEB}" type="presOf" srcId="{C364AD63-F981-481D-BED0-3BA89F674E3C}" destId="{1B4D1986-14AB-482C-B4B6-BA21DB8956F5}" srcOrd="0" destOrd="0" presId="urn:microsoft.com/office/officeart/2005/8/layout/chevron2"/>
    <dgm:cxn modelId="{C7DCE4F6-CD90-4BA9-9137-71E255FA32A6}" type="presOf" srcId="{EA1C6BAA-4ED2-4A72-9728-A553221498FC}" destId="{BD694A79-7173-40B1-95A5-4A6691C8C3F9}" srcOrd="0" destOrd="1" presId="urn:microsoft.com/office/officeart/2005/8/layout/chevron2"/>
    <dgm:cxn modelId="{D1D2C101-72E9-4DA0-ACAA-45E703B9B850}" type="presOf" srcId="{669FD63D-7EF2-4BB3-8A3E-E25C26FDC684}" destId="{BEAB3C49-E0BD-4445-881F-20DE018A7448}" srcOrd="0" destOrd="1" presId="urn:microsoft.com/office/officeart/2005/8/layout/chevron2"/>
    <dgm:cxn modelId="{103E2A59-2F3C-4682-AEF3-4DE48AF08209}" srcId="{C364AD63-F981-481D-BED0-3BA89F674E3C}" destId="{8D11CCEF-3BEE-4099-9CA1-6B2EAF3FDE70}" srcOrd="1" destOrd="0" parTransId="{C934519E-9A90-4A9F-9C8C-A680E3C64844}" sibTransId="{C729333D-8795-4E95-BF67-EC51F53284A6}"/>
    <dgm:cxn modelId="{D8227BFB-EEAA-42FD-B75F-BF7630FC8436}" type="presParOf" srcId="{1B4D1986-14AB-482C-B4B6-BA21DB8956F5}" destId="{161BB050-DEE3-46DB-B200-9E2D0AB0C943}" srcOrd="0" destOrd="0" presId="urn:microsoft.com/office/officeart/2005/8/layout/chevron2"/>
    <dgm:cxn modelId="{0201FD39-5D3D-483C-A1BD-EFF010D2F64F}" type="presParOf" srcId="{161BB050-DEE3-46DB-B200-9E2D0AB0C943}" destId="{0AEEA4E3-93BB-45EA-916F-D9ADA2CD9C87}" srcOrd="0" destOrd="0" presId="urn:microsoft.com/office/officeart/2005/8/layout/chevron2"/>
    <dgm:cxn modelId="{9629A83E-CA0A-4CDC-8DFD-9557CA4CDF7C}" type="presParOf" srcId="{161BB050-DEE3-46DB-B200-9E2D0AB0C943}" destId="{BD694A79-7173-40B1-95A5-4A6691C8C3F9}" srcOrd="1" destOrd="0" presId="urn:microsoft.com/office/officeart/2005/8/layout/chevron2"/>
    <dgm:cxn modelId="{25591F50-E61B-4001-98F5-470D07794B8A}" type="presParOf" srcId="{1B4D1986-14AB-482C-B4B6-BA21DB8956F5}" destId="{FD8A5CF0-FA1B-4493-899E-ECC8596B46CB}" srcOrd="1" destOrd="0" presId="urn:microsoft.com/office/officeart/2005/8/layout/chevron2"/>
    <dgm:cxn modelId="{1D7EF8FD-880D-48C0-AB08-35581F1B8C5E}" type="presParOf" srcId="{1B4D1986-14AB-482C-B4B6-BA21DB8956F5}" destId="{8A64A349-8FBC-4C8F-BA45-FBAC0853C938}" srcOrd="2" destOrd="0" presId="urn:microsoft.com/office/officeart/2005/8/layout/chevron2"/>
    <dgm:cxn modelId="{AC608505-BBCC-4C92-B058-77F16239C328}" type="presParOf" srcId="{8A64A349-8FBC-4C8F-BA45-FBAC0853C938}" destId="{370CCD28-849D-4047-B809-C45FDD49D1D2}" srcOrd="0" destOrd="0" presId="urn:microsoft.com/office/officeart/2005/8/layout/chevron2"/>
    <dgm:cxn modelId="{5B3FE6F0-7176-4A01-BD26-12E1E460C419}" type="presParOf" srcId="{8A64A349-8FBC-4C8F-BA45-FBAC0853C938}" destId="{BEAB3C49-E0BD-4445-881F-20DE018A7448}" srcOrd="1" destOrd="0" presId="urn:microsoft.com/office/officeart/2005/8/layout/chevron2"/>
    <dgm:cxn modelId="{A557DC84-C8A4-4700-838F-B7FEC4D10DD6}" type="presParOf" srcId="{1B4D1986-14AB-482C-B4B6-BA21DB8956F5}" destId="{61FCDBB5-9056-4DF2-AF8F-08C640AE12EC}" srcOrd="3" destOrd="0" presId="urn:microsoft.com/office/officeart/2005/8/layout/chevron2"/>
    <dgm:cxn modelId="{1A7D8D3F-4595-4114-8E7A-5D1FE68F8DB2}" type="presParOf" srcId="{1B4D1986-14AB-482C-B4B6-BA21DB8956F5}" destId="{E2184F8F-37A4-47B1-9C15-9B0D34993C60}" srcOrd="4" destOrd="0" presId="urn:microsoft.com/office/officeart/2005/8/layout/chevron2"/>
    <dgm:cxn modelId="{8F2024DA-A0C0-437A-A1B2-CBE2B1AE4A4D}" type="presParOf" srcId="{E2184F8F-37A4-47B1-9C15-9B0D34993C60}" destId="{45584C4E-1DE5-47C4-A0FA-DDD20CC7DAEE}" srcOrd="0" destOrd="0" presId="urn:microsoft.com/office/officeart/2005/8/layout/chevron2"/>
    <dgm:cxn modelId="{A3A54CA5-BF56-45D4-93E7-AE2AAB9F1010}" type="presParOf" srcId="{E2184F8F-37A4-47B1-9C15-9B0D34993C60}" destId="{EB081E2A-6617-4121-BAB7-96474BC412E0}" srcOrd="1" destOrd="0" presId="urn:microsoft.com/office/officeart/2005/8/layout/chevron2"/>
    <dgm:cxn modelId="{41D7A28D-B8BA-4BDD-AA60-5D39410A5BA1}" type="presParOf" srcId="{1B4D1986-14AB-482C-B4B6-BA21DB8956F5}" destId="{13FE5582-CAAE-4C50-B4AF-96CD6D89AED8}" srcOrd="5" destOrd="0" presId="urn:microsoft.com/office/officeart/2005/8/layout/chevron2"/>
    <dgm:cxn modelId="{29966384-DDA4-4826-A0B2-A4C7A0A1A753}" type="presParOf" srcId="{1B4D1986-14AB-482C-B4B6-BA21DB8956F5}" destId="{476F7A6E-E1B8-4C36-A1C1-7A78EABBB298}" srcOrd="6" destOrd="0" presId="urn:microsoft.com/office/officeart/2005/8/layout/chevron2"/>
    <dgm:cxn modelId="{BC18AEC3-8C10-454F-8951-0FC6AFBDABA9}" type="presParOf" srcId="{476F7A6E-E1B8-4C36-A1C1-7A78EABBB298}" destId="{6652B1C3-2DFC-4D1C-8EFF-705CD04B17AB}" srcOrd="0" destOrd="0" presId="urn:microsoft.com/office/officeart/2005/8/layout/chevron2"/>
    <dgm:cxn modelId="{98CA8621-01BD-4F0A-B791-27AB6E70F53F}" type="presParOf" srcId="{476F7A6E-E1B8-4C36-A1C1-7A78EABBB298}" destId="{DED33580-A8E5-4BB4-91E9-1191220D9C3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12016-DB2B-41AD-AFA2-CF2D1EA299AE}" type="doc">
      <dgm:prSet loTypeId="urn:microsoft.com/office/officeart/2005/8/layout/hList3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AF08651-09EE-4E6D-AF72-E62AE6FA3150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Теоретична основа</a:t>
          </a:r>
          <a:endParaRPr lang="ru-RU" sz="3200" b="1" dirty="0">
            <a:solidFill>
              <a:schemeClr val="tx1"/>
            </a:solidFill>
          </a:endParaRPr>
        </a:p>
      </dgm:t>
    </dgm:pt>
    <dgm:pt modelId="{76E294B4-8117-4F44-801F-CC3F2027E4E8}" type="parTrans" cxnId="{26DA1F9F-9BC5-412A-906B-BB16B4F2F184}">
      <dgm:prSet/>
      <dgm:spPr/>
      <dgm:t>
        <a:bodyPr/>
        <a:lstStyle/>
        <a:p>
          <a:endParaRPr lang="ru-RU"/>
        </a:p>
      </dgm:t>
    </dgm:pt>
    <dgm:pt modelId="{A62F5454-3014-4094-8C47-ED28F0CF0E18}" type="sibTrans" cxnId="{26DA1F9F-9BC5-412A-906B-BB16B4F2F184}">
      <dgm:prSet/>
      <dgm:spPr/>
      <dgm:t>
        <a:bodyPr/>
        <a:lstStyle/>
        <a:p>
          <a:endParaRPr lang="ru-RU"/>
        </a:p>
      </dgm:t>
    </dgm:pt>
    <dgm:pt modelId="{52EEB9ED-1741-4427-BBF6-F7EF7C39FFEC}">
      <dgm:prSet phldrT="[Текст]"/>
      <dgm:spPr/>
      <dgm:t>
        <a:bodyPr/>
        <a:lstStyle/>
        <a:p>
          <a:pPr algn="just">
            <a:spcAft>
              <a:spcPct val="35000"/>
            </a:spcAft>
          </a:pPr>
          <a:r>
            <a:rPr lang="uk-UA" b="1" dirty="0" smtClean="0"/>
            <a:t>Правило  додавання числа до суми: </a:t>
          </a:r>
          <a:r>
            <a:rPr lang="uk-UA" b="0" dirty="0" smtClean="0"/>
            <a:t>щоб додати число до суми, достатньо це число додати до одного доданка і до одержаного результату додати інший доданок.</a:t>
          </a:r>
        </a:p>
        <a:p>
          <a:pPr algn="ctr">
            <a:spcAft>
              <a:spcPts val="0"/>
            </a:spcAft>
          </a:pPr>
          <a:r>
            <a:rPr lang="uk-UA" b="1" dirty="0" smtClean="0"/>
            <a:t>      (а + с) + в</a:t>
          </a:r>
        </a:p>
        <a:p>
          <a:pPr algn="l">
            <a:spcAft>
              <a:spcPts val="0"/>
            </a:spcAft>
          </a:pPr>
          <a:r>
            <a:rPr lang="uk-UA" b="1" dirty="0" smtClean="0"/>
            <a:t>(а + в) + с = </a:t>
          </a:r>
        </a:p>
        <a:p>
          <a:pPr algn="ctr">
            <a:spcAft>
              <a:spcPts val="0"/>
            </a:spcAft>
          </a:pPr>
          <a:r>
            <a:rPr lang="uk-UA" b="1" dirty="0" smtClean="0"/>
            <a:t>        (в + с) + а</a:t>
          </a:r>
          <a:endParaRPr lang="ru-RU" dirty="0"/>
        </a:p>
      </dgm:t>
    </dgm:pt>
    <dgm:pt modelId="{16518767-1F38-4A52-B92A-9154727B467C}" type="parTrans" cxnId="{1DA8516A-5E5E-4BB7-9109-E0815EC42AFD}">
      <dgm:prSet/>
      <dgm:spPr/>
      <dgm:t>
        <a:bodyPr/>
        <a:lstStyle/>
        <a:p>
          <a:endParaRPr lang="ru-RU"/>
        </a:p>
      </dgm:t>
    </dgm:pt>
    <dgm:pt modelId="{0F5DF2BA-E8EF-4BF4-BE21-448F54F1DF81}" type="sibTrans" cxnId="{1DA8516A-5E5E-4BB7-9109-E0815EC42AFD}">
      <dgm:prSet/>
      <dgm:spPr/>
      <dgm:t>
        <a:bodyPr/>
        <a:lstStyle/>
        <a:p>
          <a:endParaRPr lang="ru-RU"/>
        </a:p>
      </dgm:t>
    </dgm:pt>
    <dgm:pt modelId="{9D1E5113-F894-43F5-A1A2-9E24A6A74F26}">
      <dgm:prSet phldrT="[Текст]"/>
      <dgm:spPr/>
      <dgm:t>
        <a:bodyPr/>
        <a:lstStyle/>
        <a:p>
          <a:pPr algn="just">
            <a:spcAft>
              <a:spcPct val="35000"/>
            </a:spcAft>
          </a:pPr>
          <a:r>
            <a:rPr lang="uk-UA" b="1" dirty="0" smtClean="0">
              <a:solidFill>
                <a:schemeClr val="tx1"/>
              </a:solidFill>
            </a:rPr>
            <a:t>Правило  віднімання числа від суми: </a:t>
          </a:r>
          <a:r>
            <a:rPr lang="uk-UA" b="0" dirty="0" smtClean="0">
              <a:solidFill>
                <a:schemeClr val="tx1"/>
              </a:solidFill>
            </a:rPr>
            <a:t>щоб відняти число до суми, достатньо це число відняти від одного доданка і до одержаного результату додати інший доданок.</a:t>
          </a:r>
        </a:p>
        <a:p>
          <a:pPr algn="ctr">
            <a:spcAft>
              <a:spcPts val="0"/>
            </a:spcAft>
          </a:pPr>
          <a:r>
            <a:rPr lang="uk-UA" b="1" dirty="0" smtClean="0">
              <a:solidFill>
                <a:schemeClr val="tx1"/>
              </a:solidFill>
            </a:rPr>
            <a:t>          (а – с) + в</a:t>
          </a:r>
        </a:p>
        <a:p>
          <a:pPr algn="l">
            <a:spcAft>
              <a:spcPts val="0"/>
            </a:spcAft>
          </a:pPr>
          <a:r>
            <a:rPr lang="uk-UA" b="1" dirty="0" smtClean="0">
              <a:solidFill>
                <a:schemeClr val="tx1"/>
              </a:solidFill>
            </a:rPr>
            <a:t>(а + в) – с =</a:t>
          </a:r>
        </a:p>
        <a:p>
          <a:pPr algn="ctr">
            <a:spcAft>
              <a:spcPts val="0"/>
            </a:spcAft>
          </a:pPr>
          <a:r>
            <a:rPr lang="uk-UA" b="1" dirty="0" smtClean="0">
              <a:solidFill>
                <a:schemeClr val="tx1"/>
              </a:solidFill>
            </a:rPr>
            <a:t>          (в – с) + а</a:t>
          </a:r>
          <a:endParaRPr lang="ru-RU" dirty="0">
            <a:solidFill>
              <a:schemeClr val="tx1"/>
            </a:solidFill>
          </a:endParaRPr>
        </a:p>
      </dgm:t>
    </dgm:pt>
    <dgm:pt modelId="{CE7BB55C-EAEE-4601-A188-818B9C42744D}" type="parTrans" cxnId="{F68F6E4F-9BC7-4D09-BEEA-A7862AD3A50C}">
      <dgm:prSet/>
      <dgm:spPr/>
      <dgm:t>
        <a:bodyPr/>
        <a:lstStyle/>
        <a:p>
          <a:endParaRPr lang="ru-RU"/>
        </a:p>
      </dgm:t>
    </dgm:pt>
    <dgm:pt modelId="{2AB41233-0F0C-4C2D-AA8B-08F105E5C701}" type="sibTrans" cxnId="{F68F6E4F-9BC7-4D09-BEEA-A7862AD3A50C}">
      <dgm:prSet/>
      <dgm:spPr/>
      <dgm:t>
        <a:bodyPr/>
        <a:lstStyle/>
        <a:p>
          <a:endParaRPr lang="ru-RU"/>
        </a:p>
      </dgm:t>
    </dgm:pt>
    <dgm:pt modelId="{7C9FB262-3F40-4BD4-B789-D2AA556BB302}" type="pres">
      <dgm:prSet presAssocID="{A7012016-DB2B-41AD-AFA2-CF2D1EA299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65610-000F-4398-91C6-861FE6BA6A01}" type="pres">
      <dgm:prSet presAssocID="{7AF08651-09EE-4E6D-AF72-E62AE6FA3150}" presName="roof" presStyleLbl="dkBgShp" presStyleIdx="0" presStyleCnt="2"/>
      <dgm:spPr/>
      <dgm:t>
        <a:bodyPr/>
        <a:lstStyle/>
        <a:p>
          <a:endParaRPr lang="ru-RU"/>
        </a:p>
      </dgm:t>
    </dgm:pt>
    <dgm:pt modelId="{68A3895E-FB00-4BC3-9ADC-94CA8034131E}" type="pres">
      <dgm:prSet presAssocID="{7AF08651-09EE-4E6D-AF72-E62AE6FA3150}" presName="pillars" presStyleCnt="0"/>
      <dgm:spPr/>
      <dgm:t>
        <a:bodyPr/>
        <a:lstStyle/>
        <a:p>
          <a:endParaRPr lang="ru-RU"/>
        </a:p>
      </dgm:t>
    </dgm:pt>
    <dgm:pt modelId="{6DC01785-1560-4341-BE97-5A16B62C35B4}" type="pres">
      <dgm:prSet presAssocID="{7AF08651-09EE-4E6D-AF72-E62AE6FA315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AE146-73C1-46BD-ACBC-A653564191FC}" type="pres">
      <dgm:prSet presAssocID="{9D1E5113-F894-43F5-A1A2-9E24A6A74F2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05549-699B-416A-8459-CCFA85A58B2F}" type="pres">
      <dgm:prSet presAssocID="{7AF08651-09EE-4E6D-AF72-E62AE6FA3150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3D431915-5273-48E2-AE60-BABFDA78FEAE}" type="presOf" srcId="{9D1E5113-F894-43F5-A1A2-9E24A6A74F26}" destId="{FC7AE146-73C1-46BD-ACBC-A653564191FC}" srcOrd="0" destOrd="0" presId="urn:microsoft.com/office/officeart/2005/8/layout/hList3"/>
    <dgm:cxn modelId="{26242E7A-7B11-4713-9884-DC9F31C01824}" type="presOf" srcId="{7AF08651-09EE-4E6D-AF72-E62AE6FA3150}" destId="{79665610-000F-4398-91C6-861FE6BA6A01}" srcOrd="0" destOrd="0" presId="urn:microsoft.com/office/officeart/2005/8/layout/hList3"/>
    <dgm:cxn modelId="{F68F6E4F-9BC7-4D09-BEEA-A7862AD3A50C}" srcId="{7AF08651-09EE-4E6D-AF72-E62AE6FA3150}" destId="{9D1E5113-F894-43F5-A1A2-9E24A6A74F26}" srcOrd="1" destOrd="0" parTransId="{CE7BB55C-EAEE-4601-A188-818B9C42744D}" sibTransId="{2AB41233-0F0C-4C2D-AA8B-08F105E5C701}"/>
    <dgm:cxn modelId="{77DE8A8C-7FA1-4937-9327-EAB849F0771C}" type="presOf" srcId="{52EEB9ED-1741-4427-BBF6-F7EF7C39FFEC}" destId="{6DC01785-1560-4341-BE97-5A16B62C35B4}" srcOrd="0" destOrd="0" presId="urn:microsoft.com/office/officeart/2005/8/layout/hList3"/>
    <dgm:cxn modelId="{983ADF51-3F34-413D-B565-E63E5A1D5C9C}" type="presOf" srcId="{A7012016-DB2B-41AD-AFA2-CF2D1EA299AE}" destId="{7C9FB262-3F40-4BD4-B789-D2AA556BB302}" srcOrd="0" destOrd="0" presId="urn:microsoft.com/office/officeart/2005/8/layout/hList3"/>
    <dgm:cxn modelId="{26DA1F9F-9BC5-412A-906B-BB16B4F2F184}" srcId="{A7012016-DB2B-41AD-AFA2-CF2D1EA299AE}" destId="{7AF08651-09EE-4E6D-AF72-E62AE6FA3150}" srcOrd="0" destOrd="0" parTransId="{76E294B4-8117-4F44-801F-CC3F2027E4E8}" sibTransId="{A62F5454-3014-4094-8C47-ED28F0CF0E18}"/>
    <dgm:cxn modelId="{1DA8516A-5E5E-4BB7-9109-E0815EC42AFD}" srcId="{7AF08651-09EE-4E6D-AF72-E62AE6FA3150}" destId="{52EEB9ED-1741-4427-BBF6-F7EF7C39FFEC}" srcOrd="0" destOrd="0" parTransId="{16518767-1F38-4A52-B92A-9154727B467C}" sibTransId="{0F5DF2BA-E8EF-4BF4-BE21-448F54F1DF81}"/>
    <dgm:cxn modelId="{0E6A15FF-D45C-40AD-8856-29FA3D96A165}" type="presParOf" srcId="{7C9FB262-3F40-4BD4-B789-D2AA556BB302}" destId="{79665610-000F-4398-91C6-861FE6BA6A01}" srcOrd="0" destOrd="0" presId="urn:microsoft.com/office/officeart/2005/8/layout/hList3"/>
    <dgm:cxn modelId="{AA65B866-138A-4CD6-9C0A-B1A0FC81D87A}" type="presParOf" srcId="{7C9FB262-3F40-4BD4-B789-D2AA556BB302}" destId="{68A3895E-FB00-4BC3-9ADC-94CA8034131E}" srcOrd="1" destOrd="0" presId="urn:microsoft.com/office/officeart/2005/8/layout/hList3"/>
    <dgm:cxn modelId="{F44726A5-AE46-4970-B3DB-69A8E7455914}" type="presParOf" srcId="{68A3895E-FB00-4BC3-9ADC-94CA8034131E}" destId="{6DC01785-1560-4341-BE97-5A16B62C35B4}" srcOrd="0" destOrd="0" presId="urn:microsoft.com/office/officeart/2005/8/layout/hList3"/>
    <dgm:cxn modelId="{984DCADD-3B7D-4710-948F-F62088436B13}" type="presParOf" srcId="{68A3895E-FB00-4BC3-9ADC-94CA8034131E}" destId="{FC7AE146-73C1-46BD-ACBC-A653564191FC}" srcOrd="1" destOrd="0" presId="urn:microsoft.com/office/officeart/2005/8/layout/hList3"/>
    <dgm:cxn modelId="{4DA85538-060D-44DE-ACFF-9A45DD8CD5A5}" type="presParOf" srcId="{7C9FB262-3F40-4BD4-B789-D2AA556BB302}" destId="{DFC05549-699B-416A-8459-CCFA85A58B2F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BB781-3862-40F6-B4F8-B7338931C997}" type="doc">
      <dgm:prSet loTypeId="urn:microsoft.com/office/officeart/2005/8/layout/pyramid2" loCatId="list" qsTypeId="urn:microsoft.com/office/officeart/2005/8/quickstyle/3d7" qsCatId="3D" csTypeId="urn:microsoft.com/office/officeart/2005/8/colors/accent3_1" csCatId="accent3" phldr="1"/>
      <dgm:spPr/>
    </dgm:pt>
    <dgm:pt modelId="{A05FF585-85E0-4EDB-916B-DC3653DAB40D}">
      <dgm:prSet phldrT="[Текст]"/>
      <dgm:spPr/>
      <dgm:t>
        <a:bodyPr/>
        <a:lstStyle/>
        <a:p>
          <a:r>
            <a:rPr lang="uk-UA" dirty="0" smtClean="0"/>
            <a:t>Подання числа у вигляді суми розрядних доданків</a:t>
          </a:r>
          <a:endParaRPr lang="ru-RU" dirty="0"/>
        </a:p>
      </dgm:t>
    </dgm:pt>
    <dgm:pt modelId="{831683EC-0241-487B-85EE-E060F2F184C5}" type="parTrans" cxnId="{D9483740-6BC0-414E-B48C-70E83E31FF4A}">
      <dgm:prSet/>
      <dgm:spPr/>
      <dgm:t>
        <a:bodyPr/>
        <a:lstStyle/>
        <a:p>
          <a:endParaRPr lang="ru-RU"/>
        </a:p>
      </dgm:t>
    </dgm:pt>
    <dgm:pt modelId="{45F86909-A28F-4264-B7DB-E1982FE08D2A}" type="sibTrans" cxnId="{D9483740-6BC0-414E-B48C-70E83E31FF4A}">
      <dgm:prSet/>
      <dgm:spPr/>
      <dgm:t>
        <a:bodyPr/>
        <a:lstStyle/>
        <a:p>
          <a:endParaRPr lang="ru-RU"/>
        </a:p>
      </dgm:t>
    </dgm:pt>
    <dgm:pt modelId="{296C9089-AD6A-425B-8446-47BC12334228}">
      <dgm:prSet phldrT="[Текст]"/>
      <dgm:spPr/>
      <dgm:t>
        <a:bodyPr/>
        <a:lstStyle/>
        <a:p>
          <a:r>
            <a:rPr lang="uk-UA" dirty="0" smtClean="0"/>
            <a:t>Додавання (віднімання) одноцифрових чисел</a:t>
          </a:r>
          <a:endParaRPr lang="ru-RU" dirty="0"/>
        </a:p>
      </dgm:t>
    </dgm:pt>
    <dgm:pt modelId="{F9F04176-1589-4BEE-BB81-ECB13DF92FF4}" type="parTrans" cxnId="{4B7E5F28-A0D3-4116-B27E-70852F1B9A93}">
      <dgm:prSet/>
      <dgm:spPr/>
      <dgm:t>
        <a:bodyPr/>
        <a:lstStyle/>
        <a:p>
          <a:endParaRPr lang="ru-RU"/>
        </a:p>
      </dgm:t>
    </dgm:pt>
    <dgm:pt modelId="{E1530077-7018-498D-B0DC-CEC6941FE850}" type="sibTrans" cxnId="{4B7E5F28-A0D3-4116-B27E-70852F1B9A93}">
      <dgm:prSet/>
      <dgm:spPr/>
      <dgm:t>
        <a:bodyPr/>
        <a:lstStyle/>
        <a:p>
          <a:endParaRPr lang="ru-RU"/>
        </a:p>
      </dgm:t>
    </dgm:pt>
    <dgm:pt modelId="{FA9C09FA-817C-4B73-AF6D-1B1D1C8A5AA7}">
      <dgm:prSet phldrT="[Текст]"/>
      <dgm:spPr/>
      <dgm:t>
        <a:bodyPr/>
        <a:lstStyle/>
        <a:p>
          <a:r>
            <a:rPr lang="uk-UA" dirty="0" smtClean="0"/>
            <a:t>Заміна суми розрядних доданків числом</a:t>
          </a:r>
          <a:endParaRPr lang="ru-RU" dirty="0"/>
        </a:p>
      </dgm:t>
    </dgm:pt>
    <dgm:pt modelId="{EEF37200-3B60-45F9-94CA-A43180D0A7FF}" type="parTrans" cxnId="{9B008BAF-E6AC-4D1C-A602-9AA6A81F3207}">
      <dgm:prSet/>
      <dgm:spPr/>
      <dgm:t>
        <a:bodyPr/>
        <a:lstStyle/>
        <a:p>
          <a:endParaRPr lang="ru-RU"/>
        </a:p>
      </dgm:t>
    </dgm:pt>
    <dgm:pt modelId="{3732EE10-DDF9-477A-B481-DDB6C59C0E9E}" type="sibTrans" cxnId="{9B008BAF-E6AC-4D1C-A602-9AA6A81F3207}">
      <dgm:prSet/>
      <dgm:spPr/>
      <dgm:t>
        <a:bodyPr/>
        <a:lstStyle/>
        <a:p>
          <a:endParaRPr lang="ru-RU"/>
        </a:p>
      </dgm:t>
    </dgm:pt>
    <dgm:pt modelId="{D79F24AF-84DF-4324-BDC7-62858E0E6C0E}" type="pres">
      <dgm:prSet presAssocID="{C5FBB781-3862-40F6-B4F8-B7338931C997}" presName="compositeShape" presStyleCnt="0">
        <dgm:presLayoutVars>
          <dgm:dir/>
          <dgm:resizeHandles/>
        </dgm:presLayoutVars>
      </dgm:prSet>
      <dgm:spPr/>
    </dgm:pt>
    <dgm:pt modelId="{0C4FAB2B-10B0-4537-A3CC-065B6E80FFDC}" type="pres">
      <dgm:prSet presAssocID="{C5FBB781-3862-40F6-B4F8-B7338931C997}" presName="pyramid" presStyleLbl="node1" presStyleIdx="0" presStyleCnt="1" custLinFactNeighborX="-5463" custLinFactNeighborY="-1019"/>
      <dgm:spPr/>
    </dgm:pt>
    <dgm:pt modelId="{0EBB8E6A-C35E-445B-9EAD-FD616882E4E7}" type="pres">
      <dgm:prSet presAssocID="{C5FBB781-3862-40F6-B4F8-B7338931C997}" presName="theList" presStyleCnt="0"/>
      <dgm:spPr/>
    </dgm:pt>
    <dgm:pt modelId="{94AC59A4-83EF-4AF8-8B11-9E46EF9A494C}" type="pres">
      <dgm:prSet presAssocID="{A05FF585-85E0-4EDB-916B-DC3653DAB40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032F4-A396-41D5-AA83-1A756626B226}" type="pres">
      <dgm:prSet presAssocID="{A05FF585-85E0-4EDB-916B-DC3653DAB40D}" presName="aSpace" presStyleCnt="0"/>
      <dgm:spPr/>
    </dgm:pt>
    <dgm:pt modelId="{3A158E85-8376-430A-B693-CE172E99264A}" type="pres">
      <dgm:prSet presAssocID="{296C9089-AD6A-425B-8446-47BC1233422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2B66E-C1D7-400D-80C4-9D1340D6D470}" type="pres">
      <dgm:prSet presAssocID="{296C9089-AD6A-425B-8446-47BC12334228}" presName="aSpace" presStyleCnt="0"/>
      <dgm:spPr/>
    </dgm:pt>
    <dgm:pt modelId="{0D82A60E-731E-4B73-88AC-189DB93685C4}" type="pres">
      <dgm:prSet presAssocID="{FA9C09FA-817C-4B73-AF6D-1B1D1C8A5AA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E3A29-985D-4CEB-9EBE-074BE74F7F14}" type="pres">
      <dgm:prSet presAssocID="{FA9C09FA-817C-4B73-AF6D-1B1D1C8A5AA7}" presName="aSpace" presStyleCnt="0"/>
      <dgm:spPr/>
    </dgm:pt>
  </dgm:ptLst>
  <dgm:cxnLst>
    <dgm:cxn modelId="{4B60848F-13BC-49FA-B398-620AE6B0D326}" type="presOf" srcId="{296C9089-AD6A-425B-8446-47BC12334228}" destId="{3A158E85-8376-430A-B693-CE172E99264A}" srcOrd="0" destOrd="0" presId="urn:microsoft.com/office/officeart/2005/8/layout/pyramid2"/>
    <dgm:cxn modelId="{B7F6D25A-AFD3-40BD-9AEF-3891E9BDC308}" type="presOf" srcId="{C5FBB781-3862-40F6-B4F8-B7338931C997}" destId="{D79F24AF-84DF-4324-BDC7-62858E0E6C0E}" srcOrd="0" destOrd="0" presId="urn:microsoft.com/office/officeart/2005/8/layout/pyramid2"/>
    <dgm:cxn modelId="{4B7E5F28-A0D3-4116-B27E-70852F1B9A93}" srcId="{C5FBB781-3862-40F6-B4F8-B7338931C997}" destId="{296C9089-AD6A-425B-8446-47BC12334228}" srcOrd="1" destOrd="0" parTransId="{F9F04176-1589-4BEE-BB81-ECB13DF92FF4}" sibTransId="{E1530077-7018-498D-B0DC-CEC6941FE850}"/>
    <dgm:cxn modelId="{F64C6CB6-A800-49B6-824E-9E37880CD121}" type="presOf" srcId="{FA9C09FA-817C-4B73-AF6D-1B1D1C8A5AA7}" destId="{0D82A60E-731E-4B73-88AC-189DB93685C4}" srcOrd="0" destOrd="0" presId="urn:microsoft.com/office/officeart/2005/8/layout/pyramid2"/>
    <dgm:cxn modelId="{D9CE485A-37AF-4B23-B6FB-844EBD6A25B1}" type="presOf" srcId="{A05FF585-85E0-4EDB-916B-DC3653DAB40D}" destId="{94AC59A4-83EF-4AF8-8B11-9E46EF9A494C}" srcOrd="0" destOrd="0" presId="urn:microsoft.com/office/officeart/2005/8/layout/pyramid2"/>
    <dgm:cxn modelId="{9B008BAF-E6AC-4D1C-A602-9AA6A81F3207}" srcId="{C5FBB781-3862-40F6-B4F8-B7338931C997}" destId="{FA9C09FA-817C-4B73-AF6D-1B1D1C8A5AA7}" srcOrd="2" destOrd="0" parTransId="{EEF37200-3B60-45F9-94CA-A43180D0A7FF}" sibTransId="{3732EE10-DDF9-477A-B481-DDB6C59C0E9E}"/>
    <dgm:cxn modelId="{D9483740-6BC0-414E-B48C-70E83E31FF4A}" srcId="{C5FBB781-3862-40F6-B4F8-B7338931C997}" destId="{A05FF585-85E0-4EDB-916B-DC3653DAB40D}" srcOrd="0" destOrd="0" parTransId="{831683EC-0241-487B-85EE-E060F2F184C5}" sibTransId="{45F86909-A28F-4264-B7DB-E1982FE08D2A}"/>
    <dgm:cxn modelId="{8B89CD33-C8A7-48F9-B97C-608BFEED125C}" type="presParOf" srcId="{D79F24AF-84DF-4324-BDC7-62858E0E6C0E}" destId="{0C4FAB2B-10B0-4537-A3CC-065B6E80FFDC}" srcOrd="0" destOrd="0" presId="urn:microsoft.com/office/officeart/2005/8/layout/pyramid2"/>
    <dgm:cxn modelId="{329EBED4-FA81-491D-8CC6-15C87C23418D}" type="presParOf" srcId="{D79F24AF-84DF-4324-BDC7-62858E0E6C0E}" destId="{0EBB8E6A-C35E-445B-9EAD-FD616882E4E7}" srcOrd="1" destOrd="0" presId="urn:microsoft.com/office/officeart/2005/8/layout/pyramid2"/>
    <dgm:cxn modelId="{0D2DC149-3EB7-4717-A1EF-9DD6020C08D8}" type="presParOf" srcId="{0EBB8E6A-C35E-445B-9EAD-FD616882E4E7}" destId="{94AC59A4-83EF-4AF8-8B11-9E46EF9A494C}" srcOrd="0" destOrd="0" presId="urn:microsoft.com/office/officeart/2005/8/layout/pyramid2"/>
    <dgm:cxn modelId="{423C7293-7B9B-4EF6-8487-30B0568D6818}" type="presParOf" srcId="{0EBB8E6A-C35E-445B-9EAD-FD616882E4E7}" destId="{DBB032F4-A396-41D5-AA83-1A756626B226}" srcOrd="1" destOrd="0" presId="urn:microsoft.com/office/officeart/2005/8/layout/pyramid2"/>
    <dgm:cxn modelId="{08E493ED-25BB-4B96-8C8E-1D953395CBC4}" type="presParOf" srcId="{0EBB8E6A-C35E-445B-9EAD-FD616882E4E7}" destId="{3A158E85-8376-430A-B693-CE172E99264A}" srcOrd="2" destOrd="0" presId="urn:microsoft.com/office/officeart/2005/8/layout/pyramid2"/>
    <dgm:cxn modelId="{CA53E43F-5B7B-4959-A326-2CE60417E9D0}" type="presParOf" srcId="{0EBB8E6A-C35E-445B-9EAD-FD616882E4E7}" destId="{39B2B66E-C1D7-400D-80C4-9D1340D6D470}" srcOrd="3" destOrd="0" presId="urn:microsoft.com/office/officeart/2005/8/layout/pyramid2"/>
    <dgm:cxn modelId="{B1DD7E13-9A01-4CDA-AADE-21A6FF282C71}" type="presParOf" srcId="{0EBB8E6A-C35E-445B-9EAD-FD616882E4E7}" destId="{0D82A60E-731E-4B73-88AC-189DB93685C4}" srcOrd="4" destOrd="0" presId="urn:microsoft.com/office/officeart/2005/8/layout/pyramid2"/>
    <dgm:cxn modelId="{11CD77C5-950C-4375-8F58-02D3D8CE1ECC}" type="presParOf" srcId="{0EBB8E6A-C35E-445B-9EAD-FD616882E4E7}" destId="{12FE3A29-985D-4CEB-9EBE-074BE74F7F14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65610-000F-4398-91C6-861FE6BA6A01}">
      <dsp:nvSpPr>
        <dsp:cNvPr id="0" name=""/>
        <dsp:cNvSpPr/>
      </dsp:nvSpPr>
      <dsp:spPr>
        <a:xfrm>
          <a:off x="0" y="0"/>
          <a:ext cx="9144000" cy="1628779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Теоретична основа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0"/>
        <a:ext cx="9144000" cy="1628779"/>
      </dsp:txXfrm>
    </dsp:sp>
    <dsp:sp modelId="{6DC01785-1560-4341-BE97-5A16B62C35B4}">
      <dsp:nvSpPr>
        <dsp:cNvPr id="0" name=""/>
        <dsp:cNvSpPr/>
      </dsp:nvSpPr>
      <dsp:spPr>
        <a:xfrm>
          <a:off x="0" y="1628779"/>
          <a:ext cx="4572000" cy="342043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Правило  додавання числа до суми: </a:t>
          </a:r>
          <a:r>
            <a:rPr lang="uk-UA" sz="2600" b="0" kern="1200" dirty="0" smtClean="0"/>
            <a:t>щоб додати число до суми, достатньо це число додати до одного доданка і до одержаного результату додати інший доданок.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/>
            <a:t>(а + с) + в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/>
            <a:t>(а + в) + с =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/>
            <a:t> ( в + с ) + а</a:t>
          </a:r>
          <a:endParaRPr lang="ru-RU" sz="2600" kern="1200" dirty="0"/>
        </a:p>
      </dsp:txBody>
      <dsp:txXfrm>
        <a:off x="0" y="1628779"/>
        <a:ext cx="4572000" cy="3420436"/>
      </dsp:txXfrm>
    </dsp:sp>
    <dsp:sp modelId="{FC7AE146-73C1-46BD-ACBC-A653564191FC}">
      <dsp:nvSpPr>
        <dsp:cNvPr id="0" name=""/>
        <dsp:cNvSpPr/>
      </dsp:nvSpPr>
      <dsp:spPr>
        <a:xfrm>
          <a:off x="4572000" y="1628779"/>
          <a:ext cx="4572000" cy="342043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16641"/>
                <a:satOff val="4386"/>
                <a:lumOff val="43132"/>
                <a:alphaOff val="0"/>
                <a:shade val="47500"/>
                <a:satMod val="137000"/>
              </a:schemeClr>
            </a:gs>
            <a:gs pos="55000">
              <a:schemeClr val="accent2">
                <a:shade val="50000"/>
                <a:hueOff val="216641"/>
                <a:satOff val="4386"/>
                <a:lumOff val="43132"/>
                <a:alphaOff val="0"/>
                <a:shade val="69000"/>
                <a:satMod val="137000"/>
              </a:schemeClr>
            </a:gs>
            <a:gs pos="100000">
              <a:schemeClr val="accent2">
                <a:shade val="50000"/>
                <a:hueOff val="216641"/>
                <a:satOff val="4386"/>
                <a:lumOff val="4313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Правило  віднімання числа від суми: </a:t>
          </a:r>
          <a:r>
            <a:rPr lang="uk-UA" sz="2600" b="0" kern="1200" dirty="0" smtClean="0">
              <a:solidFill>
                <a:schemeClr val="tx1"/>
              </a:solidFill>
            </a:rPr>
            <a:t>щоб відняти число до суми, достатньо це число відняти від одного доданка і до одержаного результату додати інший доданок.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( а – с ) + в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( а + в ) – с =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( в – с ) + а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572000" y="1628779"/>
        <a:ext cx="4572000" cy="3420436"/>
      </dsp:txXfrm>
    </dsp:sp>
    <dsp:sp modelId="{DFC05549-699B-416A-8459-CCFA85A58B2F}">
      <dsp:nvSpPr>
        <dsp:cNvPr id="0" name=""/>
        <dsp:cNvSpPr/>
      </dsp:nvSpPr>
      <dsp:spPr>
        <a:xfrm>
          <a:off x="0" y="5049215"/>
          <a:ext cx="9144000" cy="380048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FAB2B-10B0-4537-A3CC-065B6E80FFDC}">
      <dsp:nvSpPr>
        <dsp:cNvPr id="0" name=""/>
        <dsp:cNvSpPr/>
      </dsp:nvSpPr>
      <dsp:spPr>
        <a:xfrm>
          <a:off x="2620195" y="0"/>
          <a:ext cx="5445224" cy="544522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AC59A4-83EF-4AF8-8B11-9E46EF9A494C}">
      <dsp:nvSpPr>
        <dsp:cNvPr id="0" name=""/>
        <dsp:cNvSpPr/>
      </dsp:nvSpPr>
      <dsp:spPr>
        <a:xfrm>
          <a:off x="5640280" y="547447"/>
          <a:ext cx="3539395" cy="128898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Подання числа у вигляді суми розрядних доданків</a:t>
          </a:r>
          <a:endParaRPr lang="ru-RU" sz="2400" kern="1200" dirty="0"/>
        </a:p>
      </dsp:txBody>
      <dsp:txXfrm>
        <a:off x="5640280" y="547447"/>
        <a:ext cx="3539395" cy="1288986"/>
      </dsp:txXfrm>
    </dsp:sp>
    <dsp:sp modelId="{3A158E85-8376-430A-B693-CE172E99264A}">
      <dsp:nvSpPr>
        <dsp:cNvPr id="0" name=""/>
        <dsp:cNvSpPr/>
      </dsp:nvSpPr>
      <dsp:spPr>
        <a:xfrm>
          <a:off x="5640280" y="1997557"/>
          <a:ext cx="3539395" cy="128898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Додавання (віднімання) одно цифрових чисел</a:t>
          </a:r>
          <a:endParaRPr lang="ru-RU" sz="2400" kern="1200" dirty="0"/>
        </a:p>
      </dsp:txBody>
      <dsp:txXfrm>
        <a:off x="5640280" y="1997557"/>
        <a:ext cx="3539395" cy="1288986"/>
      </dsp:txXfrm>
    </dsp:sp>
    <dsp:sp modelId="{0D82A60E-731E-4B73-88AC-189DB93685C4}">
      <dsp:nvSpPr>
        <dsp:cNvPr id="0" name=""/>
        <dsp:cNvSpPr/>
      </dsp:nvSpPr>
      <dsp:spPr>
        <a:xfrm>
          <a:off x="5640280" y="3447666"/>
          <a:ext cx="3539395" cy="128898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Заміна суми розрядних доданків числом</a:t>
          </a:r>
          <a:endParaRPr lang="ru-RU" sz="2400" kern="1200" dirty="0"/>
        </a:p>
      </dsp:txBody>
      <dsp:txXfrm>
        <a:off x="5640280" y="3447666"/>
        <a:ext cx="3539395" cy="1288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D50D1-B0A2-4962-B503-5A0328B884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4570"/>
            <a:ext cx="857256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>
                <a:solidFill>
                  <a:srgbClr val="FFC000"/>
                </a:solidFill>
              </a:rPr>
              <a:t>Додавання й віднімання чисел у межах 100 без переходу через розряд. Динаміка подання випадків обчислення </a:t>
            </a:r>
            <a:endParaRPr lang="ru-RU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74825"/>
          <a:ext cx="9144000" cy="479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EEA4E3-93BB-45EA-916F-D9ADA2CD9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AEEA4E3-93BB-45EA-916F-D9ADA2CD9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694A79-7173-40B1-95A5-4A6691C8C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D694A79-7173-40B1-95A5-4A6691C8C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CCD28-849D-4047-B809-C45FDD49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370CCD28-849D-4047-B809-C45FDD49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AB3C49-E0BD-4445-881F-20DE018A7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EAB3C49-E0BD-4445-881F-20DE018A7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84C4E-1DE5-47C4-A0FA-DDD20CC7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45584C4E-1DE5-47C4-A0FA-DDD20CC7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81E2A-6617-4121-BAB7-96474BC41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B081E2A-6617-4121-BAB7-96474BC41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2B1C3-2DFC-4D1C-8EFF-705CD04B1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6652B1C3-2DFC-4D1C-8EFF-705CD04B1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33580-A8E5-4BB4-91E9-1191220D9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DED33580-A8E5-4BB4-91E9-1191220D9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0022"/>
            <a:ext cx="8786842" cy="9144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3600" b="1" dirty="0" smtClean="0"/>
              <a:t>Додавання </a:t>
            </a:r>
            <a:r>
              <a:rPr lang="uk-UA" sz="3600" b="1" dirty="0"/>
              <a:t>(</a:t>
            </a:r>
            <a:r>
              <a:rPr lang="uk-UA" sz="3600" b="1" dirty="0" smtClean="0"/>
              <a:t>віднімання) одноцифрового числа до (від) двоцифрового</a:t>
            </a:r>
            <a:r>
              <a:rPr lang="ru-RU" sz="3600" b="1" dirty="0" smtClean="0"/>
              <a:t>. </a:t>
            </a:r>
            <a:r>
              <a:rPr lang="uk-UA" sz="3600" b="1" dirty="0" smtClean="0"/>
              <a:t>Первинне закріплення</a:t>
            </a:r>
            <a:endParaRPr lang="uk-UA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225490" cy="25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303022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52616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5261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252616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25261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1103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606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2" y="36062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368" y="3606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8214" y="36062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5 9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6012160" y="2924944"/>
            <a:ext cx="576064" cy="720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128" y="2492896"/>
            <a:ext cx="7035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6084168" y="4005064"/>
            <a:ext cx="576064" cy="720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3606287"/>
            <a:ext cx="72008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9191E-6 L 0.37812 0.00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3064E-6 L 0.37796 0.003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 animBg="1"/>
      <p:bldP spid="4" grpId="0" animBg="1"/>
      <p:bldP spid="4" grpId="1" animBg="1"/>
      <p:bldP spid="17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</a:t>
            </a:r>
            <a:r>
              <a:rPr lang="uk-UA" sz="3600" b="1" dirty="0"/>
              <a:t>(</a:t>
            </a:r>
            <a:r>
              <a:rPr lang="uk-UA" sz="3600" b="1" dirty="0" smtClean="0"/>
              <a:t>віднімання) одноцифрового числа до (від) двоцифрового</a:t>
            </a:r>
            <a:r>
              <a:rPr lang="ru-RU" sz="3600" b="1" dirty="0" smtClean="0"/>
              <a:t>. </a:t>
            </a:r>
            <a:r>
              <a:rPr lang="uk-UA" sz="3600" b="1" dirty="0" smtClean="0"/>
              <a:t>Формування обчислюваної навички</a:t>
            </a:r>
            <a:endParaRPr lang="uk-UA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233" y="1857364"/>
            <a:ext cx="8272295" cy="368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2571744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214554"/>
            <a:ext cx="71438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714620"/>
            <a:ext cx="92869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571744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214554"/>
            <a:ext cx="42862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285992"/>
            <a:ext cx="78581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2285992"/>
            <a:ext cx="42862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2285992"/>
            <a:ext cx="42862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3429000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071810"/>
            <a:ext cx="71438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43042" y="3571876"/>
            <a:ext cx="92869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3429000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3071810"/>
            <a:ext cx="42862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29058" y="3143248"/>
            <a:ext cx="78581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3143248"/>
            <a:ext cx="50006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3143248"/>
            <a:ext cx="42862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43042" y="3857628"/>
            <a:ext cx="5000660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643042" y="441699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1 0       5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000364" y="398836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1 0       5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714876" y="39883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1 0       9       1 9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571604" y="4786322"/>
            <a:ext cx="5000660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643042" y="521495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5 0       8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000364" y="47863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5 0       8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643438" y="47863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5 0       4       5  4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9" grpId="0"/>
      <p:bldP spid="30" grpId="0"/>
      <p:bldP spid="31" grpId="0" animBg="1"/>
      <p:bldP spid="32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Додавання одноцифрового числа до двоцифрового (45 + 2).</a:t>
            </a:r>
            <a:r>
              <a:rPr lang="ru-RU" sz="3600" dirty="0" smtClean="0"/>
              <a:t> </a:t>
            </a:r>
            <a:r>
              <a:rPr lang="uk-UA" sz="3600" dirty="0" smtClean="0"/>
              <a:t>Віднімання </a:t>
            </a:r>
            <a:r>
              <a:rPr lang="uk-UA" sz="3600" dirty="0" err="1" smtClean="0"/>
              <a:t>одно-цифрового</a:t>
            </a:r>
            <a:r>
              <a:rPr lang="uk-UA" sz="3600" dirty="0" smtClean="0"/>
              <a:t> числа від двоцифрового (45 – 2)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659" t="3329" r="3115" b="24090"/>
          <a:stretch>
            <a:fillRect/>
          </a:stretch>
        </p:blipFill>
        <p:spPr bwMode="auto">
          <a:xfrm>
            <a:off x="1214414" y="1459005"/>
            <a:ext cx="6858048" cy="546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Додавання (віднімання) одноцифрового числа до (від) двоцифрового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C05549-699B-416A-8459-CCFA85A58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FC05549-699B-416A-8459-CCFA85A58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65610-000F-4398-91C6-861FE6BA6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9665610-000F-4398-91C6-861FE6BA6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01785-1560-4341-BE97-5A16B62C3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DC01785-1560-4341-BE97-5A16B62C3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AE146-73C1-46BD-ACBC-A65356419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C7AE146-73C1-46BD-ACBC-A65356419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80" y="155448"/>
            <a:ext cx="86868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Додавання (віднімання) одноцифрового числа до (від) двоцифрового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548680" y="1412776"/>
          <a:ext cx="1209734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1714488"/>
            <a:ext cx="923330" cy="47388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Уміння, на яких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ґрунтується прийом обчислення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FAB2B-10B0-4537-A3CC-065B6E80F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C4FAB2B-10B0-4537-A3CC-065B6E80F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59A4-83EF-4AF8-8B11-9E46EF9A4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4AC59A4-83EF-4AF8-8B11-9E46EF9A4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58E85-8376-430A-B693-CE172E992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A158E85-8376-430A-B693-CE172E992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2A60E-731E-4B73-88AC-189DB9368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D82A60E-731E-4B73-88AC-189DB9368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86868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одноцифрового числа до двоцифрового   (</a:t>
            </a:r>
            <a:r>
              <a:rPr lang="uk-UA" sz="3600" dirty="0" smtClean="0"/>
              <a:t>12</a:t>
            </a:r>
            <a:r>
              <a:rPr lang="uk-UA" sz="3600" b="1" dirty="0" smtClean="0"/>
              <a:t> + 3). Ознайомлення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00808"/>
            <a:ext cx="4286280" cy="53000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400" b="1" i="1" dirty="0" smtClean="0"/>
              <a:t>Практичні вправи: </a:t>
            </a:r>
          </a:p>
          <a:p>
            <a:pPr indent="0">
              <a:buNone/>
            </a:pPr>
            <a:r>
              <a:rPr lang="uk-UA" sz="2400" i="1" dirty="0" smtClean="0"/>
              <a:t>Позначте намистинками число 12. </a:t>
            </a:r>
          </a:p>
          <a:p>
            <a:pPr indent="0">
              <a:buNone/>
            </a:pPr>
            <a:r>
              <a:rPr lang="uk-UA" sz="2400" i="1" dirty="0" smtClean="0"/>
              <a:t>Приєднайте ще 3 намистинки. </a:t>
            </a:r>
          </a:p>
          <a:p>
            <a:pPr indent="0">
              <a:buNone/>
            </a:pPr>
            <a:r>
              <a:rPr lang="uk-UA" sz="2400" i="1" dirty="0" smtClean="0"/>
              <a:t>Скільки одержали? </a:t>
            </a:r>
          </a:p>
          <a:p>
            <a:pPr indent="0">
              <a:buNone/>
            </a:pPr>
            <a:r>
              <a:rPr lang="uk-UA" sz="2400" i="1" dirty="0" smtClean="0"/>
              <a:t>Складіть рівність. </a:t>
            </a:r>
          </a:p>
          <a:p>
            <a:pPr indent="0">
              <a:buNone/>
            </a:pPr>
            <a:endParaRPr lang="uk-UA" sz="2400" b="1" i="1" dirty="0" smtClean="0"/>
          </a:p>
        </p:txBody>
      </p:sp>
      <p:sp>
        <p:nvSpPr>
          <p:cNvPr id="21" name="Овал 20"/>
          <p:cNvSpPr/>
          <p:nvPr/>
        </p:nvSpPr>
        <p:spPr>
          <a:xfrm>
            <a:off x="4643438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643438" y="185736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643438" y="228599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643438" y="271462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643438" y="314324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57187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643438" y="400050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43438" y="442913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643438" y="485776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643438" y="528638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00562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43504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572132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572132" y="185736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858016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358082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58148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286644" y="200024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58148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501090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29322" y="6000768"/>
            <a:ext cx="71438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+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50925" y="6000768"/>
            <a:ext cx="535785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=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14810" y="1357298"/>
            <a:ext cx="2071702" cy="4500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4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4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-1.70213E-6 L -0.13959 0.1237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4 -1.70213E-6 L -0.19428 0.18663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00833 L -0.24896 0.24977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84 0.58741 " pathEditMode="relative" ptsTypes="AA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4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5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2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3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00"/>
                            </p:stCondLst>
                            <p:childTnLst>
                              <p:par>
                                <p:cTn id="267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4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5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41" grpId="0" animBg="1"/>
      <p:bldP spid="42" grpId="0" animBg="1"/>
      <p:bldP spid="43" grpId="0"/>
      <p:bldP spid="44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8892480" cy="226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9144000" cy="5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907885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93554"/>
            <a:ext cx="100010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507802"/>
            <a:ext cx="1071570" cy="42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12" y="5786454"/>
            <a:ext cx="100010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222050"/>
            <a:ext cx="107157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62" y="5293488"/>
            <a:ext cx="100010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936996" y="5429264"/>
            <a:ext cx="42121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9652" y="5467665"/>
            <a:ext cx="57150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786454"/>
            <a:ext cx="100010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1" y="5429264"/>
            <a:ext cx="1143009" cy="42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68" y="5793554"/>
            <a:ext cx="100010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500702"/>
            <a:ext cx="1214446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5429264"/>
            <a:ext cx="100010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5507802"/>
            <a:ext cx="428628" cy="42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5429263"/>
            <a:ext cx="571504" cy="48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0022"/>
            <a:ext cx="7772400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/>
              <a:t> </a:t>
            </a:r>
            <a:r>
              <a:rPr lang="uk-UA" sz="3600" b="1" dirty="0" smtClean="0"/>
              <a:t>Віднімання одноцифрового числа від двоцифрового (15- </a:t>
            </a:r>
            <a:r>
              <a:rPr lang="uk-UA" sz="3600" dirty="0" smtClean="0"/>
              <a:t>3</a:t>
            </a:r>
            <a:r>
              <a:rPr lang="uk-UA" sz="3600" b="1" dirty="0" smtClean="0"/>
              <a:t>). Ознайомлення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071934" cy="530120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400" b="1" i="1" dirty="0" smtClean="0"/>
              <a:t>Практичні вправи: </a:t>
            </a:r>
            <a:endParaRPr lang="en-US" sz="2400" b="1" i="1" dirty="0" smtClean="0"/>
          </a:p>
          <a:p>
            <a:pPr indent="0">
              <a:buNone/>
            </a:pPr>
            <a:r>
              <a:rPr lang="uk-UA" sz="2400" i="1" dirty="0" smtClean="0"/>
              <a:t>Позначте намистинками число 15. </a:t>
            </a:r>
            <a:endParaRPr lang="en-US" sz="2400" i="1" dirty="0" smtClean="0"/>
          </a:p>
          <a:p>
            <a:pPr indent="0">
              <a:buNone/>
            </a:pPr>
            <a:r>
              <a:rPr lang="uk-UA" sz="2400" i="1" dirty="0" err="1" smtClean="0"/>
              <a:t>Вилучте</a:t>
            </a:r>
            <a:r>
              <a:rPr lang="uk-UA" sz="2400" i="1" dirty="0" smtClean="0"/>
              <a:t> 3 намистинки.</a:t>
            </a:r>
          </a:p>
          <a:p>
            <a:pPr indent="0">
              <a:buNone/>
            </a:pPr>
            <a:r>
              <a:rPr lang="uk-UA" sz="2400" i="1" dirty="0" smtClean="0"/>
              <a:t>Скільки одержали?</a:t>
            </a:r>
            <a:endParaRPr lang="en-US" sz="2400" i="1" dirty="0" smtClean="0"/>
          </a:p>
          <a:p>
            <a:pPr indent="0">
              <a:buNone/>
            </a:pPr>
            <a:r>
              <a:rPr lang="uk-UA" sz="2400" i="1" dirty="0" smtClean="0"/>
              <a:t>Складіть рівність. </a:t>
            </a:r>
          </a:p>
        </p:txBody>
      </p:sp>
      <p:sp>
        <p:nvSpPr>
          <p:cNvPr id="4" name="Овал 3"/>
          <p:cNvSpPr/>
          <p:nvPr/>
        </p:nvSpPr>
        <p:spPr>
          <a:xfrm>
            <a:off x="4643438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43438" y="185736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3438" y="228599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271462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43438" y="314324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43438" y="357187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43438" y="400050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43438" y="442913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485776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43438" y="528638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72132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72132" y="185736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72132" y="228599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72132" y="271462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72132" y="314324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05616" y="592933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6000768"/>
            <a:ext cx="71438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-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22363" y="6000768"/>
            <a:ext cx="535785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=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5929330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58116" y="5929330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48294" y="592933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29652" y="592933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1357298"/>
            <a:ext cx="2071702" cy="4500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4783E-7 L 0.22952 -0.26226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4838E-6 L 0.17431 -0.19982 " pathEditMode="relative" rAng="0" ptsTypes="AA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3154E-6 L 0.12709 -0.13738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2" grpId="0"/>
      <p:bldP spid="23" grpId="0"/>
      <p:bldP spid="24" grpId="0" animBg="1"/>
      <p:bldP spid="25" grpId="0" animBg="1"/>
      <p:bldP spid="21" grpId="0" animBg="1"/>
      <p:bldP spid="1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5"/>
            <a:ext cx="9144000" cy="24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9144000" cy="5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9117161" cy="22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5806863"/>
            <a:ext cx="1071538" cy="7654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464966"/>
            <a:ext cx="1071570" cy="53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5864992"/>
            <a:ext cx="100010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500702"/>
            <a:ext cx="107157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500702"/>
            <a:ext cx="100010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936996" y="5467665"/>
            <a:ext cx="4212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7062" y="5467665"/>
            <a:ext cx="7069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805504"/>
            <a:ext cx="1143008" cy="838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500702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106" y="5864992"/>
            <a:ext cx="100010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500702"/>
            <a:ext cx="1214446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5500702"/>
            <a:ext cx="1000100" cy="6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5500702"/>
            <a:ext cx="428628" cy="53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500702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929718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uk-UA" sz="3600" dirty="0" smtClean="0"/>
              <a:t>Додавання (в</a:t>
            </a:r>
            <a:r>
              <a:rPr lang="uk-UA" sz="3600" b="1" dirty="0" smtClean="0"/>
              <a:t>іднімання) одноцифрового числа до (від) двоцифрового </a:t>
            </a:r>
            <a:endParaRPr lang="ru-RU" sz="3600" b="1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395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8768</TotalTime>
  <Words>412</Words>
  <Application>Microsoft Office PowerPoint</Application>
  <PresentationFormat>Экран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Додавання й віднімання чисел у межах 100 без переходу через розряд. Динаміка подання випадків обчислення </vt:lpstr>
      <vt:lpstr>Додавання одноцифрового числа до двоцифрового (45 + 2). Віднімання одно-цифрового числа від двоцифрового (45 – 2)</vt:lpstr>
      <vt:lpstr>Додавання (віднімання) одноцифрового числа до (від) двоцифрового </vt:lpstr>
      <vt:lpstr>Додавання (віднімання) одноцифрового числа до (від) двоцифрового </vt:lpstr>
      <vt:lpstr>Додавання одноцифрового числа до двоцифрового   (12 + 3). Ознайомлення</vt:lpstr>
      <vt:lpstr>Слайд 6</vt:lpstr>
      <vt:lpstr> Віднімання одноцифрового числа від двоцифрового (15- 3). Ознайомлення</vt:lpstr>
      <vt:lpstr>Слайд 8</vt:lpstr>
      <vt:lpstr> Додавання (віднімання) одноцифрового числа до (від) двоцифрового </vt:lpstr>
      <vt:lpstr>Додавання (віднімання) одноцифрового числа до (від) двоцифрового. Первинне закріплення</vt:lpstr>
      <vt:lpstr>Додавання (віднімання) одноцифрового числа до (від) двоцифрового. Формування обчислюваної навички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533</cp:revision>
  <dcterms:created xsi:type="dcterms:W3CDTF">2013-03-16T06:54:50Z</dcterms:created>
  <dcterms:modified xsi:type="dcterms:W3CDTF">2015-06-08T18:01:35Z</dcterms:modified>
</cp:coreProperties>
</file>