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511" r:id="rId2"/>
    <p:sldId id="787" r:id="rId3"/>
    <p:sldId id="788" r:id="rId4"/>
    <p:sldId id="499" r:id="rId5"/>
    <p:sldId id="500" r:id="rId6"/>
    <p:sldId id="501" r:id="rId7"/>
    <p:sldId id="502" r:id="rId8"/>
    <p:sldId id="963" r:id="rId9"/>
    <p:sldId id="964" r:id="rId10"/>
    <p:sldId id="965" r:id="rId11"/>
    <p:sldId id="506" r:id="rId12"/>
    <p:sldId id="507" r:id="rId13"/>
    <p:sldId id="508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FFFF"/>
    <a:srgbClr val="007434"/>
    <a:srgbClr val="FF00FF"/>
    <a:srgbClr val="FAA4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61" autoAdjust="0"/>
    <p:restoredTop sz="94624" autoAdjust="0"/>
  </p:normalViewPr>
  <p:slideViewPr>
    <p:cSldViewPr>
      <p:cViewPr>
        <p:scale>
          <a:sx n="60" d="100"/>
          <a:sy n="60" d="100"/>
        </p:scale>
        <p:origin x="-10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12016-DB2B-41AD-AFA2-CF2D1EA299AE}" type="doc">
      <dgm:prSet loTypeId="urn:microsoft.com/office/officeart/2005/8/layout/hList3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AF08651-09EE-4E6D-AF72-E62AE6FA3150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</a:rPr>
            <a:t>Теоретична основа</a:t>
          </a:r>
          <a:endParaRPr lang="ru-RU" sz="3200" b="1" dirty="0">
            <a:solidFill>
              <a:schemeClr val="tx1"/>
            </a:solidFill>
          </a:endParaRPr>
        </a:p>
      </dgm:t>
    </dgm:pt>
    <dgm:pt modelId="{76E294B4-8117-4F44-801F-CC3F2027E4E8}" type="parTrans" cxnId="{26DA1F9F-9BC5-412A-906B-BB16B4F2F184}">
      <dgm:prSet/>
      <dgm:spPr/>
      <dgm:t>
        <a:bodyPr/>
        <a:lstStyle/>
        <a:p>
          <a:endParaRPr lang="ru-RU"/>
        </a:p>
      </dgm:t>
    </dgm:pt>
    <dgm:pt modelId="{A62F5454-3014-4094-8C47-ED28F0CF0E18}" type="sibTrans" cxnId="{26DA1F9F-9BC5-412A-906B-BB16B4F2F184}">
      <dgm:prSet/>
      <dgm:spPr/>
      <dgm:t>
        <a:bodyPr/>
        <a:lstStyle/>
        <a:p>
          <a:endParaRPr lang="ru-RU"/>
        </a:p>
      </dgm:t>
    </dgm:pt>
    <dgm:pt modelId="{52EEB9ED-1741-4427-BBF6-F7EF7C39FFEC}">
      <dgm:prSet phldrT="[Текст]"/>
      <dgm:spPr/>
      <dgm:t>
        <a:bodyPr/>
        <a:lstStyle/>
        <a:p>
          <a:pPr algn="just">
            <a:spcAft>
              <a:spcPct val="35000"/>
            </a:spcAft>
          </a:pPr>
          <a:r>
            <a:rPr lang="uk-UA" b="1" dirty="0" smtClean="0"/>
            <a:t>Правило  додавання числа до суми: </a:t>
          </a:r>
          <a:r>
            <a:rPr lang="uk-UA" b="0" dirty="0" smtClean="0"/>
            <a:t>щоб додати число до суми, достатньо це число додати до одного доданка і до одержаного результату додати інший доданок.</a:t>
          </a:r>
        </a:p>
        <a:p>
          <a:pPr algn="ctr">
            <a:spcAft>
              <a:spcPts val="0"/>
            </a:spcAft>
          </a:pPr>
          <a:r>
            <a:rPr lang="uk-UA" b="1" dirty="0" smtClean="0"/>
            <a:t>      (а + с) + в</a:t>
          </a:r>
        </a:p>
        <a:p>
          <a:pPr algn="l">
            <a:spcAft>
              <a:spcPts val="0"/>
            </a:spcAft>
          </a:pPr>
          <a:r>
            <a:rPr lang="uk-UA" b="1" dirty="0" smtClean="0"/>
            <a:t>(а + в) + с = </a:t>
          </a:r>
        </a:p>
        <a:p>
          <a:pPr algn="ctr">
            <a:spcAft>
              <a:spcPts val="0"/>
            </a:spcAft>
          </a:pPr>
          <a:r>
            <a:rPr lang="uk-UA" b="1" dirty="0" smtClean="0"/>
            <a:t>        </a:t>
          </a:r>
          <a:r>
            <a:rPr lang="uk-UA" b="1" dirty="0" smtClean="0"/>
            <a:t>(в </a:t>
          </a:r>
          <a:r>
            <a:rPr lang="uk-UA" b="1" dirty="0" smtClean="0"/>
            <a:t>+ </a:t>
          </a:r>
          <a:r>
            <a:rPr lang="uk-UA" b="1" dirty="0" smtClean="0"/>
            <a:t>с) </a:t>
          </a:r>
          <a:r>
            <a:rPr lang="uk-UA" b="1" dirty="0" smtClean="0"/>
            <a:t>+ а</a:t>
          </a:r>
          <a:endParaRPr lang="ru-RU" dirty="0"/>
        </a:p>
      </dgm:t>
    </dgm:pt>
    <dgm:pt modelId="{16518767-1F38-4A52-B92A-9154727B467C}" type="parTrans" cxnId="{1DA8516A-5E5E-4BB7-9109-E0815EC42AFD}">
      <dgm:prSet/>
      <dgm:spPr/>
      <dgm:t>
        <a:bodyPr/>
        <a:lstStyle/>
        <a:p>
          <a:endParaRPr lang="ru-RU"/>
        </a:p>
      </dgm:t>
    </dgm:pt>
    <dgm:pt modelId="{0F5DF2BA-E8EF-4BF4-BE21-448F54F1DF81}" type="sibTrans" cxnId="{1DA8516A-5E5E-4BB7-9109-E0815EC42AFD}">
      <dgm:prSet/>
      <dgm:spPr/>
      <dgm:t>
        <a:bodyPr/>
        <a:lstStyle/>
        <a:p>
          <a:endParaRPr lang="ru-RU"/>
        </a:p>
      </dgm:t>
    </dgm:pt>
    <dgm:pt modelId="{9D1E5113-F894-43F5-A1A2-9E24A6A74F26}">
      <dgm:prSet phldrT="[Текст]"/>
      <dgm:spPr/>
      <dgm:t>
        <a:bodyPr/>
        <a:lstStyle/>
        <a:p>
          <a:pPr algn="just">
            <a:spcAft>
              <a:spcPct val="35000"/>
            </a:spcAft>
          </a:pPr>
          <a:r>
            <a:rPr lang="uk-UA" b="1" dirty="0" smtClean="0">
              <a:solidFill>
                <a:schemeClr val="tx1"/>
              </a:solidFill>
            </a:rPr>
            <a:t>Правило  віднімання числа від суми: </a:t>
          </a:r>
          <a:r>
            <a:rPr lang="uk-UA" b="0" dirty="0" smtClean="0">
              <a:solidFill>
                <a:schemeClr val="tx1"/>
              </a:solidFill>
            </a:rPr>
            <a:t>щоб відняти число до суми, достатньо це число відняти від одного доданка і до одержаного результату додати інший доданок.</a:t>
          </a:r>
        </a:p>
        <a:p>
          <a:pPr algn="ctr">
            <a:spcAft>
              <a:spcPts val="0"/>
            </a:spcAft>
          </a:pPr>
          <a:r>
            <a:rPr lang="uk-UA" b="1" dirty="0" smtClean="0">
              <a:solidFill>
                <a:schemeClr val="tx1"/>
              </a:solidFill>
            </a:rPr>
            <a:t>          </a:t>
          </a:r>
          <a:r>
            <a:rPr lang="uk-UA" b="1" dirty="0" smtClean="0">
              <a:solidFill>
                <a:schemeClr val="tx1"/>
              </a:solidFill>
            </a:rPr>
            <a:t>(а </a:t>
          </a:r>
          <a:r>
            <a:rPr lang="uk-UA" b="1" dirty="0" smtClean="0">
              <a:solidFill>
                <a:schemeClr val="tx1"/>
              </a:solidFill>
            </a:rPr>
            <a:t>– </a:t>
          </a:r>
          <a:r>
            <a:rPr lang="uk-UA" b="1" dirty="0" smtClean="0">
              <a:solidFill>
                <a:schemeClr val="tx1"/>
              </a:solidFill>
            </a:rPr>
            <a:t>с) </a:t>
          </a:r>
          <a:r>
            <a:rPr lang="uk-UA" b="1" dirty="0" smtClean="0">
              <a:solidFill>
                <a:schemeClr val="tx1"/>
              </a:solidFill>
            </a:rPr>
            <a:t>+ в</a:t>
          </a:r>
        </a:p>
        <a:p>
          <a:pPr algn="l">
            <a:spcAft>
              <a:spcPts val="0"/>
            </a:spcAft>
          </a:pPr>
          <a:r>
            <a:rPr lang="uk-UA" b="1" dirty="0" smtClean="0">
              <a:solidFill>
                <a:schemeClr val="tx1"/>
              </a:solidFill>
            </a:rPr>
            <a:t>(а </a:t>
          </a:r>
          <a:r>
            <a:rPr lang="uk-UA" b="1" dirty="0" smtClean="0">
              <a:solidFill>
                <a:schemeClr val="tx1"/>
              </a:solidFill>
            </a:rPr>
            <a:t>+ </a:t>
          </a:r>
          <a:r>
            <a:rPr lang="uk-UA" b="1" dirty="0" smtClean="0">
              <a:solidFill>
                <a:schemeClr val="tx1"/>
              </a:solidFill>
            </a:rPr>
            <a:t>в) </a:t>
          </a:r>
          <a:r>
            <a:rPr lang="uk-UA" b="1" dirty="0" smtClean="0">
              <a:solidFill>
                <a:schemeClr val="tx1"/>
              </a:solidFill>
            </a:rPr>
            <a:t>– с =</a:t>
          </a:r>
        </a:p>
        <a:p>
          <a:pPr algn="ctr">
            <a:spcAft>
              <a:spcPts val="0"/>
            </a:spcAft>
          </a:pPr>
          <a:r>
            <a:rPr lang="uk-UA" b="1" dirty="0" smtClean="0">
              <a:solidFill>
                <a:schemeClr val="tx1"/>
              </a:solidFill>
            </a:rPr>
            <a:t>          </a:t>
          </a:r>
          <a:r>
            <a:rPr lang="uk-UA" b="1" dirty="0" smtClean="0">
              <a:solidFill>
                <a:schemeClr val="tx1"/>
              </a:solidFill>
            </a:rPr>
            <a:t>(в </a:t>
          </a:r>
          <a:r>
            <a:rPr lang="uk-UA" b="1" dirty="0" smtClean="0">
              <a:solidFill>
                <a:schemeClr val="tx1"/>
              </a:solidFill>
            </a:rPr>
            <a:t>– </a:t>
          </a:r>
          <a:r>
            <a:rPr lang="uk-UA" b="1" dirty="0" smtClean="0">
              <a:solidFill>
                <a:schemeClr val="tx1"/>
              </a:solidFill>
            </a:rPr>
            <a:t>с) </a:t>
          </a:r>
          <a:r>
            <a:rPr lang="uk-UA" b="1" dirty="0" smtClean="0">
              <a:solidFill>
                <a:schemeClr val="tx1"/>
              </a:solidFill>
            </a:rPr>
            <a:t>+ а</a:t>
          </a:r>
          <a:endParaRPr lang="ru-RU" dirty="0">
            <a:solidFill>
              <a:schemeClr val="tx1"/>
            </a:solidFill>
          </a:endParaRPr>
        </a:p>
      </dgm:t>
    </dgm:pt>
    <dgm:pt modelId="{CE7BB55C-EAEE-4601-A188-818B9C42744D}" type="parTrans" cxnId="{F68F6E4F-9BC7-4D09-BEEA-A7862AD3A50C}">
      <dgm:prSet/>
      <dgm:spPr/>
      <dgm:t>
        <a:bodyPr/>
        <a:lstStyle/>
        <a:p>
          <a:endParaRPr lang="ru-RU"/>
        </a:p>
      </dgm:t>
    </dgm:pt>
    <dgm:pt modelId="{2AB41233-0F0C-4C2D-AA8B-08F105E5C701}" type="sibTrans" cxnId="{F68F6E4F-9BC7-4D09-BEEA-A7862AD3A50C}">
      <dgm:prSet/>
      <dgm:spPr/>
      <dgm:t>
        <a:bodyPr/>
        <a:lstStyle/>
        <a:p>
          <a:endParaRPr lang="ru-RU"/>
        </a:p>
      </dgm:t>
    </dgm:pt>
    <dgm:pt modelId="{7C9FB262-3F40-4BD4-B789-D2AA556BB302}" type="pres">
      <dgm:prSet presAssocID="{A7012016-DB2B-41AD-AFA2-CF2D1EA299A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665610-000F-4398-91C6-861FE6BA6A01}" type="pres">
      <dgm:prSet presAssocID="{7AF08651-09EE-4E6D-AF72-E62AE6FA3150}" presName="roof" presStyleLbl="dkBgShp" presStyleIdx="0" presStyleCnt="2"/>
      <dgm:spPr/>
      <dgm:t>
        <a:bodyPr/>
        <a:lstStyle/>
        <a:p>
          <a:endParaRPr lang="ru-RU"/>
        </a:p>
      </dgm:t>
    </dgm:pt>
    <dgm:pt modelId="{68A3895E-FB00-4BC3-9ADC-94CA8034131E}" type="pres">
      <dgm:prSet presAssocID="{7AF08651-09EE-4E6D-AF72-E62AE6FA3150}" presName="pillars" presStyleCnt="0"/>
      <dgm:spPr/>
      <dgm:t>
        <a:bodyPr/>
        <a:lstStyle/>
        <a:p>
          <a:endParaRPr lang="ru-RU"/>
        </a:p>
      </dgm:t>
    </dgm:pt>
    <dgm:pt modelId="{6DC01785-1560-4341-BE97-5A16B62C35B4}" type="pres">
      <dgm:prSet presAssocID="{7AF08651-09EE-4E6D-AF72-E62AE6FA315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AE146-73C1-46BD-ACBC-A653564191FC}" type="pres">
      <dgm:prSet presAssocID="{9D1E5113-F894-43F5-A1A2-9E24A6A74F26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05549-699B-416A-8459-CCFA85A58B2F}" type="pres">
      <dgm:prSet presAssocID="{7AF08651-09EE-4E6D-AF72-E62AE6FA3150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F68F6E4F-9BC7-4D09-BEEA-A7862AD3A50C}" srcId="{7AF08651-09EE-4E6D-AF72-E62AE6FA3150}" destId="{9D1E5113-F894-43F5-A1A2-9E24A6A74F26}" srcOrd="1" destOrd="0" parTransId="{CE7BB55C-EAEE-4601-A188-818B9C42744D}" sibTransId="{2AB41233-0F0C-4C2D-AA8B-08F105E5C701}"/>
    <dgm:cxn modelId="{01D1778D-F308-450B-961A-771CF081FC00}" type="presOf" srcId="{7AF08651-09EE-4E6D-AF72-E62AE6FA3150}" destId="{79665610-000F-4398-91C6-861FE6BA6A01}" srcOrd="0" destOrd="0" presId="urn:microsoft.com/office/officeart/2005/8/layout/hList3"/>
    <dgm:cxn modelId="{88B48CEF-3703-42CD-BBE4-C9E2314B90BA}" type="presOf" srcId="{A7012016-DB2B-41AD-AFA2-CF2D1EA299AE}" destId="{7C9FB262-3F40-4BD4-B789-D2AA556BB302}" srcOrd="0" destOrd="0" presId="urn:microsoft.com/office/officeart/2005/8/layout/hList3"/>
    <dgm:cxn modelId="{26DA1F9F-9BC5-412A-906B-BB16B4F2F184}" srcId="{A7012016-DB2B-41AD-AFA2-CF2D1EA299AE}" destId="{7AF08651-09EE-4E6D-AF72-E62AE6FA3150}" srcOrd="0" destOrd="0" parTransId="{76E294B4-8117-4F44-801F-CC3F2027E4E8}" sibTransId="{A62F5454-3014-4094-8C47-ED28F0CF0E18}"/>
    <dgm:cxn modelId="{BDF4EC85-2DF4-4CA2-8143-AC4821A9D85F}" type="presOf" srcId="{52EEB9ED-1741-4427-BBF6-F7EF7C39FFEC}" destId="{6DC01785-1560-4341-BE97-5A16B62C35B4}" srcOrd="0" destOrd="0" presId="urn:microsoft.com/office/officeart/2005/8/layout/hList3"/>
    <dgm:cxn modelId="{749229A7-3BE1-4058-AA45-38267C4C4F2D}" type="presOf" srcId="{9D1E5113-F894-43F5-A1A2-9E24A6A74F26}" destId="{FC7AE146-73C1-46BD-ACBC-A653564191FC}" srcOrd="0" destOrd="0" presId="urn:microsoft.com/office/officeart/2005/8/layout/hList3"/>
    <dgm:cxn modelId="{1DA8516A-5E5E-4BB7-9109-E0815EC42AFD}" srcId="{7AF08651-09EE-4E6D-AF72-E62AE6FA3150}" destId="{52EEB9ED-1741-4427-BBF6-F7EF7C39FFEC}" srcOrd="0" destOrd="0" parTransId="{16518767-1F38-4A52-B92A-9154727B467C}" sibTransId="{0F5DF2BA-E8EF-4BF4-BE21-448F54F1DF81}"/>
    <dgm:cxn modelId="{0D2C3DEB-4129-4E4B-9CF6-96498065101D}" type="presParOf" srcId="{7C9FB262-3F40-4BD4-B789-D2AA556BB302}" destId="{79665610-000F-4398-91C6-861FE6BA6A01}" srcOrd="0" destOrd="0" presId="urn:microsoft.com/office/officeart/2005/8/layout/hList3"/>
    <dgm:cxn modelId="{C17763FF-A81C-4E83-9F0F-74E13EDE78B6}" type="presParOf" srcId="{7C9FB262-3F40-4BD4-B789-D2AA556BB302}" destId="{68A3895E-FB00-4BC3-9ADC-94CA8034131E}" srcOrd="1" destOrd="0" presId="urn:microsoft.com/office/officeart/2005/8/layout/hList3"/>
    <dgm:cxn modelId="{C4C0374A-398B-4419-8C5A-1F4994C97D85}" type="presParOf" srcId="{68A3895E-FB00-4BC3-9ADC-94CA8034131E}" destId="{6DC01785-1560-4341-BE97-5A16B62C35B4}" srcOrd="0" destOrd="0" presId="urn:microsoft.com/office/officeart/2005/8/layout/hList3"/>
    <dgm:cxn modelId="{0CD870BC-9150-470F-850C-87FB35617F85}" type="presParOf" srcId="{68A3895E-FB00-4BC3-9ADC-94CA8034131E}" destId="{FC7AE146-73C1-46BD-ACBC-A653564191FC}" srcOrd="1" destOrd="0" presId="urn:microsoft.com/office/officeart/2005/8/layout/hList3"/>
    <dgm:cxn modelId="{7140D9B5-0523-4063-8AAC-8F2C0CF5D7D8}" type="presParOf" srcId="{7C9FB262-3F40-4BD4-B789-D2AA556BB302}" destId="{DFC05549-699B-416A-8459-CCFA85A58B2F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BB781-3862-40F6-B4F8-B7338931C997}" type="doc">
      <dgm:prSet loTypeId="urn:microsoft.com/office/officeart/2005/8/layout/pyramid2" loCatId="list" qsTypeId="urn:microsoft.com/office/officeart/2005/8/quickstyle/3d7" qsCatId="3D" csTypeId="urn:microsoft.com/office/officeart/2005/8/colors/accent3_1" csCatId="accent3" phldr="1"/>
      <dgm:spPr/>
    </dgm:pt>
    <dgm:pt modelId="{A05FF585-85E0-4EDB-916B-DC3653DAB40D}">
      <dgm:prSet phldrT="[Текст]"/>
      <dgm:spPr/>
      <dgm:t>
        <a:bodyPr/>
        <a:lstStyle/>
        <a:p>
          <a:r>
            <a:rPr lang="uk-UA" dirty="0" smtClean="0"/>
            <a:t>Подання числа у вигляді суми розрядних доданків</a:t>
          </a:r>
          <a:endParaRPr lang="ru-RU" dirty="0"/>
        </a:p>
      </dgm:t>
    </dgm:pt>
    <dgm:pt modelId="{831683EC-0241-487B-85EE-E060F2F184C5}" type="parTrans" cxnId="{D9483740-6BC0-414E-B48C-70E83E31FF4A}">
      <dgm:prSet/>
      <dgm:spPr/>
      <dgm:t>
        <a:bodyPr/>
        <a:lstStyle/>
        <a:p>
          <a:endParaRPr lang="ru-RU"/>
        </a:p>
      </dgm:t>
    </dgm:pt>
    <dgm:pt modelId="{45F86909-A28F-4264-B7DB-E1982FE08D2A}" type="sibTrans" cxnId="{D9483740-6BC0-414E-B48C-70E83E31FF4A}">
      <dgm:prSet/>
      <dgm:spPr/>
      <dgm:t>
        <a:bodyPr/>
        <a:lstStyle/>
        <a:p>
          <a:endParaRPr lang="ru-RU"/>
        </a:p>
      </dgm:t>
    </dgm:pt>
    <dgm:pt modelId="{296C9089-AD6A-425B-8446-47BC12334228}">
      <dgm:prSet phldrT="[Текст]"/>
      <dgm:spPr/>
      <dgm:t>
        <a:bodyPr/>
        <a:lstStyle/>
        <a:p>
          <a:r>
            <a:rPr lang="uk-UA" dirty="0" smtClean="0"/>
            <a:t>Додавання (віднімання) круглих чисел</a:t>
          </a:r>
          <a:endParaRPr lang="ru-RU" dirty="0"/>
        </a:p>
      </dgm:t>
    </dgm:pt>
    <dgm:pt modelId="{F9F04176-1589-4BEE-BB81-ECB13DF92FF4}" type="parTrans" cxnId="{4B7E5F28-A0D3-4116-B27E-70852F1B9A93}">
      <dgm:prSet/>
      <dgm:spPr/>
      <dgm:t>
        <a:bodyPr/>
        <a:lstStyle/>
        <a:p>
          <a:endParaRPr lang="ru-RU"/>
        </a:p>
      </dgm:t>
    </dgm:pt>
    <dgm:pt modelId="{E1530077-7018-498D-B0DC-CEC6941FE850}" type="sibTrans" cxnId="{4B7E5F28-A0D3-4116-B27E-70852F1B9A93}">
      <dgm:prSet/>
      <dgm:spPr/>
      <dgm:t>
        <a:bodyPr/>
        <a:lstStyle/>
        <a:p>
          <a:endParaRPr lang="ru-RU"/>
        </a:p>
      </dgm:t>
    </dgm:pt>
    <dgm:pt modelId="{FA9C09FA-817C-4B73-AF6D-1B1D1C8A5AA7}">
      <dgm:prSet phldrT="[Текст]"/>
      <dgm:spPr/>
      <dgm:t>
        <a:bodyPr/>
        <a:lstStyle/>
        <a:p>
          <a:r>
            <a:rPr lang="uk-UA" dirty="0" smtClean="0"/>
            <a:t>Заміна суми розрядних доданків числом</a:t>
          </a:r>
          <a:endParaRPr lang="ru-RU" dirty="0"/>
        </a:p>
      </dgm:t>
    </dgm:pt>
    <dgm:pt modelId="{EEF37200-3B60-45F9-94CA-A43180D0A7FF}" type="parTrans" cxnId="{9B008BAF-E6AC-4D1C-A602-9AA6A81F3207}">
      <dgm:prSet/>
      <dgm:spPr/>
      <dgm:t>
        <a:bodyPr/>
        <a:lstStyle/>
        <a:p>
          <a:endParaRPr lang="ru-RU"/>
        </a:p>
      </dgm:t>
    </dgm:pt>
    <dgm:pt modelId="{3732EE10-DDF9-477A-B481-DDB6C59C0E9E}" type="sibTrans" cxnId="{9B008BAF-E6AC-4D1C-A602-9AA6A81F3207}">
      <dgm:prSet/>
      <dgm:spPr/>
      <dgm:t>
        <a:bodyPr/>
        <a:lstStyle/>
        <a:p>
          <a:endParaRPr lang="ru-RU"/>
        </a:p>
      </dgm:t>
    </dgm:pt>
    <dgm:pt modelId="{D79F24AF-84DF-4324-BDC7-62858E0E6C0E}" type="pres">
      <dgm:prSet presAssocID="{C5FBB781-3862-40F6-B4F8-B7338931C997}" presName="compositeShape" presStyleCnt="0">
        <dgm:presLayoutVars>
          <dgm:dir/>
          <dgm:resizeHandles/>
        </dgm:presLayoutVars>
      </dgm:prSet>
      <dgm:spPr/>
    </dgm:pt>
    <dgm:pt modelId="{0C4FAB2B-10B0-4537-A3CC-065B6E80FFDC}" type="pres">
      <dgm:prSet presAssocID="{C5FBB781-3862-40F6-B4F8-B7338931C997}" presName="pyramid" presStyleLbl="node1" presStyleIdx="0" presStyleCnt="1" custLinFactNeighborX="-5463" custLinFactNeighborY="-1019"/>
      <dgm:spPr/>
    </dgm:pt>
    <dgm:pt modelId="{0EBB8E6A-C35E-445B-9EAD-FD616882E4E7}" type="pres">
      <dgm:prSet presAssocID="{C5FBB781-3862-40F6-B4F8-B7338931C997}" presName="theList" presStyleCnt="0"/>
      <dgm:spPr/>
    </dgm:pt>
    <dgm:pt modelId="{94AC59A4-83EF-4AF8-8B11-9E46EF9A494C}" type="pres">
      <dgm:prSet presAssocID="{A05FF585-85E0-4EDB-916B-DC3653DAB40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032F4-A396-41D5-AA83-1A756626B226}" type="pres">
      <dgm:prSet presAssocID="{A05FF585-85E0-4EDB-916B-DC3653DAB40D}" presName="aSpace" presStyleCnt="0"/>
      <dgm:spPr/>
    </dgm:pt>
    <dgm:pt modelId="{3A158E85-8376-430A-B693-CE172E99264A}" type="pres">
      <dgm:prSet presAssocID="{296C9089-AD6A-425B-8446-47BC1233422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2B66E-C1D7-400D-80C4-9D1340D6D470}" type="pres">
      <dgm:prSet presAssocID="{296C9089-AD6A-425B-8446-47BC12334228}" presName="aSpace" presStyleCnt="0"/>
      <dgm:spPr/>
    </dgm:pt>
    <dgm:pt modelId="{0D82A60E-731E-4B73-88AC-189DB93685C4}" type="pres">
      <dgm:prSet presAssocID="{FA9C09FA-817C-4B73-AF6D-1B1D1C8A5AA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E3A29-985D-4CEB-9EBE-074BE74F7F14}" type="pres">
      <dgm:prSet presAssocID="{FA9C09FA-817C-4B73-AF6D-1B1D1C8A5AA7}" presName="aSpace" presStyleCnt="0"/>
      <dgm:spPr/>
    </dgm:pt>
  </dgm:ptLst>
  <dgm:cxnLst>
    <dgm:cxn modelId="{1347DE4B-F175-4BFF-8654-16800E349747}" type="presOf" srcId="{C5FBB781-3862-40F6-B4F8-B7338931C997}" destId="{D79F24AF-84DF-4324-BDC7-62858E0E6C0E}" srcOrd="0" destOrd="0" presId="urn:microsoft.com/office/officeart/2005/8/layout/pyramid2"/>
    <dgm:cxn modelId="{A6738DBA-1346-4B19-8801-3A2357E86530}" type="presOf" srcId="{FA9C09FA-817C-4B73-AF6D-1B1D1C8A5AA7}" destId="{0D82A60E-731E-4B73-88AC-189DB93685C4}" srcOrd="0" destOrd="0" presId="urn:microsoft.com/office/officeart/2005/8/layout/pyramid2"/>
    <dgm:cxn modelId="{F128037D-9833-417D-A2CD-C66DD885C650}" type="presOf" srcId="{296C9089-AD6A-425B-8446-47BC12334228}" destId="{3A158E85-8376-430A-B693-CE172E99264A}" srcOrd="0" destOrd="0" presId="urn:microsoft.com/office/officeart/2005/8/layout/pyramid2"/>
    <dgm:cxn modelId="{4B7E5F28-A0D3-4116-B27E-70852F1B9A93}" srcId="{C5FBB781-3862-40F6-B4F8-B7338931C997}" destId="{296C9089-AD6A-425B-8446-47BC12334228}" srcOrd="1" destOrd="0" parTransId="{F9F04176-1589-4BEE-BB81-ECB13DF92FF4}" sibTransId="{E1530077-7018-498D-B0DC-CEC6941FE850}"/>
    <dgm:cxn modelId="{2CD3FE1D-AAF0-4BCC-A462-C1186E551093}" type="presOf" srcId="{A05FF585-85E0-4EDB-916B-DC3653DAB40D}" destId="{94AC59A4-83EF-4AF8-8B11-9E46EF9A494C}" srcOrd="0" destOrd="0" presId="urn:microsoft.com/office/officeart/2005/8/layout/pyramid2"/>
    <dgm:cxn modelId="{9B008BAF-E6AC-4D1C-A602-9AA6A81F3207}" srcId="{C5FBB781-3862-40F6-B4F8-B7338931C997}" destId="{FA9C09FA-817C-4B73-AF6D-1B1D1C8A5AA7}" srcOrd="2" destOrd="0" parTransId="{EEF37200-3B60-45F9-94CA-A43180D0A7FF}" sibTransId="{3732EE10-DDF9-477A-B481-DDB6C59C0E9E}"/>
    <dgm:cxn modelId="{D9483740-6BC0-414E-B48C-70E83E31FF4A}" srcId="{C5FBB781-3862-40F6-B4F8-B7338931C997}" destId="{A05FF585-85E0-4EDB-916B-DC3653DAB40D}" srcOrd="0" destOrd="0" parTransId="{831683EC-0241-487B-85EE-E060F2F184C5}" sibTransId="{45F86909-A28F-4264-B7DB-E1982FE08D2A}"/>
    <dgm:cxn modelId="{5434BA0A-C79F-4E89-9112-6D08A9BCA141}" type="presParOf" srcId="{D79F24AF-84DF-4324-BDC7-62858E0E6C0E}" destId="{0C4FAB2B-10B0-4537-A3CC-065B6E80FFDC}" srcOrd="0" destOrd="0" presId="urn:microsoft.com/office/officeart/2005/8/layout/pyramid2"/>
    <dgm:cxn modelId="{70D38318-4BF2-4014-8737-D0D6A1CD2930}" type="presParOf" srcId="{D79F24AF-84DF-4324-BDC7-62858E0E6C0E}" destId="{0EBB8E6A-C35E-445B-9EAD-FD616882E4E7}" srcOrd="1" destOrd="0" presId="urn:microsoft.com/office/officeart/2005/8/layout/pyramid2"/>
    <dgm:cxn modelId="{E13D4B0A-DF26-4814-8531-7E77C5370C40}" type="presParOf" srcId="{0EBB8E6A-C35E-445B-9EAD-FD616882E4E7}" destId="{94AC59A4-83EF-4AF8-8B11-9E46EF9A494C}" srcOrd="0" destOrd="0" presId="urn:microsoft.com/office/officeart/2005/8/layout/pyramid2"/>
    <dgm:cxn modelId="{4F2B2E03-200C-4885-9202-FB4B5F666326}" type="presParOf" srcId="{0EBB8E6A-C35E-445B-9EAD-FD616882E4E7}" destId="{DBB032F4-A396-41D5-AA83-1A756626B226}" srcOrd="1" destOrd="0" presId="urn:microsoft.com/office/officeart/2005/8/layout/pyramid2"/>
    <dgm:cxn modelId="{0662C6BA-D30E-44F1-9CF1-408E6EC39A38}" type="presParOf" srcId="{0EBB8E6A-C35E-445B-9EAD-FD616882E4E7}" destId="{3A158E85-8376-430A-B693-CE172E99264A}" srcOrd="2" destOrd="0" presId="urn:microsoft.com/office/officeart/2005/8/layout/pyramid2"/>
    <dgm:cxn modelId="{44D5CC7D-543F-45DC-B413-880C6C7FC6E9}" type="presParOf" srcId="{0EBB8E6A-C35E-445B-9EAD-FD616882E4E7}" destId="{39B2B66E-C1D7-400D-80C4-9D1340D6D470}" srcOrd="3" destOrd="0" presId="urn:microsoft.com/office/officeart/2005/8/layout/pyramid2"/>
    <dgm:cxn modelId="{0075AAC7-4E33-4331-A950-383BECC6AF6D}" type="presParOf" srcId="{0EBB8E6A-C35E-445B-9EAD-FD616882E4E7}" destId="{0D82A60E-731E-4B73-88AC-189DB93685C4}" srcOrd="4" destOrd="0" presId="urn:microsoft.com/office/officeart/2005/8/layout/pyramid2"/>
    <dgm:cxn modelId="{AE637489-F6BF-422C-9C6C-3B0AA0A47206}" type="presParOf" srcId="{0EBB8E6A-C35E-445B-9EAD-FD616882E4E7}" destId="{12FE3A29-985D-4CEB-9EBE-074BE74F7F14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FAB2B-10B0-4537-A3CC-065B6E80FFDC}">
      <dsp:nvSpPr>
        <dsp:cNvPr id="0" name=""/>
        <dsp:cNvSpPr/>
      </dsp:nvSpPr>
      <dsp:spPr>
        <a:xfrm>
          <a:off x="2620195" y="0"/>
          <a:ext cx="5445224" cy="5445224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AC59A4-83EF-4AF8-8B11-9E46EF9A494C}">
      <dsp:nvSpPr>
        <dsp:cNvPr id="0" name=""/>
        <dsp:cNvSpPr/>
      </dsp:nvSpPr>
      <dsp:spPr>
        <a:xfrm>
          <a:off x="5640280" y="547447"/>
          <a:ext cx="3539395" cy="1288986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Подання числа у вигляді суми розрядних доданків</a:t>
          </a:r>
          <a:endParaRPr lang="ru-RU" sz="2400" kern="1200" dirty="0"/>
        </a:p>
      </dsp:txBody>
      <dsp:txXfrm>
        <a:off x="5640280" y="547447"/>
        <a:ext cx="3539395" cy="1288986"/>
      </dsp:txXfrm>
    </dsp:sp>
    <dsp:sp modelId="{3A158E85-8376-430A-B693-CE172E99264A}">
      <dsp:nvSpPr>
        <dsp:cNvPr id="0" name=""/>
        <dsp:cNvSpPr/>
      </dsp:nvSpPr>
      <dsp:spPr>
        <a:xfrm>
          <a:off x="5640280" y="1997557"/>
          <a:ext cx="3539395" cy="1288986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Додавання (віднімання</a:t>
          </a:r>
          <a:r>
            <a:rPr lang="uk-UA" sz="2400" kern="1200" dirty="0" smtClean="0"/>
            <a:t>) круглих чисел</a:t>
          </a:r>
          <a:endParaRPr lang="ru-RU" sz="2400" kern="1200" dirty="0"/>
        </a:p>
      </dsp:txBody>
      <dsp:txXfrm>
        <a:off x="5640280" y="1997557"/>
        <a:ext cx="3539395" cy="1288986"/>
      </dsp:txXfrm>
    </dsp:sp>
    <dsp:sp modelId="{0D82A60E-731E-4B73-88AC-189DB93685C4}">
      <dsp:nvSpPr>
        <dsp:cNvPr id="0" name=""/>
        <dsp:cNvSpPr/>
      </dsp:nvSpPr>
      <dsp:spPr>
        <a:xfrm>
          <a:off x="5640280" y="3447666"/>
          <a:ext cx="3539395" cy="1288986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Заміна суми розрядних доданків числом</a:t>
          </a:r>
          <a:endParaRPr lang="ru-RU" sz="2400" kern="1200" dirty="0"/>
        </a:p>
      </dsp:txBody>
      <dsp:txXfrm>
        <a:off x="5640280" y="3447666"/>
        <a:ext cx="3539395" cy="128898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65610-000F-4398-91C6-861FE6BA6A01}">
      <dsp:nvSpPr>
        <dsp:cNvPr id="0" name=""/>
        <dsp:cNvSpPr/>
      </dsp:nvSpPr>
      <dsp:spPr>
        <a:xfrm>
          <a:off x="0" y="0"/>
          <a:ext cx="9144000" cy="1628779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</a:rPr>
            <a:t>Теоретична основа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0" y="0"/>
        <a:ext cx="9144000" cy="1628779"/>
      </dsp:txXfrm>
    </dsp:sp>
    <dsp:sp modelId="{6DC01785-1560-4341-BE97-5A16B62C35B4}">
      <dsp:nvSpPr>
        <dsp:cNvPr id="0" name=""/>
        <dsp:cNvSpPr/>
      </dsp:nvSpPr>
      <dsp:spPr>
        <a:xfrm>
          <a:off x="0" y="1628779"/>
          <a:ext cx="4572000" cy="3420436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shade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Правило  додавання числа до суми: </a:t>
          </a:r>
          <a:r>
            <a:rPr lang="uk-UA" sz="2600" b="0" kern="1200" dirty="0" smtClean="0"/>
            <a:t>щоб додати число до суми, достатньо це число додати до одного доданка і до одержаного результату додати інший доданок.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b="1" kern="1200" dirty="0" smtClean="0"/>
            <a:t>(а + с) + в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b="1" kern="1200" dirty="0" smtClean="0"/>
            <a:t>(а + в) + с =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b="1" kern="1200" dirty="0" smtClean="0"/>
            <a:t> ( в + с ) + а</a:t>
          </a:r>
          <a:endParaRPr lang="ru-RU" sz="2600" kern="1200" dirty="0"/>
        </a:p>
      </dsp:txBody>
      <dsp:txXfrm>
        <a:off x="0" y="1628779"/>
        <a:ext cx="4572000" cy="3420436"/>
      </dsp:txXfrm>
    </dsp:sp>
    <dsp:sp modelId="{FC7AE146-73C1-46BD-ACBC-A653564191FC}">
      <dsp:nvSpPr>
        <dsp:cNvPr id="0" name=""/>
        <dsp:cNvSpPr/>
      </dsp:nvSpPr>
      <dsp:spPr>
        <a:xfrm>
          <a:off x="4572000" y="1628779"/>
          <a:ext cx="4572000" cy="3420436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216641"/>
                <a:satOff val="4386"/>
                <a:lumOff val="43132"/>
                <a:alphaOff val="0"/>
                <a:shade val="47500"/>
                <a:satMod val="137000"/>
              </a:schemeClr>
            </a:gs>
            <a:gs pos="55000">
              <a:schemeClr val="accent2">
                <a:shade val="50000"/>
                <a:hueOff val="216641"/>
                <a:satOff val="4386"/>
                <a:lumOff val="43132"/>
                <a:alphaOff val="0"/>
                <a:shade val="69000"/>
                <a:satMod val="137000"/>
              </a:schemeClr>
            </a:gs>
            <a:gs pos="100000">
              <a:schemeClr val="accent2">
                <a:shade val="50000"/>
                <a:hueOff val="216641"/>
                <a:satOff val="4386"/>
                <a:lumOff val="4313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tx1"/>
              </a:solidFill>
            </a:rPr>
            <a:t>Правило  віднімання числа від суми: </a:t>
          </a:r>
          <a:r>
            <a:rPr lang="uk-UA" sz="2600" b="0" kern="1200" dirty="0" smtClean="0">
              <a:solidFill>
                <a:schemeClr val="tx1"/>
              </a:solidFill>
            </a:rPr>
            <a:t>щоб відняти число до суми, достатньо це число відняти від одного доданка і до одержаного результату додати інший доданок.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b="1" kern="1200" dirty="0" smtClean="0">
              <a:solidFill>
                <a:schemeClr val="tx1"/>
              </a:solidFill>
            </a:rPr>
            <a:t>( а – с ) + в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b="1" kern="1200" dirty="0" smtClean="0">
              <a:solidFill>
                <a:schemeClr val="tx1"/>
              </a:solidFill>
            </a:rPr>
            <a:t>( а + в ) – с =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600" b="1" kern="1200" dirty="0" smtClean="0">
              <a:solidFill>
                <a:schemeClr val="tx1"/>
              </a:solidFill>
            </a:rPr>
            <a:t>( в – с ) + а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4572000" y="1628779"/>
        <a:ext cx="4572000" cy="3420436"/>
      </dsp:txXfrm>
    </dsp:sp>
    <dsp:sp modelId="{DFC05549-699B-416A-8459-CCFA85A58B2F}">
      <dsp:nvSpPr>
        <dsp:cNvPr id="0" name=""/>
        <dsp:cNvSpPr/>
      </dsp:nvSpPr>
      <dsp:spPr>
        <a:xfrm>
          <a:off x="0" y="5049215"/>
          <a:ext cx="9144000" cy="380048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0663-F00F-436A-A801-25087E529FBF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50D1-B0A2-4962-B503-5A0328B88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86D8E3-5866-40D2-9511-37687AE8A9F7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155448"/>
            <a:ext cx="9358346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Додавання розрядного числа до двоцифрового</a:t>
            </a:r>
            <a:r>
              <a:rPr lang="ru-RU" sz="3600" dirty="0" smtClean="0"/>
              <a:t>  </a:t>
            </a:r>
            <a:r>
              <a:rPr lang="uk-UA" sz="3600" dirty="0" smtClean="0"/>
              <a:t>(45 + 20).</a:t>
            </a:r>
            <a:r>
              <a:rPr lang="ru-RU" sz="3600" dirty="0" smtClean="0"/>
              <a:t> </a:t>
            </a:r>
            <a:r>
              <a:rPr lang="uk-UA" sz="3600" dirty="0" smtClean="0"/>
              <a:t>Віднімання розрядного числа від двоцифрового (45 – 20)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659" t="4873" r="3984" b="22546"/>
          <a:stretch>
            <a:fillRect/>
          </a:stretch>
        </p:blipFill>
        <p:spPr bwMode="auto">
          <a:xfrm>
            <a:off x="1285852" y="1428737"/>
            <a:ext cx="6706051" cy="543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uk-UA" sz="3600" b="1" dirty="0" smtClean="0"/>
              <a:t>Формування обчислювальної навички. Скорочення дії</a:t>
            </a:r>
            <a:endParaRPr lang="ru-RU" sz="36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196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904" y="3717032"/>
            <a:ext cx="9159904" cy="266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5732" y="211007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7 0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11007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4466" y="164305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7 0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4584" y="164305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1788" y="164305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7 8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2" y="311021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6 0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486" y="311021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0166" y="264318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6 0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0284" y="264318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88" y="264318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6 2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043608" y="1988840"/>
            <a:ext cx="14401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043608" y="2996952"/>
            <a:ext cx="14401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3528" y="414908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</a:rPr>
              <a:t>5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584" y="414908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</a:rPr>
              <a:t>4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3648" y="414908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58" y="4653136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</a:rPr>
              <a:t>3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6382" y="4653136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</a:rPr>
              <a:t>2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3648" y="465313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504" y="5273117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0000FF"/>
                </a:solidFill>
              </a:rPr>
              <a:t>8</a:t>
            </a:r>
            <a:endParaRPr lang="ru-RU" sz="3200" i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4944" y="5273117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0000FF"/>
                </a:solidFill>
              </a:rPr>
              <a:t>5</a:t>
            </a:r>
            <a:endParaRPr lang="ru-RU" sz="3200" i="1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19672" y="529249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96" y="577318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0000FF"/>
                </a:solidFill>
              </a:rPr>
              <a:t>4</a:t>
            </a:r>
            <a:endParaRPr lang="ru-RU" sz="3200" i="1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9592" y="578645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0000FF"/>
                </a:solidFill>
              </a:rPr>
              <a:t>2</a:t>
            </a:r>
            <a:endParaRPr lang="ru-RU" sz="3200" i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19672" y="580526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52118" y="203864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6 0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636" y="203864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95192" y="15716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3 0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81010" y="15716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52514" y="15716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3 2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57818" y="303877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9 0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9336" y="303877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00892" y="257174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5 0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86710" y="257174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58214" y="257174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5 5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 rot="14229311" flipH="1" flipV="1">
            <a:off x="6142422" y="1775354"/>
            <a:ext cx="447473" cy="1091162"/>
          </a:xfrm>
          <a:custGeom>
            <a:avLst/>
            <a:gdLst>
              <a:gd name="connsiteX0" fmla="*/ 29980 w 227351"/>
              <a:gd name="connsiteY0" fmla="*/ 0 h 569626"/>
              <a:gd name="connsiteX1" fmla="*/ 194872 w 227351"/>
              <a:gd name="connsiteY1" fmla="*/ 164892 h 569626"/>
              <a:gd name="connsiteX2" fmla="*/ 194872 w 227351"/>
              <a:gd name="connsiteY2" fmla="*/ 389744 h 569626"/>
              <a:gd name="connsiteX3" fmla="*/ 0 w 227351"/>
              <a:gd name="connsiteY3" fmla="*/ 569626 h 56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51" h="569626">
                <a:moveTo>
                  <a:pt x="29980" y="0"/>
                </a:moveTo>
                <a:cubicBezTo>
                  <a:pt x="98685" y="49967"/>
                  <a:pt x="167390" y="99935"/>
                  <a:pt x="194872" y="164892"/>
                </a:cubicBezTo>
                <a:cubicBezTo>
                  <a:pt x="222354" y="229849"/>
                  <a:pt x="227351" y="322288"/>
                  <a:pt x="194872" y="389744"/>
                </a:cubicBezTo>
                <a:cubicBezTo>
                  <a:pt x="162393" y="457200"/>
                  <a:pt x="81196" y="513413"/>
                  <a:pt x="0" y="569626"/>
                </a:cubicBezTo>
              </a:path>
            </a:pathLst>
          </a:cu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Полилиния 47"/>
          <p:cNvSpPr/>
          <p:nvPr/>
        </p:nvSpPr>
        <p:spPr>
          <a:xfrm rot="14229311" flipH="1" flipV="1">
            <a:off x="6128680" y="2800715"/>
            <a:ext cx="455073" cy="1062586"/>
          </a:xfrm>
          <a:custGeom>
            <a:avLst/>
            <a:gdLst>
              <a:gd name="connsiteX0" fmla="*/ 29980 w 227351"/>
              <a:gd name="connsiteY0" fmla="*/ 0 h 569626"/>
              <a:gd name="connsiteX1" fmla="*/ 194872 w 227351"/>
              <a:gd name="connsiteY1" fmla="*/ 164892 h 569626"/>
              <a:gd name="connsiteX2" fmla="*/ 194872 w 227351"/>
              <a:gd name="connsiteY2" fmla="*/ 389744 h 569626"/>
              <a:gd name="connsiteX3" fmla="*/ 0 w 227351"/>
              <a:gd name="connsiteY3" fmla="*/ 569626 h 56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51" h="569626">
                <a:moveTo>
                  <a:pt x="29980" y="0"/>
                </a:moveTo>
                <a:cubicBezTo>
                  <a:pt x="98685" y="49967"/>
                  <a:pt x="167390" y="99935"/>
                  <a:pt x="194872" y="164892"/>
                </a:cubicBezTo>
                <a:cubicBezTo>
                  <a:pt x="222354" y="229849"/>
                  <a:pt x="227351" y="322288"/>
                  <a:pt x="194872" y="389744"/>
                </a:cubicBezTo>
                <a:cubicBezTo>
                  <a:pt x="162393" y="457200"/>
                  <a:pt x="81196" y="513413"/>
                  <a:pt x="0" y="569626"/>
                </a:cubicBezTo>
              </a:path>
            </a:pathLst>
          </a:cu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4" grpId="0"/>
      <p:bldP spid="15" grpId="0"/>
      <p:bldP spid="16" grpId="0"/>
      <p:bldP spid="17" grpId="0"/>
      <p:bldP spid="18" grpId="0"/>
      <p:bldP spid="24" grpId="0"/>
      <p:bldP spid="24" grpId="1"/>
      <p:bldP spid="25" grpId="0"/>
      <p:bldP spid="25" grpId="1"/>
      <p:bldP spid="26" grpId="0"/>
      <p:bldP spid="27" grpId="0"/>
      <p:bldP spid="27" grpId="1"/>
      <p:bldP spid="28" grpId="0"/>
      <p:bldP spid="28" grpId="1"/>
      <p:bldP spid="29" grpId="0"/>
      <p:bldP spid="30" grpId="0"/>
      <p:bldP spid="30" grpId="1"/>
      <p:bldP spid="31" grpId="0"/>
      <p:bldP spid="31" grpId="1"/>
      <p:bldP spid="32" grpId="0"/>
      <p:bldP spid="33" grpId="0"/>
      <p:bldP spid="33" grpId="1"/>
      <p:bldP spid="34" grpId="0"/>
      <p:bldP spid="34" grpId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Формування обчислювальної навички</a:t>
            </a:r>
            <a:endParaRPr lang="ru-RU" sz="36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1"/>
            <a:ext cx="9144000" cy="264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9144000" cy="239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86738" cy="187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7308304" cy="161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9144000" cy="162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3"/>
            <a:ext cx="9144000" cy="207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0307"/>
            <a:ext cx="9144000" cy="198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Додавання (віднімання) круглого числа до (від) двоцифрового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C05549-699B-416A-8459-CCFA85A58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FC05549-699B-416A-8459-CCFA85A58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665610-000F-4398-91C6-861FE6BA6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9665610-000F-4398-91C6-861FE6BA6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C01785-1560-4341-BE97-5A16B62C3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DC01785-1560-4341-BE97-5A16B62C3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AE146-73C1-46BD-ACBC-A65356419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C7AE146-73C1-46BD-ACBC-A65356419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Додавання (віднімання) круглого числа до (від) двоцифрового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548680" y="1412776"/>
          <a:ext cx="12097344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848" y="1714488"/>
            <a:ext cx="923330" cy="47388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Уміння, на яких 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ґрунтується прийом обчислення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4FAB2B-10B0-4537-A3CC-065B6E80F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C4FAB2B-10B0-4537-A3CC-065B6E80F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C59A4-83EF-4AF8-8B11-9E46EF9A4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4AC59A4-83EF-4AF8-8B11-9E46EF9A4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58E85-8376-430A-B693-CE172E992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A158E85-8376-430A-B693-CE172E992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82A60E-731E-4B73-88AC-189DB9368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D82A60E-731E-4B73-88AC-189DB9368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7000892" y="600076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20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29058" y="600076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30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868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Додавання розрядного числа до двоцифрового</a:t>
            </a:r>
            <a:r>
              <a:rPr lang="ru-RU" sz="3600" b="1" dirty="0" smtClean="0"/>
              <a:t> </a:t>
            </a:r>
            <a:r>
              <a:rPr lang="uk-UA" sz="3600" b="1" dirty="0" smtClean="0"/>
              <a:t>(</a:t>
            </a:r>
            <a:r>
              <a:rPr lang="uk-UA" sz="3600" dirty="0" smtClean="0"/>
              <a:t>32</a:t>
            </a:r>
            <a:r>
              <a:rPr lang="uk-UA" sz="3600" b="1" dirty="0" smtClean="0"/>
              <a:t> + 20). Ознайомлення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3857620" cy="537321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sz="2400" b="1" i="1" dirty="0" smtClean="0"/>
              <a:t>Практичні вправи: </a:t>
            </a:r>
            <a:endParaRPr lang="en-US" sz="2400" b="1" i="1" dirty="0" smtClean="0"/>
          </a:p>
          <a:p>
            <a:pPr indent="0">
              <a:buNone/>
            </a:pPr>
            <a:r>
              <a:rPr lang="uk-UA" sz="2400" i="1" dirty="0" smtClean="0"/>
              <a:t>Позначте намистинками число 32. </a:t>
            </a:r>
            <a:endParaRPr lang="en-US" sz="2400" i="1" dirty="0" smtClean="0"/>
          </a:p>
          <a:p>
            <a:pPr indent="0">
              <a:buNone/>
            </a:pPr>
            <a:r>
              <a:rPr lang="uk-UA" sz="2400" i="1" dirty="0" smtClean="0"/>
              <a:t>Приєднайте ще 2 стрижні - десятки. </a:t>
            </a:r>
            <a:endParaRPr lang="en-US" sz="2400" i="1" dirty="0" smtClean="0"/>
          </a:p>
          <a:p>
            <a:pPr indent="0">
              <a:buNone/>
            </a:pPr>
            <a:r>
              <a:rPr lang="uk-UA" sz="2400" i="1" dirty="0" smtClean="0"/>
              <a:t>Скільки одержали? </a:t>
            </a:r>
          </a:p>
          <a:p>
            <a:pPr indent="0">
              <a:buNone/>
            </a:pPr>
            <a:r>
              <a:rPr lang="uk-UA" sz="2400" i="1" dirty="0" smtClean="0"/>
              <a:t>Складіть рівність. </a:t>
            </a:r>
          </a:p>
        </p:txBody>
      </p:sp>
      <p:grpSp>
        <p:nvGrpSpPr>
          <p:cNvPr id="17" name="Группа 68"/>
          <p:cNvGrpSpPr/>
          <p:nvPr/>
        </p:nvGrpSpPr>
        <p:grpSpPr>
          <a:xfrm>
            <a:off x="3857620" y="1428736"/>
            <a:ext cx="428628" cy="4286280"/>
            <a:chOff x="4000496" y="1428736"/>
            <a:chExt cx="428628" cy="4286280"/>
          </a:xfrm>
          <a:solidFill>
            <a:srgbClr val="FFFF00"/>
          </a:solidFill>
        </p:grpSpPr>
        <p:sp>
          <p:nvSpPr>
            <p:cNvPr id="4" name="Овал 3"/>
            <p:cNvSpPr/>
            <p:nvPr/>
          </p:nvSpPr>
          <p:spPr>
            <a:xfrm>
              <a:off x="4000496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4000496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4000496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000496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000496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000496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000496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00496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000496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000496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562476" y="600076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72132" y="142873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72132" y="185736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14942" y="6072206"/>
            <a:ext cx="71438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</a:rPr>
              <a:t>+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79487" y="6072206"/>
            <a:ext cx="535785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</a:rPr>
              <a:t>=</a:t>
            </a:r>
            <a:endParaRPr lang="ru-RU" sz="5400" b="1" dirty="0">
              <a:solidFill>
                <a:schemeClr val="tx1"/>
              </a:solidFill>
            </a:endParaRPr>
          </a:p>
        </p:txBody>
      </p:sp>
      <p:grpSp>
        <p:nvGrpSpPr>
          <p:cNvPr id="18" name="Группа 69"/>
          <p:cNvGrpSpPr/>
          <p:nvPr/>
        </p:nvGrpSpPr>
        <p:grpSpPr>
          <a:xfrm>
            <a:off x="4357686" y="1428736"/>
            <a:ext cx="428628" cy="4286280"/>
            <a:chOff x="4572000" y="1428736"/>
            <a:chExt cx="428628" cy="4286280"/>
          </a:xfrm>
          <a:solidFill>
            <a:srgbClr val="FFFF00"/>
          </a:solidFill>
        </p:grpSpPr>
        <p:sp>
          <p:nvSpPr>
            <p:cNvPr id="24" name="Овал 23"/>
            <p:cNvSpPr/>
            <p:nvPr/>
          </p:nvSpPr>
          <p:spPr>
            <a:xfrm>
              <a:off x="4572000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572000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572000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572000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572000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572000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572000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572000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572000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572000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70"/>
          <p:cNvGrpSpPr/>
          <p:nvPr/>
        </p:nvGrpSpPr>
        <p:grpSpPr>
          <a:xfrm>
            <a:off x="4857752" y="1428736"/>
            <a:ext cx="428628" cy="4286280"/>
            <a:chOff x="5143504" y="1428736"/>
            <a:chExt cx="428628" cy="4286280"/>
          </a:xfrm>
          <a:solidFill>
            <a:srgbClr val="FFFF00"/>
          </a:solidFill>
        </p:grpSpPr>
        <p:sp>
          <p:nvSpPr>
            <p:cNvPr id="34" name="Овал 33"/>
            <p:cNvSpPr/>
            <p:nvPr/>
          </p:nvSpPr>
          <p:spPr>
            <a:xfrm>
              <a:off x="5143504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143504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143504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143504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143504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143504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5143504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5143504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5143504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143504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66"/>
          <p:cNvGrpSpPr/>
          <p:nvPr/>
        </p:nvGrpSpPr>
        <p:grpSpPr>
          <a:xfrm>
            <a:off x="7000892" y="1428736"/>
            <a:ext cx="428628" cy="4286280"/>
            <a:chOff x="7286644" y="1428736"/>
            <a:chExt cx="428628" cy="4286280"/>
          </a:xfrm>
          <a:solidFill>
            <a:srgbClr val="FFFF00"/>
          </a:solidFill>
        </p:grpSpPr>
        <p:sp>
          <p:nvSpPr>
            <p:cNvPr id="45" name="Овал 44"/>
            <p:cNvSpPr/>
            <p:nvPr/>
          </p:nvSpPr>
          <p:spPr>
            <a:xfrm>
              <a:off x="7286644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7286644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7286644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7286644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7286644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7286644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286644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286644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286644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7286644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7"/>
          <p:cNvGrpSpPr/>
          <p:nvPr/>
        </p:nvGrpSpPr>
        <p:grpSpPr>
          <a:xfrm>
            <a:off x="7572396" y="1428736"/>
            <a:ext cx="428628" cy="4286280"/>
            <a:chOff x="7858148" y="1428736"/>
            <a:chExt cx="428628" cy="4286280"/>
          </a:xfrm>
          <a:solidFill>
            <a:srgbClr val="FFFF00"/>
          </a:solidFill>
        </p:grpSpPr>
        <p:sp>
          <p:nvSpPr>
            <p:cNvPr id="55" name="Овал 54"/>
            <p:cNvSpPr/>
            <p:nvPr/>
          </p:nvSpPr>
          <p:spPr>
            <a:xfrm>
              <a:off x="7858148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7858148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858148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8148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858148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858148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7858148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7858148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858148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8148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7858148" y="600076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50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01090" y="600076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786182" y="1357298"/>
            <a:ext cx="3357586" cy="4572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4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64162E-6 L 0.11945 -0.00208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0405E-6 L 0.11945 -0.00161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1387E-6 L -0.17864 0.00023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1387E-6 L -0.18593 0.00023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7341E-6 L -0.12327 -0.00162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1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7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44" grpId="0" animBg="1"/>
      <p:bldP spid="3" grpId="0" uiExpand="1" build="p"/>
      <p:bldP spid="3" grpId="1" uiExpand="1" build="p"/>
      <p:bldP spid="14" grpId="0" animBg="1"/>
      <p:bldP spid="15" grpId="0" animBg="1"/>
      <p:bldP spid="15" grpId="1" animBg="1"/>
      <p:bldP spid="16" grpId="0" animBg="1"/>
      <p:bldP spid="16" grpId="1" animBg="1"/>
      <p:bldP spid="16" grpId="2" animBg="1"/>
      <p:bldP spid="22" grpId="0"/>
      <p:bldP spid="23" grpId="0" animBg="1"/>
      <p:bldP spid="66" grpId="0" animBg="1"/>
      <p:bldP spid="21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08"/>
            <a:ext cx="8629624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uk-UA" sz="3600" b="1" dirty="0" smtClean="0"/>
              <a:t>Віднімання розрядного числа від двоцифрового (</a:t>
            </a:r>
            <a:r>
              <a:rPr lang="uk-UA" sz="3600" dirty="0" smtClean="0"/>
              <a:t>52</a:t>
            </a:r>
            <a:r>
              <a:rPr lang="uk-UA" sz="3600" b="1" dirty="0" smtClean="0"/>
              <a:t> - 20). Ознайомлення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3929058" cy="537321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sz="2400" b="1" i="1" dirty="0" smtClean="0"/>
              <a:t>Практичні вправи: </a:t>
            </a:r>
            <a:endParaRPr lang="en-US" sz="2400" b="1" i="1" dirty="0" smtClean="0"/>
          </a:p>
          <a:p>
            <a:pPr indent="0">
              <a:buNone/>
            </a:pPr>
            <a:r>
              <a:rPr lang="uk-UA" sz="2400" i="1" dirty="0" smtClean="0"/>
              <a:t>Позначте намистинками число 52. </a:t>
            </a:r>
            <a:endParaRPr lang="en-US" sz="2400" i="1" dirty="0" smtClean="0"/>
          </a:p>
          <a:p>
            <a:pPr indent="0">
              <a:buNone/>
            </a:pPr>
            <a:r>
              <a:rPr lang="uk-UA" sz="2400" i="1" dirty="0" err="1" smtClean="0"/>
              <a:t>Вилучте</a:t>
            </a:r>
            <a:r>
              <a:rPr lang="uk-UA" sz="2400" i="1" dirty="0" smtClean="0"/>
              <a:t> 2 стрижні - десятки. </a:t>
            </a:r>
          </a:p>
          <a:p>
            <a:pPr indent="0">
              <a:buNone/>
            </a:pPr>
            <a:r>
              <a:rPr lang="uk-UA" sz="2400" i="1" dirty="0" smtClean="0"/>
              <a:t>Скільки одержали? </a:t>
            </a:r>
            <a:endParaRPr lang="en-US" sz="2400" i="1" dirty="0" smtClean="0"/>
          </a:p>
          <a:p>
            <a:pPr indent="0">
              <a:buNone/>
            </a:pPr>
            <a:r>
              <a:rPr lang="uk-UA" sz="2400" i="1" dirty="0" smtClean="0"/>
              <a:t>Складіть рівність.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600076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20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600076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50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214810" y="1428736"/>
            <a:ext cx="428628" cy="4286280"/>
            <a:chOff x="4000496" y="1428736"/>
            <a:chExt cx="428628" cy="4286280"/>
          </a:xfrm>
          <a:solidFill>
            <a:srgbClr val="FFFF00"/>
          </a:solidFill>
        </p:grpSpPr>
        <p:sp>
          <p:nvSpPr>
            <p:cNvPr id="7" name="Овал 6"/>
            <p:cNvSpPr/>
            <p:nvPr/>
          </p:nvSpPr>
          <p:spPr>
            <a:xfrm>
              <a:off x="4000496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4000496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000496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000496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00496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000496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000496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000496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000496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000496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848228" y="600076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929454" y="142873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29454" y="185736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57818" y="6072206"/>
            <a:ext cx="71438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-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15206" y="6072206"/>
            <a:ext cx="535785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</a:rPr>
              <a:t>=</a:t>
            </a:r>
            <a:endParaRPr lang="ru-RU" sz="5400" b="1" dirty="0">
              <a:solidFill>
                <a:schemeClr val="tx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714876" y="1428736"/>
            <a:ext cx="428628" cy="4286280"/>
            <a:chOff x="4572000" y="1428736"/>
            <a:chExt cx="428628" cy="4286280"/>
          </a:xfrm>
          <a:solidFill>
            <a:srgbClr val="FFFF00"/>
          </a:solidFill>
        </p:grpSpPr>
        <p:sp>
          <p:nvSpPr>
            <p:cNvPr id="23" name="Овал 22"/>
            <p:cNvSpPr/>
            <p:nvPr/>
          </p:nvSpPr>
          <p:spPr>
            <a:xfrm>
              <a:off x="4572000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572000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572000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572000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572000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572000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572000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572000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572000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572000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214942" y="1428736"/>
            <a:ext cx="428628" cy="4286280"/>
            <a:chOff x="5143504" y="1428736"/>
            <a:chExt cx="428628" cy="4286280"/>
          </a:xfrm>
          <a:solidFill>
            <a:srgbClr val="FFFF00"/>
          </a:solidFill>
        </p:grpSpPr>
        <p:sp>
          <p:nvSpPr>
            <p:cNvPr id="34" name="Овал 33"/>
            <p:cNvSpPr/>
            <p:nvPr/>
          </p:nvSpPr>
          <p:spPr>
            <a:xfrm>
              <a:off x="5143504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143504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143504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143504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143504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143504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5143504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5143504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5143504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143504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715008" y="1428736"/>
            <a:ext cx="428628" cy="4286280"/>
            <a:chOff x="7286644" y="1428736"/>
            <a:chExt cx="428628" cy="4286280"/>
          </a:xfrm>
          <a:solidFill>
            <a:srgbClr val="FFFF00"/>
          </a:solidFill>
        </p:grpSpPr>
        <p:sp>
          <p:nvSpPr>
            <p:cNvPr id="45" name="Овал 44"/>
            <p:cNvSpPr/>
            <p:nvPr/>
          </p:nvSpPr>
          <p:spPr>
            <a:xfrm>
              <a:off x="7286644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7286644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7286644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7286644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7286644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7286644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286644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286644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286644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7286644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215074" y="1428736"/>
            <a:ext cx="428628" cy="4286280"/>
            <a:chOff x="7858148" y="1428736"/>
            <a:chExt cx="428628" cy="4286280"/>
          </a:xfrm>
          <a:solidFill>
            <a:srgbClr val="FFFF00"/>
          </a:solidFill>
        </p:grpSpPr>
        <p:sp>
          <p:nvSpPr>
            <p:cNvPr id="56" name="Овал 55"/>
            <p:cNvSpPr/>
            <p:nvPr/>
          </p:nvSpPr>
          <p:spPr>
            <a:xfrm>
              <a:off x="7858148" y="14287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858148" y="185736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8148" y="228599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858148" y="271462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858148" y="314324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7858148" y="357187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7858148" y="400050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858148" y="442913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8148" y="485776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858148" y="528638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7786710" y="600076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30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429684" y="600076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143372" y="1357298"/>
            <a:ext cx="2143140" cy="4500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13 -1.52636E-6 L -0.00452 0.00023 " pathEditMode="relative" rAng="0" ptsTypes="AA">
                                      <p:cBhvr>
                                        <p:cTn id="99" dur="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47 -1.52636E-6 L -0.00347 0.00023 " pathEditMode="relative" rAng="0" ptsTypes="AA">
                                      <p:cBhvr>
                                        <p:cTn id="101" dur="5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-1.70213E-6 L -0.00451 -0.00208 " pathEditMode="relative" rAng="0" ptsTypes="AA">
                                      <p:cBhvr>
                                        <p:cTn id="103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-3.88529E-6 L -0.00451 -0.00161 " pathEditMode="relative" rAng="0" ptsTypes="AA">
                                      <p:cBhvr>
                                        <p:cTn id="105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7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 animBg="1"/>
      <p:bldP spid="5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19" grpId="2" animBg="1"/>
      <p:bldP spid="20" grpId="0"/>
      <p:bldP spid="21" grpId="0"/>
      <p:bldP spid="67" grpId="0" animBg="1"/>
      <p:bldP spid="66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229600" cy="93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1828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268760"/>
            <a:ext cx="22002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650" y="4077072"/>
            <a:ext cx="427683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77072"/>
            <a:ext cx="4283968" cy="8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1340768"/>
            <a:ext cx="1866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4005065"/>
            <a:ext cx="4248472" cy="82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1340768"/>
            <a:ext cx="19240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4077072"/>
            <a:ext cx="4248472" cy="82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972452" cy="106929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uk-UA" sz="3600" b="1" dirty="0" smtClean="0"/>
              <a:t>Додавання (віднімання) розрядного числа до (від) двоцифрового</a:t>
            </a:r>
            <a:endParaRPr lang="ru-RU" sz="36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32013" y="1500174"/>
            <a:ext cx="9176013" cy="365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106929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 smtClean="0"/>
              <a:t> </a:t>
            </a:r>
            <a:r>
              <a:rPr lang="uk-UA" sz="3600" b="1" dirty="0" smtClean="0"/>
              <a:t>Додавання (віднімання) розрядного числа до (від) двоцифрового. Первинне закріплення</a:t>
            </a:r>
            <a:endParaRPr lang="ru-RU" sz="3600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5833"/>
            <a:ext cx="9144000" cy="271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7704" y="321297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8 0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321297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26369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8 0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26369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26369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5 0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26369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3 0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26369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8384" y="26369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42930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4 0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42930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182" y="3717032"/>
            <a:ext cx="86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4 0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37170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9256" y="3717032"/>
            <a:ext cx="92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2 0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216" y="37170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6 0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2320" y="37170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2400" y="371703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>
            <a:off x="4283968" y="3071810"/>
            <a:ext cx="1502478" cy="21317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низ стрелка 20"/>
          <p:cNvSpPr/>
          <p:nvPr/>
        </p:nvSpPr>
        <p:spPr>
          <a:xfrm>
            <a:off x="4214810" y="4143380"/>
            <a:ext cx="1571636" cy="21431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 smtClean="0"/>
              <a:t> </a:t>
            </a:r>
            <a:r>
              <a:rPr lang="uk-UA" sz="3600" b="1" dirty="0" smtClean="0"/>
              <a:t>Додавання (віднімання) розрядного числа до (від) двоцифрового. Формування обчислювальної навички</a:t>
            </a:r>
            <a:endParaRPr lang="ru-RU" sz="36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2060848"/>
            <a:ext cx="8152347" cy="374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4446" y="286205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4 0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7276" y="286205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246726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4 0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4598" y="246726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246726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246726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4 0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372" y="246726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246726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375315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3 0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76" y="375315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0218" y="328612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3 0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0298" y="328612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4664" y="328612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4730" y="328612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3 0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09110" y="328612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9176" y="328612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3 7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308" y="4572008"/>
            <a:ext cx="660230" cy="462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2 0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2976" y="457200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23094" y="41433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2 0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3174" y="41433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7540" y="41433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6 0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7620" y="41433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8 0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66300" y="41433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2066" y="41433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2896" y="542926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5 0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37276" y="542926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1656" y="500063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5 0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71736" y="500063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66102" y="500063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2 0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86182" y="500063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3 0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00562" y="500063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00628" y="500063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3 4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>
            <a:off x="2699792" y="2786058"/>
            <a:ext cx="504056" cy="14287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низ стрелка 40"/>
          <p:cNvSpPr/>
          <p:nvPr/>
        </p:nvSpPr>
        <p:spPr>
          <a:xfrm>
            <a:off x="2627784" y="3643314"/>
            <a:ext cx="586894" cy="14572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Выгнутая вниз стрелка 41"/>
          <p:cNvSpPr/>
          <p:nvPr/>
        </p:nvSpPr>
        <p:spPr>
          <a:xfrm>
            <a:off x="2195736" y="4509120"/>
            <a:ext cx="1224136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Выгнутая вниз стрелка 42"/>
          <p:cNvSpPr/>
          <p:nvPr/>
        </p:nvSpPr>
        <p:spPr>
          <a:xfrm>
            <a:off x="2195736" y="5373216"/>
            <a:ext cx="1224136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  <p:bldP spid="28" grpId="1"/>
      <p:bldP spid="30" grpId="0"/>
      <p:bldP spid="31" grpId="0"/>
      <p:bldP spid="32" grpId="0"/>
      <p:bldP spid="33" grpId="0"/>
      <p:bldP spid="34" grpId="0"/>
      <p:bldP spid="34" grpId="1"/>
      <p:bldP spid="35" grpId="0"/>
      <p:bldP spid="36" grpId="0"/>
      <p:bldP spid="36" grpId="1"/>
      <p:bldP spid="37" grpId="0"/>
      <p:bldP spid="38" grpId="0"/>
      <p:bldP spid="39" grpId="0"/>
      <p:bldP spid="40" grpId="0" animBg="1"/>
      <p:bldP spid="4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69a7a3d7749c277415e7ccb6ba79994aab5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8725</TotalTime>
  <Words>493</Words>
  <Application>Microsoft Office PowerPoint</Application>
  <PresentationFormat>Экран (4:3)</PresentationFormat>
  <Paragraphs>128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Додавання розрядного числа до двоцифрового  (45 + 20). Віднімання розрядного числа від двоцифрового (45 – 20)</vt:lpstr>
      <vt:lpstr>Додавання (віднімання) круглого числа до (від) двоцифрового </vt:lpstr>
      <vt:lpstr>Додавання (віднімання) круглого числа до (від) двоцифрового </vt:lpstr>
      <vt:lpstr>Додавання розрядного числа до двоцифрового (32 + 20). Ознайомлення</vt:lpstr>
      <vt:lpstr> Віднімання розрядного числа від двоцифрового (52 - 20). Ознайомлення</vt:lpstr>
      <vt:lpstr>Слайд 6</vt:lpstr>
      <vt:lpstr> Додавання (віднімання) розрядного числа до (від) двоцифрового</vt:lpstr>
      <vt:lpstr> Додавання (віднімання) розрядного числа до (від) двоцифрового. Первинне закріплення</vt:lpstr>
      <vt:lpstr> Додавання (віднімання) розрядного числа до (від) двоцифрового. Формування обчислювальної навички</vt:lpstr>
      <vt:lpstr> Формування обчислювальної навички. Скорочення дії</vt:lpstr>
      <vt:lpstr>Формування обчислювальної навички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7,8.   Методика формування обчислювальних навичок додавання і віднімання в межах 100</dc:title>
  <dc:creator>Admin</dc:creator>
  <cp:lastModifiedBy>Marinochka</cp:lastModifiedBy>
  <cp:revision>529</cp:revision>
  <dcterms:created xsi:type="dcterms:W3CDTF">2013-03-16T06:54:50Z</dcterms:created>
  <dcterms:modified xsi:type="dcterms:W3CDTF">2015-06-08T07:51:40Z</dcterms:modified>
</cp:coreProperties>
</file>