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556" r:id="rId2"/>
    <p:sldId id="557" r:id="rId3"/>
    <p:sldId id="558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10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Рисунок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983" y="1414568"/>
            <a:ext cx="6949479" cy="5443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http://englisch-infoblog.ru/wp-content/uploads/2014/09/%D1%86%D0%B8%D1%84%D1%80%D1%8B-1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143404" cy="17611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072098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палички й пучки – десятки                паличок;</a:t>
            </a:r>
          </a:p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набір </a:t>
            </a:r>
            <a:r>
              <a:rPr lang="uk-UA" sz="2400" dirty="0"/>
              <a:t>карток з </a:t>
            </a:r>
            <a:r>
              <a:rPr lang="uk-UA" sz="2400" dirty="0" smtClean="0"/>
              <a:t>   одноцифровими  та  з  круглими числами;</a:t>
            </a:r>
          </a:p>
        </p:txBody>
      </p:sp>
      <p:pic>
        <p:nvPicPr>
          <p:cNvPr id="5126" name="Picture 6" descr="http://doc4web.ru/uploads/files/11/10202/hello_html_m7feb4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306" y="1428736"/>
            <a:ext cx="3146694" cy="1714512"/>
          </a:xfrm>
          <a:prstGeom prst="rect">
            <a:avLst/>
          </a:prstGeom>
          <a:noFill/>
        </p:spPr>
      </p:pic>
      <p:pic>
        <p:nvPicPr>
          <p:cNvPr id="5128" name="Picture 8" descr="http://festival.1september.ru/articles/549601/im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143248"/>
            <a:ext cx="4286250" cy="1019176"/>
          </a:xfrm>
          <a:prstGeom prst="rect">
            <a:avLst/>
          </a:prstGeom>
          <a:noFill/>
        </p:spPr>
      </p:pic>
      <p:pic>
        <p:nvPicPr>
          <p:cNvPr id="5130" name="Picture 10" descr="http://st1.stranamam.ru/data/cache/2011nov/26/57/3090490_54901-700x500.jpg"/>
          <p:cNvPicPr>
            <a:picLocks noChangeAspect="1" noChangeArrowheads="1"/>
          </p:cNvPicPr>
          <p:nvPr/>
        </p:nvPicPr>
        <p:blipFill>
          <a:blip r:embed="rId5" cstate="print"/>
          <a:srcRect l="5374" t="4647" r="4358" b="5711"/>
          <a:stretch>
            <a:fillRect/>
          </a:stretch>
        </p:blipFill>
        <p:spPr bwMode="auto">
          <a:xfrm>
            <a:off x="5575704" y="4214818"/>
            <a:ext cx="3568328" cy="2643206"/>
          </a:xfrm>
          <a:prstGeom prst="rect">
            <a:avLst/>
          </a:prstGeom>
          <a:noFill/>
        </p:spPr>
      </p:pic>
      <p:pic>
        <p:nvPicPr>
          <p:cNvPr id="135170" name="Picture 2" descr="http://www.komus.ru/photo/_full/339752_1.jpg"/>
          <p:cNvPicPr>
            <a:picLocks noChangeAspect="1" noChangeArrowheads="1"/>
          </p:cNvPicPr>
          <p:nvPr/>
        </p:nvPicPr>
        <p:blipFill>
          <a:blip r:embed="rId6" cstate="print"/>
          <a:srcRect t="18183" b="15908"/>
          <a:stretch>
            <a:fillRect/>
          </a:stretch>
        </p:blipFill>
        <p:spPr bwMode="auto">
          <a:xfrm>
            <a:off x="0" y="4786322"/>
            <a:ext cx="3143272" cy="2071702"/>
          </a:xfrm>
          <a:prstGeom prst="rect">
            <a:avLst/>
          </a:prstGeom>
          <a:noFill/>
        </p:spPr>
      </p:pic>
      <p:pic>
        <p:nvPicPr>
          <p:cNvPr id="135174" name="Picture 6" descr="http://russianmagnets.com/files/products/IMG_6749.800x600w.jpg?5968d592601b79a36fd78de87f4cf7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36929"/>
            <a:ext cx="2433126" cy="162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Наочні посібники і дидактичний матеріал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7429552" cy="4483113"/>
          </a:xfrm>
        </p:spPr>
        <p:txBody>
          <a:bodyPr>
            <a:noAutofit/>
          </a:bodyPr>
          <a:lstStyle/>
          <a:p>
            <a:pPr marL="0" indent="457200">
              <a:lnSpc>
                <a:spcPct val="80000"/>
              </a:lnSpc>
              <a:spcBef>
                <a:spcPts val="1800"/>
              </a:spcBef>
              <a:buClrTx/>
              <a:buSzPct val="99000"/>
              <a:buFont typeface="Wingdings" pitchFamily="2" charset="2"/>
              <a:buChar char="q"/>
            </a:pPr>
            <a:r>
              <a:rPr lang="uk-UA" sz="2400" dirty="0" smtClean="0"/>
              <a:t>намистинки і стрижні намистинок - десятки;</a:t>
            </a: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626421"/>
            <a:ext cx="2786082" cy="416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6421"/>
            <a:ext cx="3214678" cy="407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8726</TotalTime>
  <Words>38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Модульная</vt:lpstr>
      <vt:lpstr>Наочні посібники і дидактичний матеріал</vt:lpstr>
      <vt:lpstr>Наочні посібники і дидактичний матеріал</vt:lpstr>
      <vt:lpstr>Наочні посібники і дидактичний матеріал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529</cp:revision>
  <dcterms:created xsi:type="dcterms:W3CDTF">2013-03-16T06:54:50Z</dcterms:created>
  <dcterms:modified xsi:type="dcterms:W3CDTF">2015-06-08T16:05:58Z</dcterms:modified>
</cp:coreProperties>
</file>