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867" r:id="rId2"/>
    <p:sldId id="868" r:id="rId3"/>
    <p:sldId id="869" r:id="rId4"/>
    <p:sldId id="870" r:id="rId5"/>
    <p:sldId id="871" r:id="rId6"/>
    <p:sldId id="872" r:id="rId7"/>
    <p:sldId id="873" r:id="rId8"/>
    <p:sldId id="874" r:id="rId9"/>
    <p:sldId id="875" r:id="rId10"/>
    <p:sldId id="876" r:id="rId11"/>
    <p:sldId id="877" r:id="rId12"/>
    <p:sldId id="878" r:id="rId13"/>
    <p:sldId id="879" r:id="rId14"/>
    <p:sldId id="901" r:id="rId15"/>
    <p:sldId id="902" r:id="rId16"/>
    <p:sldId id="903" r:id="rId17"/>
    <p:sldId id="904" r:id="rId18"/>
    <p:sldId id="905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3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CEA97-C135-44A3-B0AE-F14E1FE38056}" type="doc">
      <dgm:prSet loTypeId="urn:microsoft.com/office/officeart/2005/8/layout/hList3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E46AA7A-0F40-428E-B5F6-9AA41B062027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Теоретична основа</a:t>
          </a:r>
          <a:endParaRPr lang="ru-RU" sz="3200" b="1" dirty="0">
            <a:solidFill>
              <a:schemeClr val="tx1"/>
            </a:solidFill>
          </a:endParaRPr>
        </a:p>
      </dgm:t>
    </dgm:pt>
    <dgm:pt modelId="{06A39159-240F-41F8-9A0E-C86214F3FB03}" type="parTrans" cxnId="{EC4A137D-B213-43A6-8830-6C1D6BE54591}">
      <dgm:prSet/>
      <dgm:spPr/>
      <dgm:t>
        <a:bodyPr/>
        <a:lstStyle/>
        <a:p>
          <a:endParaRPr lang="ru-RU"/>
        </a:p>
      </dgm:t>
    </dgm:pt>
    <dgm:pt modelId="{781BD312-D839-451D-BF0C-1791DDB8140D}" type="sibTrans" cxnId="{EC4A137D-B213-43A6-8830-6C1D6BE54591}">
      <dgm:prSet/>
      <dgm:spPr/>
      <dgm:t>
        <a:bodyPr/>
        <a:lstStyle/>
        <a:p>
          <a:endParaRPr lang="ru-RU"/>
        </a:p>
      </dgm:t>
    </dgm:pt>
    <dgm:pt modelId="{52AA291B-4501-43A4-92E9-310EBEC92FB3}">
      <dgm:prSet phldrT="[Текст]" custT="1"/>
      <dgm:spPr/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uk-UA" sz="2400" b="1" dirty="0" smtClean="0"/>
            <a:t>Правило додавання суми до числа: </a:t>
          </a:r>
          <a:r>
            <a:rPr lang="uk-UA" sz="2400" dirty="0" smtClean="0"/>
            <a:t>щоб додати суму до числа достатньо до цього числа додати спочатку один доданок, а потім, до одержаного результату додати інший доданок.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uk-UA" sz="2400" b="1" dirty="0" smtClean="0"/>
            <a:t>    (а + в) + с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uk-UA" sz="2400" b="1" dirty="0" smtClean="0"/>
            <a:t>а + (в + с) =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uk-UA" sz="2400" b="1" dirty="0" smtClean="0"/>
            <a:t>     (а + с) + в</a:t>
          </a:r>
          <a:endParaRPr lang="ru-RU" sz="2400" b="1" dirty="0"/>
        </a:p>
      </dgm:t>
    </dgm:pt>
    <dgm:pt modelId="{477AD974-1F75-490D-80A2-893C1E28CB69}" type="parTrans" cxnId="{36CDA75B-72BA-4831-812E-AB208BC9FEA5}">
      <dgm:prSet/>
      <dgm:spPr/>
      <dgm:t>
        <a:bodyPr/>
        <a:lstStyle/>
        <a:p>
          <a:endParaRPr lang="ru-RU"/>
        </a:p>
      </dgm:t>
    </dgm:pt>
    <dgm:pt modelId="{DEB69B0E-867F-4332-8791-3B2BEEAE0E95}" type="sibTrans" cxnId="{36CDA75B-72BA-4831-812E-AB208BC9FEA5}">
      <dgm:prSet/>
      <dgm:spPr/>
      <dgm:t>
        <a:bodyPr/>
        <a:lstStyle/>
        <a:p>
          <a:endParaRPr lang="ru-RU"/>
        </a:p>
      </dgm:t>
    </dgm:pt>
    <dgm:pt modelId="{B34010D5-2924-4E6C-9F5D-EE5027DC71D2}">
      <dgm:prSet phldrT="[Текст]" custT="1"/>
      <dgm:spPr/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uk-UA" sz="2400" b="1" dirty="0" smtClean="0">
              <a:solidFill>
                <a:schemeClr val="tx1"/>
              </a:solidFill>
            </a:rPr>
            <a:t>Правило віднімання суми від числа: </a:t>
          </a:r>
          <a:r>
            <a:rPr lang="uk-UA" sz="2400" dirty="0" smtClean="0">
              <a:solidFill>
                <a:schemeClr val="tx1"/>
              </a:solidFill>
            </a:rPr>
            <a:t>щоб відняти суму від числа, достатньо від цього числа відняти спочатку один доданок, а потім, від одержаного результату відняти інший доданок.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uk-UA" sz="2400" b="1" dirty="0" smtClean="0">
              <a:solidFill>
                <a:schemeClr val="tx1"/>
              </a:solidFill>
            </a:rPr>
            <a:t>   (а – в) – с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uk-UA" sz="2400" b="1" dirty="0" smtClean="0">
              <a:solidFill>
                <a:schemeClr val="tx1"/>
              </a:solidFill>
            </a:rPr>
            <a:t>а – (в + с) = 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uk-UA" sz="2400" b="1" smtClean="0">
              <a:solidFill>
                <a:schemeClr val="tx1"/>
              </a:solidFill>
            </a:rPr>
            <a:t>   (а – с) </a:t>
          </a:r>
          <a:r>
            <a:rPr lang="uk-UA" sz="2400" b="1" dirty="0" smtClean="0">
              <a:solidFill>
                <a:schemeClr val="tx1"/>
              </a:solidFill>
            </a:rPr>
            <a:t>- в</a:t>
          </a:r>
          <a:endParaRPr lang="ru-RU" sz="2400" b="1" dirty="0">
            <a:solidFill>
              <a:schemeClr val="tx1"/>
            </a:solidFill>
          </a:endParaRPr>
        </a:p>
      </dgm:t>
    </dgm:pt>
    <dgm:pt modelId="{8D9121A4-31DF-4FEB-87B7-89E7E12FA01B}" type="parTrans" cxnId="{80CC5217-7986-4DCE-9EB0-D7E3CEB2D538}">
      <dgm:prSet/>
      <dgm:spPr/>
      <dgm:t>
        <a:bodyPr/>
        <a:lstStyle/>
        <a:p>
          <a:endParaRPr lang="ru-RU"/>
        </a:p>
      </dgm:t>
    </dgm:pt>
    <dgm:pt modelId="{79451B5E-9BAA-451F-BD8C-960B162312B4}" type="sibTrans" cxnId="{80CC5217-7986-4DCE-9EB0-D7E3CEB2D538}">
      <dgm:prSet/>
      <dgm:spPr/>
      <dgm:t>
        <a:bodyPr/>
        <a:lstStyle/>
        <a:p>
          <a:endParaRPr lang="ru-RU"/>
        </a:p>
      </dgm:t>
    </dgm:pt>
    <dgm:pt modelId="{5832E2EA-1AE9-41AF-8675-2461D1CD4285}" type="pres">
      <dgm:prSet presAssocID="{272CEA97-C135-44A3-B0AE-F14E1FE380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41D7CE-5E3D-4573-BB81-5ABEC0AB1A5B}" type="pres">
      <dgm:prSet presAssocID="{AE46AA7A-0F40-428E-B5F6-9AA41B062027}" presName="roof" presStyleLbl="dkBgShp" presStyleIdx="0" presStyleCnt="2"/>
      <dgm:spPr/>
      <dgm:t>
        <a:bodyPr/>
        <a:lstStyle/>
        <a:p>
          <a:endParaRPr lang="ru-RU"/>
        </a:p>
      </dgm:t>
    </dgm:pt>
    <dgm:pt modelId="{16CD5C98-8CAF-4990-932B-33E94F5E1A16}" type="pres">
      <dgm:prSet presAssocID="{AE46AA7A-0F40-428E-B5F6-9AA41B062027}" presName="pillars" presStyleCnt="0"/>
      <dgm:spPr/>
      <dgm:t>
        <a:bodyPr/>
        <a:lstStyle/>
        <a:p>
          <a:endParaRPr lang="ru-RU"/>
        </a:p>
      </dgm:t>
    </dgm:pt>
    <dgm:pt modelId="{A412A9ED-A662-456E-A39E-E29DDFC016DB}" type="pres">
      <dgm:prSet presAssocID="{AE46AA7A-0F40-428E-B5F6-9AA41B06202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A770D-AE3D-4BC5-8369-643F2B44DF95}" type="pres">
      <dgm:prSet presAssocID="{B34010D5-2924-4E6C-9F5D-EE5027DC71D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F3B68-950C-4247-A4F1-02C4F40DE558}" type="pres">
      <dgm:prSet presAssocID="{AE46AA7A-0F40-428E-B5F6-9AA41B062027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D2016D60-B1D7-49E6-B943-4A2DF79C7AC4}" type="presOf" srcId="{B34010D5-2924-4E6C-9F5D-EE5027DC71D2}" destId="{0D6A770D-AE3D-4BC5-8369-643F2B44DF95}" srcOrd="0" destOrd="0" presId="urn:microsoft.com/office/officeart/2005/8/layout/hList3"/>
    <dgm:cxn modelId="{36CDA75B-72BA-4831-812E-AB208BC9FEA5}" srcId="{AE46AA7A-0F40-428E-B5F6-9AA41B062027}" destId="{52AA291B-4501-43A4-92E9-310EBEC92FB3}" srcOrd="0" destOrd="0" parTransId="{477AD974-1F75-490D-80A2-893C1E28CB69}" sibTransId="{DEB69B0E-867F-4332-8791-3B2BEEAE0E95}"/>
    <dgm:cxn modelId="{3F69065B-89FB-4FA3-BCE2-84632C391C3F}" type="presOf" srcId="{52AA291B-4501-43A4-92E9-310EBEC92FB3}" destId="{A412A9ED-A662-456E-A39E-E29DDFC016DB}" srcOrd="0" destOrd="0" presId="urn:microsoft.com/office/officeart/2005/8/layout/hList3"/>
    <dgm:cxn modelId="{80CC5217-7986-4DCE-9EB0-D7E3CEB2D538}" srcId="{AE46AA7A-0F40-428E-B5F6-9AA41B062027}" destId="{B34010D5-2924-4E6C-9F5D-EE5027DC71D2}" srcOrd="1" destOrd="0" parTransId="{8D9121A4-31DF-4FEB-87B7-89E7E12FA01B}" sibTransId="{79451B5E-9BAA-451F-BD8C-960B162312B4}"/>
    <dgm:cxn modelId="{7766D4B0-D0CC-464D-B2A8-E38C33DBAE01}" type="presOf" srcId="{AE46AA7A-0F40-428E-B5F6-9AA41B062027}" destId="{FB41D7CE-5E3D-4573-BB81-5ABEC0AB1A5B}" srcOrd="0" destOrd="0" presId="urn:microsoft.com/office/officeart/2005/8/layout/hList3"/>
    <dgm:cxn modelId="{EC4A137D-B213-43A6-8830-6C1D6BE54591}" srcId="{272CEA97-C135-44A3-B0AE-F14E1FE38056}" destId="{AE46AA7A-0F40-428E-B5F6-9AA41B062027}" srcOrd="0" destOrd="0" parTransId="{06A39159-240F-41F8-9A0E-C86214F3FB03}" sibTransId="{781BD312-D839-451D-BF0C-1791DDB8140D}"/>
    <dgm:cxn modelId="{89115A27-0238-4AA1-958B-3CA86D5D5550}" type="presOf" srcId="{272CEA97-C135-44A3-B0AE-F14E1FE38056}" destId="{5832E2EA-1AE9-41AF-8675-2461D1CD4285}" srcOrd="0" destOrd="0" presId="urn:microsoft.com/office/officeart/2005/8/layout/hList3"/>
    <dgm:cxn modelId="{BC2102A8-E94A-4D19-82B9-FF0CA178437B}" type="presParOf" srcId="{5832E2EA-1AE9-41AF-8675-2461D1CD4285}" destId="{FB41D7CE-5E3D-4573-BB81-5ABEC0AB1A5B}" srcOrd="0" destOrd="0" presId="urn:microsoft.com/office/officeart/2005/8/layout/hList3"/>
    <dgm:cxn modelId="{85D3ADE6-8ABD-42F6-8EDB-249131D517E0}" type="presParOf" srcId="{5832E2EA-1AE9-41AF-8675-2461D1CD4285}" destId="{16CD5C98-8CAF-4990-932B-33E94F5E1A16}" srcOrd="1" destOrd="0" presId="urn:microsoft.com/office/officeart/2005/8/layout/hList3"/>
    <dgm:cxn modelId="{3CAE0BAB-E844-40C1-9261-F55B9EF21C08}" type="presParOf" srcId="{16CD5C98-8CAF-4990-932B-33E94F5E1A16}" destId="{A412A9ED-A662-456E-A39E-E29DDFC016DB}" srcOrd="0" destOrd="0" presId="urn:microsoft.com/office/officeart/2005/8/layout/hList3"/>
    <dgm:cxn modelId="{8B61C78D-86B1-46DC-9CF0-955FC13D13BD}" type="presParOf" srcId="{16CD5C98-8CAF-4990-932B-33E94F5E1A16}" destId="{0D6A770D-AE3D-4BC5-8369-643F2B44DF95}" srcOrd="1" destOrd="0" presId="urn:microsoft.com/office/officeart/2005/8/layout/hList3"/>
    <dgm:cxn modelId="{7B1C0396-26E7-4DC6-A04B-B6B797358AA4}" type="presParOf" srcId="{5832E2EA-1AE9-41AF-8675-2461D1CD4285}" destId="{D15F3B68-950C-4247-A4F1-02C4F40DE55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BB781-3862-40F6-B4F8-B7338931C997}" type="doc">
      <dgm:prSet loTypeId="urn:microsoft.com/office/officeart/2005/8/layout/pyramid2" loCatId="list" qsTypeId="urn:microsoft.com/office/officeart/2005/8/quickstyle/3d7" qsCatId="3D" csTypeId="urn:microsoft.com/office/officeart/2005/8/colors/accent3_1" csCatId="accent3" phldr="1"/>
      <dgm:spPr/>
    </dgm:pt>
    <dgm:pt modelId="{A05FF585-85E0-4EDB-916B-DC3653DAB40D}">
      <dgm:prSet phldrT="[Текст]" custT="1"/>
      <dgm:spPr/>
      <dgm:t>
        <a:bodyPr/>
        <a:lstStyle/>
        <a:p>
          <a:r>
            <a:rPr lang="uk-UA" sz="2400" dirty="0" smtClean="0"/>
            <a:t>Подання числа у вигляді суми розрядних або зручних доданків</a:t>
          </a:r>
          <a:endParaRPr lang="ru-RU" sz="2400" dirty="0"/>
        </a:p>
      </dgm:t>
    </dgm:pt>
    <dgm:pt modelId="{831683EC-0241-487B-85EE-E060F2F184C5}" type="parTrans" cxnId="{D9483740-6BC0-414E-B48C-70E83E31FF4A}">
      <dgm:prSet/>
      <dgm:spPr/>
      <dgm:t>
        <a:bodyPr/>
        <a:lstStyle/>
        <a:p>
          <a:endParaRPr lang="ru-RU"/>
        </a:p>
      </dgm:t>
    </dgm:pt>
    <dgm:pt modelId="{45F86909-A28F-4264-B7DB-E1982FE08D2A}" type="sibTrans" cxnId="{D9483740-6BC0-414E-B48C-70E83E31FF4A}">
      <dgm:prSet/>
      <dgm:spPr/>
      <dgm:t>
        <a:bodyPr/>
        <a:lstStyle/>
        <a:p>
          <a:endParaRPr lang="ru-RU"/>
        </a:p>
      </dgm:t>
    </dgm:pt>
    <dgm:pt modelId="{57D7F001-30F8-41F0-B360-FEE484B61660}">
      <dgm:prSet phldrT="[Текст]" custT="1"/>
      <dgm:spPr/>
      <dgm:t>
        <a:bodyPr/>
        <a:lstStyle/>
        <a:p>
          <a:r>
            <a:rPr lang="uk-UA" sz="2400" dirty="0" smtClean="0"/>
            <a:t>Додавання (віднімання) до (від) двоцифрового числа круглих десятків</a:t>
          </a:r>
          <a:endParaRPr lang="ru-RU" sz="2400" dirty="0"/>
        </a:p>
      </dgm:t>
    </dgm:pt>
    <dgm:pt modelId="{2F1F8833-0FF5-4DB4-8497-2747FE4947A1}" type="parTrans" cxnId="{75FB8458-B15F-47F3-B953-0DBFB64B81D6}">
      <dgm:prSet/>
      <dgm:spPr/>
      <dgm:t>
        <a:bodyPr/>
        <a:lstStyle/>
        <a:p>
          <a:endParaRPr lang="ru-RU"/>
        </a:p>
      </dgm:t>
    </dgm:pt>
    <dgm:pt modelId="{3D7C8747-4453-4B2D-9EA5-4F39DB4A9BDB}" type="sibTrans" cxnId="{75FB8458-B15F-47F3-B953-0DBFB64B81D6}">
      <dgm:prSet/>
      <dgm:spPr/>
      <dgm:t>
        <a:bodyPr/>
        <a:lstStyle/>
        <a:p>
          <a:endParaRPr lang="ru-RU"/>
        </a:p>
      </dgm:t>
    </dgm:pt>
    <dgm:pt modelId="{296C9089-AD6A-425B-8446-47BC12334228}">
      <dgm:prSet phldrT="[Текст]" custT="1"/>
      <dgm:spPr/>
      <dgm:t>
        <a:bodyPr/>
        <a:lstStyle/>
        <a:p>
          <a:r>
            <a:rPr lang="uk-UA" sz="2400" dirty="0" smtClean="0"/>
            <a:t>Додавання (віднімання)  до (від) двоцифрового числа одноцифрового числа</a:t>
          </a:r>
          <a:endParaRPr lang="ru-RU" sz="2400" dirty="0"/>
        </a:p>
      </dgm:t>
    </dgm:pt>
    <dgm:pt modelId="{F9F04176-1589-4BEE-BB81-ECB13DF92FF4}" type="parTrans" cxnId="{4B7E5F28-A0D3-4116-B27E-70852F1B9A93}">
      <dgm:prSet/>
      <dgm:spPr/>
      <dgm:t>
        <a:bodyPr/>
        <a:lstStyle/>
        <a:p>
          <a:endParaRPr lang="ru-RU"/>
        </a:p>
      </dgm:t>
    </dgm:pt>
    <dgm:pt modelId="{E1530077-7018-498D-B0DC-CEC6941FE850}" type="sibTrans" cxnId="{4B7E5F28-A0D3-4116-B27E-70852F1B9A93}">
      <dgm:prSet/>
      <dgm:spPr/>
      <dgm:t>
        <a:bodyPr/>
        <a:lstStyle/>
        <a:p>
          <a:endParaRPr lang="ru-RU"/>
        </a:p>
      </dgm:t>
    </dgm:pt>
    <dgm:pt modelId="{D79F24AF-84DF-4324-BDC7-62858E0E6C0E}" type="pres">
      <dgm:prSet presAssocID="{C5FBB781-3862-40F6-B4F8-B7338931C997}" presName="compositeShape" presStyleCnt="0">
        <dgm:presLayoutVars>
          <dgm:dir/>
          <dgm:resizeHandles/>
        </dgm:presLayoutVars>
      </dgm:prSet>
      <dgm:spPr/>
    </dgm:pt>
    <dgm:pt modelId="{0C4FAB2B-10B0-4537-A3CC-065B6E80FFDC}" type="pres">
      <dgm:prSet presAssocID="{C5FBB781-3862-40F6-B4F8-B7338931C997}" presName="pyramid" presStyleLbl="node1" presStyleIdx="0" presStyleCnt="1" custLinFactNeighborX="-6363"/>
      <dgm:spPr/>
    </dgm:pt>
    <dgm:pt modelId="{0EBB8E6A-C35E-445B-9EAD-FD616882E4E7}" type="pres">
      <dgm:prSet presAssocID="{C5FBB781-3862-40F6-B4F8-B7338931C997}" presName="theList" presStyleCnt="0"/>
      <dgm:spPr/>
    </dgm:pt>
    <dgm:pt modelId="{94AC59A4-83EF-4AF8-8B11-9E46EF9A494C}" type="pres">
      <dgm:prSet presAssocID="{A05FF585-85E0-4EDB-916B-DC3653DAB40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32F4-A396-41D5-AA83-1A756626B226}" type="pres">
      <dgm:prSet presAssocID="{A05FF585-85E0-4EDB-916B-DC3653DAB40D}" presName="aSpace" presStyleCnt="0"/>
      <dgm:spPr/>
    </dgm:pt>
    <dgm:pt modelId="{10C98837-3AC6-4501-B74E-E63AA4947CFC}" type="pres">
      <dgm:prSet presAssocID="{57D7F001-30F8-41F0-B360-FEE484B6166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1B377-BA13-4671-82E8-64F1783C246E}" type="pres">
      <dgm:prSet presAssocID="{57D7F001-30F8-41F0-B360-FEE484B61660}" presName="aSpace" presStyleCnt="0"/>
      <dgm:spPr/>
    </dgm:pt>
    <dgm:pt modelId="{3A158E85-8376-430A-B693-CE172E99264A}" type="pres">
      <dgm:prSet presAssocID="{296C9089-AD6A-425B-8446-47BC1233422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B66E-C1D7-400D-80C4-9D1340D6D470}" type="pres">
      <dgm:prSet presAssocID="{296C9089-AD6A-425B-8446-47BC12334228}" presName="aSpace" presStyleCnt="0"/>
      <dgm:spPr/>
    </dgm:pt>
  </dgm:ptLst>
  <dgm:cxnLst>
    <dgm:cxn modelId="{3D07F022-67F4-4D5E-BF75-7CF5BF165D0E}" type="presOf" srcId="{296C9089-AD6A-425B-8446-47BC12334228}" destId="{3A158E85-8376-430A-B693-CE172E99264A}" srcOrd="0" destOrd="0" presId="urn:microsoft.com/office/officeart/2005/8/layout/pyramid2"/>
    <dgm:cxn modelId="{C406C9DF-DFC3-447A-A0DF-4E81D792C0FE}" type="presOf" srcId="{57D7F001-30F8-41F0-B360-FEE484B61660}" destId="{10C98837-3AC6-4501-B74E-E63AA4947CFC}" srcOrd="0" destOrd="0" presId="urn:microsoft.com/office/officeart/2005/8/layout/pyramid2"/>
    <dgm:cxn modelId="{A8686E8D-F82F-4BF9-8864-D151F450A981}" type="presOf" srcId="{C5FBB781-3862-40F6-B4F8-B7338931C997}" destId="{D79F24AF-84DF-4324-BDC7-62858E0E6C0E}" srcOrd="0" destOrd="0" presId="urn:microsoft.com/office/officeart/2005/8/layout/pyramid2"/>
    <dgm:cxn modelId="{4B7E5F28-A0D3-4116-B27E-70852F1B9A93}" srcId="{C5FBB781-3862-40F6-B4F8-B7338931C997}" destId="{296C9089-AD6A-425B-8446-47BC12334228}" srcOrd="2" destOrd="0" parTransId="{F9F04176-1589-4BEE-BB81-ECB13DF92FF4}" sibTransId="{E1530077-7018-498D-B0DC-CEC6941FE850}"/>
    <dgm:cxn modelId="{75FB8458-B15F-47F3-B953-0DBFB64B81D6}" srcId="{C5FBB781-3862-40F6-B4F8-B7338931C997}" destId="{57D7F001-30F8-41F0-B360-FEE484B61660}" srcOrd="1" destOrd="0" parTransId="{2F1F8833-0FF5-4DB4-8497-2747FE4947A1}" sibTransId="{3D7C8747-4453-4B2D-9EA5-4F39DB4A9BDB}"/>
    <dgm:cxn modelId="{871CC0BE-31F3-4EEA-B0F4-AEB854748433}" type="presOf" srcId="{A05FF585-85E0-4EDB-916B-DC3653DAB40D}" destId="{94AC59A4-83EF-4AF8-8B11-9E46EF9A494C}" srcOrd="0" destOrd="0" presId="urn:microsoft.com/office/officeart/2005/8/layout/pyramid2"/>
    <dgm:cxn modelId="{D9483740-6BC0-414E-B48C-70E83E31FF4A}" srcId="{C5FBB781-3862-40F6-B4F8-B7338931C997}" destId="{A05FF585-85E0-4EDB-916B-DC3653DAB40D}" srcOrd="0" destOrd="0" parTransId="{831683EC-0241-487B-85EE-E060F2F184C5}" sibTransId="{45F86909-A28F-4264-B7DB-E1982FE08D2A}"/>
    <dgm:cxn modelId="{C1423F32-9BBE-4402-86BA-61222631EBAC}" type="presParOf" srcId="{D79F24AF-84DF-4324-BDC7-62858E0E6C0E}" destId="{0C4FAB2B-10B0-4537-A3CC-065B6E80FFDC}" srcOrd="0" destOrd="0" presId="urn:microsoft.com/office/officeart/2005/8/layout/pyramid2"/>
    <dgm:cxn modelId="{076A2198-380D-4AAC-A00B-45BC99D18C53}" type="presParOf" srcId="{D79F24AF-84DF-4324-BDC7-62858E0E6C0E}" destId="{0EBB8E6A-C35E-445B-9EAD-FD616882E4E7}" srcOrd="1" destOrd="0" presId="urn:microsoft.com/office/officeart/2005/8/layout/pyramid2"/>
    <dgm:cxn modelId="{A42DB28A-365D-47A0-89B8-5951F8DE5990}" type="presParOf" srcId="{0EBB8E6A-C35E-445B-9EAD-FD616882E4E7}" destId="{94AC59A4-83EF-4AF8-8B11-9E46EF9A494C}" srcOrd="0" destOrd="0" presId="urn:microsoft.com/office/officeart/2005/8/layout/pyramid2"/>
    <dgm:cxn modelId="{826E26AD-B1B1-41A8-83A0-8545FAF6C95A}" type="presParOf" srcId="{0EBB8E6A-C35E-445B-9EAD-FD616882E4E7}" destId="{DBB032F4-A396-41D5-AA83-1A756626B226}" srcOrd="1" destOrd="0" presId="urn:microsoft.com/office/officeart/2005/8/layout/pyramid2"/>
    <dgm:cxn modelId="{D649EE26-76B7-41BB-AEAB-D90158B35477}" type="presParOf" srcId="{0EBB8E6A-C35E-445B-9EAD-FD616882E4E7}" destId="{10C98837-3AC6-4501-B74E-E63AA4947CFC}" srcOrd="2" destOrd="0" presId="urn:microsoft.com/office/officeart/2005/8/layout/pyramid2"/>
    <dgm:cxn modelId="{D5D5FC47-7B92-45C9-8881-27B774D67A56}" type="presParOf" srcId="{0EBB8E6A-C35E-445B-9EAD-FD616882E4E7}" destId="{8BD1B377-BA13-4671-82E8-64F1783C246E}" srcOrd="3" destOrd="0" presId="urn:microsoft.com/office/officeart/2005/8/layout/pyramid2"/>
    <dgm:cxn modelId="{B88B251F-A7FE-4B16-83CD-3E75704C68BC}" type="presParOf" srcId="{0EBB8E6A-C35E-445B-9EAD-FD616882E4E7}" destId="{3A158E85-8376-430A-B693-CE172E99264A}" srcOrd="4" destOrd="0" presId="urn:microsoft.com/office/officeart/2005/8/layout/pyramid2"/>
    <dgm:cxn modelId="{B4675889-1C08-4674-8BFE-EE3EE59CD464}" type="presParOf" srcId="{0EBB8E6A-C35E-445B-9EAD-FD616882E4E7}" destId="{39B2B66E-C1D7-400D-80C4-9D1340D6D47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41D7CE-5E3D-4573-BB81-5ABEC0AB1A5B}">
      <dsp:nvSpPr>
        <dsp:cNvPr id="0" name=""/>
        <dsp:cNvSpPr/>
      </dsp:nvSpPr>
      <dsp:spPr>
        <a:xfrm>
          <a:off x="0" y="0"/>
          <a:ext cx="8964488" cy="1539612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Теоретична основа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0"/>
        <a:ext cx="8964488" cy="1539612"/>
      </dsp:txXfrm>
    </dsp:sp>
    <dsp:sp modelId="{A412A9ED-A662-456E-A39E-E29DDFC016DB}">
      <dsp:nvSpPr>
        <dsp:cNvPr id="0" name=""/>
        <dsp:cNvSpPr/>
      </dsp:nvSpPr>
      <dsp:spPr>
        <a:xfrm>
          <a:off x="0" y="1539612"/>
          <a:ext cx="4482244" cy="323318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Правило додавання суми до числа: </a:t>
          </a:r>
          <a:r>
            <a:rPr lang="uk-UA" sz="2400" kern="1200" dirty="0" smtClean="0"/>
            <a:t>щоб додати суму до числа достатньо до цього числа додати спочатку один доданок, а потім, до одержаного результату додати інший доданок.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    (а + в) + с</a:t>
          </a:r>
        </a:p>
        <a:p>
          <a:pPr lvl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а + (в + с) =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     (а + с) + в</a:t>
          </a:r>
          <a:endParaRPr lang="ru-RU" sz="2400" b="1" kern="1200" dirty="0"/>
        </a:p>
      </dsp:txBody>
      <dsp:txXfrm>
        <a:off x="0" y="1539612"/>
        <a:ext cx="4482244" cy="3233185"/>
      </dsp:txXfrm>
    </dsp:sp>
    <dsp:sp modelId="{0D6A770D-AE3D-4BC5-8369-643F2B44DF95}">
      <dsp:nvSpPr>
        <dsp:cNvPr id="0" name=""/>
        <dsp:cNvSpPr/>
      </dsp:nvSpPr>
      <dsp:spPr>
        <a:xfrm>
          <a:off x="4482244" y="1539612"/>
          <a:ext cx="4482244" cy="323318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16641"/>
                <a:satOff val="4386"/>
                <a:lumOff val="43132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216641"/>
                <a:satOff val="4386"/>
                <a:lumOff val="43132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216641"/>
                <a:satOff val="4386"/>
                <a:lumOff val="4313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Правило віднімання суми від числа: </a:t>
          </a:r>
          <a:r>
            <a:rPr lang="uk-UA" sz="2400" kern="1200" dirty="0" smtClean="0">
              <a:solidFill>
                <a:schemeClr val="tx1"/>
              </a:solidFill>
            </a:rPr>
            <a:t>щоб відняти суму від числа, достатньо від цього числа відняти спочатку один доданок, а потім, від одержаного результату відняти інший доданок.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   (а – в) – с</a:t>
          </a:r>
        </a:p>
        <a:p>
          <a:pPr lvl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а – (в + с) =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smtClean="0">
              <a:solidFill>
                <a:schemeClr val="tx1"/>
              </a:solidFill>
            </a:rPr>
            <a:t>   (а – с) </a:t>
          </a:r>
          <a:r>
            <a:rPr lang="uk-UA" sz="2400" b="1" kern="1200" dirty="0" smtClean="0">
              <a:solidFill>
                <a:schemeClr val="tx1"/>
              </a:solidFill>
            </a:rPr>
            <a:t>- в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82244" y="1539612"/>
        <a:ext cx="4482244" cy="3233185"/>
      </dsp:txXfrm>
    </dsp:sp>
    <dsp:sp modelId="{D15F3B68-950C-4247-A4F1-02C4F40DE558}">
      <dsp:nvSpPr>
        <dsp:cNvPr id="0" name=""/>
        <dsp:cNvSpPr/>
      </dsp:nvSpPr>
      <dsp:spPr>
        <a:xfrm>
          <a:off x="0" y="4772797"/>
          <a:ext cx="8964488" cy="359242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FAB2B-10B0-4537-A3CC-065B6E80FFDC}">
      <dsp:nvSpPr>
        <dsp:cNvPr id="0" name=""/>
        <dsp:cNvSpPr/>
      </dsp:nvSpPr>
      <dsp:spPr>
        <a:xfrm>
          <a:off x="2691660" y="0"/>
          <a:ext cx="5256583" cy="525658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AC59A4-83EF-4AF8-8B11-9E46EF9A494C}">
      <dsp:nvSpPr>
        <dsp:cNvPr id="0" name=""/>
        <dsp:cNvSpPr/>
      </dsp:nvSpPr>
      <dsp:spPr>
        <a:xfrm>
          <a:off x="5654428" y="528481"/>
          <a:ext cx="3416778" cy="1244331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Подання числа у вигляді суми розрядних або зручних доданків</a:t>
          </a:r>
          <a:endParaRPr lang="ru-RU" sz="2400" kern="1200" dirty="0"/>
        </a:p>
      </dsp:txBody>
      <dsp:txXfrm>
        <a:off x="5654428" y="528481"/>
        <a:ext cx="3416778" cy="1244331"/>
      </dsp:txXfrm>
    </dsp:sp>
    <dsp:sp modelId="{10C98837-3AC6-4501-B74E-E63AA4947CFC}">
      <dsp:nvSpPr>
        <dsp:cNvPr id="0" name=""/>
        <dsp:cNvSpPr/>
      </dsp:nvSpPr>
      <dsp:spPr>
        <a:xfrm>
          <a:off x="5654428" y="1928354"/>
          <a:ext cx="3416778" cy="1244331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Додавання (віднімання) до (від) двоцифрового числа круглих десятків</a:t>
          </a:r>
          <a:endParaRPr lang="ru-RU" sz="2400" kern="1200" dirty="0"/>
        </a:p>
      </dsp:txBody>
      <dsp:txXfrm>
        <a:off x="5654428" y="1928354"/>
        <a:ext cx="3416778" cy="1244331"/>
      </dsp:txXfrm>
    </dsp:sp>
    <dsp:sp modelId="{3A158E85-8376-430A-B693-CE172E99264A}">
      <dsp:nvSpPr>
        <dsp:cNvPr id="0" name=""/>
        <dsp:cNvSpPr/>
      </dsp:nvSpPr>
      <dsp:spPr>
        <a:xfrm>
          <a:off x="5654428" y="3328228"/>
          <a:ext cx="3416778" cy="1244331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Додавання (віднімання)  до (від) двоцифрового числа одноцифрового числа</a:t>
          </a:r>
          <a:endParaRPr lang="ru-RU" sz="2400" kern="1200" dirty="0"/>
        </a:p>
      </dsp:txBody>
      <dsp:txXfrm>
        <a:off x="5654428" y="3328228"/>
        <a:ext cx="3416778" cy="1244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Прийом додавання (віднімання) частинами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484784"/>
          <a:ext cx="8964488" cy="51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5F3B68-950C-4247-A4F1-02C4F40D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15F3B68-950C-4247-A4F1-02C4F40DE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1D7CE-5E3D-4573-BB81-5ABEC0AB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B41D7CE-5E3D-4573-BB81-5ABEC0AB1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2A9ED-A662-456E-A39E-E29DDFC01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412A9ED-A662-456E-A39E-E29DDFC01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A770D-AE3D-4BC5-8369-643F2B44D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D6A770D-AE3D-4BC5-8369-643F2B44D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22"/>
            <a:ext cx="9358346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300" b="1" dirty="0" smtClean="0"/>
              <a:t>Додавання і віднімання двоцифрових чисел частинами (зручні доданки). Первинне закріплення. Формування обчислювальної навички</a:t>
            </a:r>
            <a:endParaRPr lang="ru-RU" sz="3300" b="1" dirty="0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152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052"/>
            <a:ext cx="9112043" cy="355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42" y="2000240"/>
            <a:ext cx="344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5  7     3     3 5     9 5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538707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3     3 5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3857628"/>
            <a:ext cx="344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2 1      6 1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746" y="4396095"/>
            <a:ext cx="144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2 1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5754" y="4896161"/>
            <a:ext cx="344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0  – 5 =  2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4292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143108" y="2500306"/>
            <a:ext cx="500066" cy="71438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357158" y="2428868"/>
            <a:ext cx="21431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509558" y="4214818"/>
            <a:ext cx="21431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00034" y="5286388"/>
            <a:ext cx="21431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42646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і віднімання двоцифрових чисел частинами        (зручні доданки). </a:t>
            </a:r>
            <a:br>
              <a:rPr lang="uk-UA" sz="3600" b="1" dirty="0" smtClean="0"/>
            </a:br>
            <a:r>
              <a:rPr lang="uk-UA" sz="3600" b="1" dirty="0" smtClean="0"/>
              <a:t>Формування обчислювальної навички</a:t>
            </a:r>
            <a:endParaRPr lang="ru-RU" sz="3600" b="1" dirty="0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25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164366" cy="21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5500702"/>
            <a:ext cx="344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2     24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896" y="5967731"/>
            <a:ext cx="107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40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400" y="5000636"/>
            <a:ext cx="107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64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5500702"/>
            <a:ext cx="344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52    2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8912" y="5967731"/>
            <a:ext cx="107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0416" y="5000636"/>
            <a:ext cx="107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Додавання (віднімання) частинами на підставі заміни другого доданка або від'ємника сумою розрядних доданків</a:t>
            </a:r>
            <a:endParaRPr lang="ru-RU" sz="3600" dirty="0"/>
          </a:p>
        </p:txBody>
      </p:sp>
      <p:pic>
        <p:nvPicPr>
          <p:cNvPr id="9" name="Содержимое 8" descr="IMAG1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602430" cy="2755776"/>
          </a:xfrm>
        </p:spPr>
      </p:pic>
      <p:pic>
        <p:nvPicPr>
          <p:cNvPr id="10" name="Содержимое 3" descr="IMAG1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20444"/>
            <a:ext cx="4572000" cy="2737556"/>
          </a:xfrm>
          <a:prstGeom prst="rect">
            <a:avLst/>
          </a:prstGeom>
        </p:spPr>
      </p:pic>
      <p:pic>
        <p:nvPicPr>
          <p:cNvPr id="11" name="Содержимое 5" descr="IMAG1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84784"/>
            <a:ext cx="4569910" cy="2736304"/>
          </a:xfrm>
          <a:prstGeom prst="rect">
            <a:avLst/>
          </a:prstGeom>
        </p:spPr>
      </p:pic>
      <p:pic>
        <p:nvPicPr>
          <p:cNvPr id="12" name="Содержимое 7" descr="IMAG17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29608"/>
            <a:ext cx="4572000" cy="273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8" y="300022"/>
            <a:ext cx="86868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і віднімання двоцифрових чисел частинами:    37 + 36, 42 - 35   (розрядні доданки). Підготовка </a:t>
            </a:r>
            <a:endParaRPr lang="ru-RU" sz="3600" b="1" dirty="0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2564904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607295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564904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564904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941168"/>
            <a:ext cx="76683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300" b="1" dirty="0" smtClean="0"/>
              <a:t>Додавання і віднімання двоцифрових чисел частинами:    37 + 36, 42 - 35 (розрядні доданки). Створення проблемної ситуації</a:t>
            </a:r>
            <a:endParaRPr lang="ru-RU" sz="3300" b="1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87072" cy="30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75656" y="3356992"/>
            <a:ext cx="76683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22"/>
            <a:ext cx="91440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300" b="1" dirty="0" smtClean="0"/>
              <a:t>Додавання і віднімання  двоцифрових чисел частинами: 37 + 36, 42 - 35   (розрядні доданки). Розв’язування  проблемної ситуації</a:t>
            </a:r>
            <a:endParaRPr lang="ru-RU" sz="3300" b="1" dirty="0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574" y="1412776"/>
            <a:ext cx="6293219" cy="20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42" y="3607192"/>
            <a:ext cx="7602638" cy="331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08520" y="5407393"/>
            <a:ext cx="7992888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00698" y="178592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5 3          5 9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1582" y="357301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2 7           2 2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0698" y="2681583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5 7          6 3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1582" y="4534747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2 2           1 7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880552" y="2143116"/>
            <a:ext cx="577204" cy="142876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886252" y="3071810"/>
            <a:ext cx="577204" cy="71438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207136" y="3963243"/>
            <a:ext cx="571504" cy="142876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207136" y="4963375"/>
            <a:ext cx="577204" cy="71438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708920"/>
            <a:ext cx="7992888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581128"/>
            <a:ext cx="7992888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584"/>
            <a:ext cx="77724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і віднімання двоцифрових чисел частинами: </a:t>
            </a:r>
            <a:br>
              <a:rPr lang="uk-UA" sz="3600" b="1" dirty="0" smtClean="0"/>
            </a:br>
            <a:r>
              <a:rPr lang="uk-UA" sz="3600" b="1" dirty="0" smtClean="0"/>
              <a:t>37 + 36, 42 - 35   (розрядні доданки) </a:t>
            </a:r>
            <a:endParaRPr lang="ru-RU" sz="3600" b="1" dirty="0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004"/>
            <a:ext cx="9144000" cy="39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65" y="5429264"/>
            <a:ext cx="41672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29264"/>
            <a:ext cx="43559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300" b="1" dirty="0" smtClean="0"/>
              <a:t>Додавання і віднімання  двоцифрових чисел частинами:  37 + 36, 42 - 35   (розрядні доданки). Первинне закріплення. Формування обчислювальної навички</a:t>
            </a:r>
            <a:endParaRPr lang="ru-RU" sz="3300" b="1" dirty="0"/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26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149080"/>
            <a:ext cx="8892480" cy="26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0152" y="2753021"/>
            <a:ext cx="1077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5904" y="2293615"/>
            <a:ext cx="26489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  6 8    3     7 1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681715"/>
            <a:ext cx="1077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5904" y="3214686"/>
            <a:ext cx="26489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  5 1    8    4 3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428596" y="2643182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7158" y="3571876"/>
            <a:ext cx="50006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і віднімання різними способами</a:t>
            </a:r>
            <a:endParaRPr lang="ru-RU" sz="3600" b="1" dirty="0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3999" cy="25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2620028"/>
            <a:ext cx="107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5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071678"/>
            <a:ext cx="264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1 3    5    8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643314"/>
            <a:ext cx="107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2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3143248"/>
            <a:ext cx="264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1 0    2    8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2581627"/>
            <a:ext cx="107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4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2081561"/>
            <a:ext cx="264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7 8    4    8 2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9308" y="3643314"/>
            <a:ext cx="107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2 2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120094"/>
            <a:ext cx="264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6 0   22   8 2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8596" y="2500306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596" y="3571876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143504" y="2500307"/>
            <a:ext cx="428628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5143504" y="3571876"/>
            <a:ext cx="428628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Прийом  додавання і віднімання частинами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548680" y="1412776"/>
          <a:ext cx="12097344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1643050"/>
            <a:ext cx="923330" cy="48102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Уміння, на яких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ґрунтується прийом обчислення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98837-3AC6-4501-B74E-E63AA4947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10C98837-3AC6-4501-B74E-E63AA4947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4570"/>
            <a:ext cx="82296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Додавання (віднімання) частинами на підставі заміни другого доданка або від'ємника сумою зручних доданків</a:t>
            </a:r>
            <a:endParaRPr lang="ru-RU" sz="3600" dirty="0"/>
          </a:p>
        </p:txBody>
      </p:sp>
      <p:pic>
        <p:nvPicPr>
          <p:cNvPr id="4" name="Содержимое 3" descr="IMAG1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66" y="1700808"/>
            <a:ext cx="2769874" cy="4625975"/>
          </a:xfrm>
        </p:spPr>
      </p:pic>
      <p:pic>
        <p:nvPicPr>
          <p:cNvPr id="6" name="Содержимое 7" descr="IMAG1718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0278" y="1700808"/>
            <a:ext cx="2769874" cy="4625975"/>
          </a:xfrm>
          <a:prstGeom prst="rect">
            <a:avLst/>
          </a:prstGeom>
        </p:spPr>
      </p:pic>
      <p:pic>
        <p:nvPicPr>
          <p:cNvPr id="7" name="Содержимое 9" descr="IMAG1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8590" y="1700808"/>
            <a:ext cx="2769874" cy="462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 двоцифрових чисел частинами: 37 + 36 (зручні доданки). Підготовка</a:t>
            </a:r>
            <a:endParaRPr lang="ru-RU" sz="3600" b="1" dirty="0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151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144000" cy="9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27089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7089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7089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7089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35769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38731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35769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90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438731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438731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30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438731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85728"/>
            <a:ext cx="9358346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 двоцифрових чисел частинами: 37 + 36 (зручні доданки). Створення і розв'язування проблемної ситуації</a:t>
            </a:r>
            <a:endParaRPr lang="ru-RU" sz="3600" b="1" dirty="0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1700808"/>
            <a:ext cx="915900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14376" y="3214686"/>
            <a:ext cx="971600" cy="502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6552" y="2925514"/>
            <a:ext cx="760738" cy="360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92494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780928"/>
            <a:ext cx="20162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282331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1 0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82331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82445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714884"/>
            <a:ext cx="1168244" cy="514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4425712"/>
            <a:ext cx="9955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429132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4357694"/>
            <a:ext cx="237683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4876" y="43651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4 0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43651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435769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3214686"/>
            <a:ext cx="971600" cy="502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2857496"/>
            <a:ext cx="944654" cy="433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2857496"/>
            <a:ext cx="5188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2852936"/>
            <a:ext cx="23042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92280" y="282445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4 0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6376" y="282445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2440" y="282445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857224" y="3214686"/>
            <a:ext cx="500066" cy="71438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71406" y="3214686"/>
            <a:ext cx="21431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6000760" y="3214687"/>
            <a:ext cx="500066" cy="71438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V="1">
            <a:off x="5000628" y="3214687"/>
            <a:ext cx="21431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3428992" y="4714884"/>
            <a:ext cx="500066" cy="142876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2214546" y="4714884"/>
            <a:ext cx="285752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 двоцифрових чисел частинами: 37 + 36    (зручні доданки)</a:t>
            </a:r>
            <a:endParaRPr lang="ru-RU" sz="3600" b="1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56792"/>
            <a:ext cx="910050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300022"/>
            <a:ext cx="9144064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/>
              <a:t>В</a:t>
            </a:r>
            <a:r>
              <a:rPr lang="uk-UA" sz="3600" b="1" dirty="0" smtClean="0"/>
              <a:t>іднімання двоцифрових чисел частинами:</a:t>
            </a:r>
            <a:r>
              <a:rPr lang="en-US" sz="3600" b="1" dirty="0" smtClean="0"/>
              <a:t>  </a:t>
            </a:r>
            <a:r>
              <a:rPr lang="uk-UA" sz="3600" b="1" dirty="0" smtClean="0"/>
              <a:t>42 – 25   (зручні доданки). Підготовка </a:t>
            </a:r>
            <a:endParaRPr lang="ru-RU" sz="3600" b="1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10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21431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2 0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21431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2 0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21431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21431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1 0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4796" y="215280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44"/>
            <a:ext cx="91440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300" b="1" dirty="0"/>
              <a:t>В</a:t>
            </a:r>
            <a:r>
              <a:rPr lang="uk-UA" sz="3300" b="1" dirty="0" smtClean="0"/>
              <a:t>іднімання двоцифрових чисел частинами:</a:t>
            </a:r>
            <a:r>
              <a:rPr lang="en-US" sz="3300" b="1" dirty="0" smtClean="0"/>
              <a:t>          </a:t>
            </a:r>
            <a:r>
              <a:rPr lang="uk-UA" sz="3300" b="1" dirty="0" smtClean="0"/>
              <a:t> 42 – 25   (зручні доданки). Підготовка. Створення і розв'язування проблемної ситуації </a:t>
            </a:r>
            <a:endParaRPr lang="ru-RU" sz="3300" b="1" dirty="0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85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3000372"/>
            <a:ext cx="86409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639192"/>
            <a:ext cx="9784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3936" y="2643182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636912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55776" y="2636912"/>
            <a:ext cx="5760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1 0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636912"/>
            <a:ext cx="3600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636912"/>
            <a:ext cx="3600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3000372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56742" y="2639192"/>
            <a:ext cx="101552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2643182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2636912"/>
            <a:ext cx="20356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64288" y="2636912"/>
            <a:ext cx="693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4 0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6376" y="2636912"/>
            <a:ext cx="3600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0432" y="2636912"/>
            <a:ext cx="6835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4857760"/>
            <a:ext cx="114300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4496580"/>
            <a:ext cx="11395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11960" y="4496580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4500570"/>
            <a:ext cx="207170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60032" y="4509120"/>
            <a:ext cx="5760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2 0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8104" y="4509120"/>
            <a:ext cx="5040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2198" y="4509120"/>
            <a:ext cx="6835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1 7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 rot="21073078">
            <a:off x="1288364" y="3033092"/>
            <a:ext cx="437022" cy="109318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250001" y="3036091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5929322" y="3000372"/>
            <a:ext cx="500066" cy="142876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27000000" flipV="1">
            <a:off x="4929190" y="3000372"/>
            <a:ext cx="21431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3428992" y="4857760"/>
            <a:ext cx="571504" cy="142876"/>
          </a:xfrm>
          <a:custGeom>
            <a:avLst/>
            <a:gdLst>
              <a:gd name="connsiteX0" fmla="*/ 0 w 1233054"/>
              <a:gd name="connsiteY0" fmla="*/ 0 h 108528"/>
              <a:gd name="connsiteX1" fmla="*/ 401782 w 1233054"/>
              <a:gd name="connsiteY1" fmla="*/ 83128 h 108528"/>
              <a:gd name="connsiteX2" fmla="*/ 775854 w 1233054"/>
              <a:gd name="connsiteY2" fmla="*/ 96982 h 108528"/>
              <a:gd name="connsiteX3" fmla="*/ 1233054 w 1233054"/>
              <a:gd name="connsiteY3" fmla="*/ 13855 h 1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4" h="108528">
                <a:moveTo>
                  <a:pt x="0" y="0"/>
                </a:moveTo>
                <a:cubicBezTo>
                  <a:pt x="136236" y="33482"/>
                  <a:pt x="272473" y="66964"/>
                  <a:pt x="401782" y="83128"/>
                </a:cubicBezTo>
                <a:cubicBezTo>
                  <a:pt x="531091" y="99292"/>
                  <a:pt x="637309" y="108528"/>
                  <a:pt x="775854" y="96982"/>
                </a:cubicBezTo>
                <a:cubicBezTo>
                  <a:pt x="914399" y="85437"/>
                  <a:pt x="1073726" y="49646"/>
                  <a:pt x="1233054" y="138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rot="16200000" flipH="1">
            <a:off x="2285984" y="4857760"/>
            <a:ext cx="28575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3" grpId="0" animBg="1"/>
      <p:bldP spid="14" grpId="0" animBg="1"/>
      <p:bldP spid="15" grpId="0" animBg="1"/>
      <p:bldP spid="16" grpId="0" animBg="1"/>
      <p:bldP spid="17" grpId="0"/>
      <p:bldP spid="20" grpId="0" animBg="1"/>
      <p:bldP spid="21" grpId="0" animBg="1"/>
      <p:bldP spid="22" grpId="0" animBg="1"/>
      <p:bldP spid="23" grpId="0" animBg="1"/>
      <p:bldP spid="24" grpId="0"/>
      <p:bldP spid="27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1217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іднімання двоцифрових чисел частинами: 42 – 25  (зручні доданки)</a:t>
            </a:r>
            <a:endParaRPr lang="ru-RU" sz="3600" b="1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2" y="1556792"/>
            <a:ext cx="9144982" cy="352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8800</TotalTime>
  <Words>587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Модульная</vt:lpstr>
      <vt:lpstr>Прийом додавання (віднімання) частинами</vt:lpstr>
      <vt:lpstr>Прийом  додавання і віднімання частинами</vt:lpstr>
      <vt:lpstr>Додавання (віднімання) частинами на підставі заміни другого доданка або від'ємника сумою зручних доданків</vt:lpstr>
      <vt:lpstr>Додавання  двоцифрових чисел частинами: 37 + 36 (зручні доданки). Підготовка</vt:lpstr>
      <vt:lpstr>Додавання  двоцифрових чисел частинами: 37 + 36 (зручні доданки). Створення і розв'язування проблемної ситуації</vt:lpstr>
      <vt:lpstr>Додавання  двоцифрових чисел частинами: 37 + 36    (зручні доданки)</vt:lpstr>
      <vt:lpstr>Віднімання двоцифрових чисел частинами:  42 – 25   (зручні доданки). Підготовка </vt:lpstr>
      <vt:lpstr>Віднімання двоцифрових чисел частинами:           42 – 25   (зручні доданки). Підготовка. Створення і розв'язування проблемної ситуації </vt:lpstr>
      <vt:lpstr>Віднімання двоцифрових чисел частинами: 42 – 25  (зручні доданки)</vt:lpstr>
      <vt:lpstr>Додавання і віднімання двоцифрових чисел частинами (зручні доданки). Первинне закріплення. Формування обчислювальної навички</vt:lpstr>
      <vt:lpstr>Додавання і віднімання двоцифрових чисел частинами        (зручні доданки).  Формування обчислювальної навички</vt:lpstr>
      <vt:lpstr>Додавання (віднімання) частинами на підставі заміни другого доданка або від'ємника сумою розрядних доданків</vt:lpstr>
      <vt:lpstr>Додавання і віднімання двоцифрових чисел частинами:    37 + 36, 42 - 35   (розрядні доданки). Підготовка </vt:lpstr>
      <vt:lpstr>Додавання і віднімання двоцифрових чисел частинами:    37 + 36, 42 - 35 (розрядні доданки). Створення проблемної ситуації</vt:lpstr>
      <vt:lpstr>Додавання і віднімання  двоцифрових чисел частинами: 37 + 36, 42 - 35   (розрядні доданки). Розв’язування  проблемної ситуації</vt:lpstr>
      <vt:lpstr>Додавання і віднімання двоцифрових чисел частинами:  37 + 36, 42 - 35   (розрядні доданки) </vt:lpstr>
      <vt:lpstr>Додавання і віднімання  двоцифрових чисел частинами:  37 + 36, 42 - 35   (розрядні доданки). Первинне закріплення. Формування обчислювальної навички</vt:lpstr>
      <vt:lpstr>Додавання і віднімання різними способами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533</cp:revision>
  <dcterms:created xsi:type="dcterms:W3CDTF">2013-03-16T06:54:50Z</dcterms:created>
  <dcterms:modified xsi:type="dcterms:W3CDTF">2016-02-05T12:54:22Z</dcterms:modified>
</cp:coreProperties>
</file>