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858" r:id="rId2"/>
    <p:sldId id="859" r:id="rId3"/>
    <p:sldId id="860" r:id="rId4"/>
    <p:sldId id="861" r:id="rId5"/>
    <p:sldId id="862" r:id="rId6"/>
    <p:sldId id="863" r:id="rId7"/>
    <p:sldId id="864" r:id="rId8"/>
    <p:sldId id="865" r:id="rId9"/>
    <p:sldId id="866" r:id="rId10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00FFFF"/>
    <a:srgbClr val="007434"/>
    <a:srgbClr val="FF00FF"/>
    <a:srgbClr val="FAA4E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861" autoAdjust="0"/>
    <p:restoredTop sz="94624" autoAdjust="0"/>
  </p:normalViewPr>
  <p:slideViewPr>
    <p:cSldViewPr>
      <p:cViewPr>
        <p:scale>
          <a:sx n="60" d="100"/>
          <a:sy n="60" d="100"/>
        </p:scale>
        <p:origin x="-22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012016-DB2B-41AD-AFA2-CF2D1EA299AE}" type="doc">
      <dgm:prSet loTypeId="urn:microsoft.com/office/officeart/2005/8/layout/hList3" loCatId="list" qsTypeId="urn:microsoft.com/office/officeart/2005/8/quickstyle/3d1" qsCatId="3D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7AF08651-09EE-4E6D-AF72-E62AE6FA3150}">
      <dgm:prSet phldrT="[Текст]" custT="1"/>
      <dgm:spPr/>
      <dgm:t>
        <a:bodyPr/>
        <a:lstStyle/>
        <a:p>
          <a:r>
            <a:rPr lang="uk-UA" sz="3200" b="1" dirty="0" smtClean="0">
              <a:solidFill>
                <a:schemeClr val="tx1"/>
              </a:solidFill>
            </a:rPr>
            <a:t>Теоретична основа</a:t>
          </a:r>
          <a:endParaRPr lang="ru-RU" sz="3200" b="1" dirty="0">
            <a:solidFill>
              <a:schemeClr val="tx1"/>
            </a:solidFill>
          </a:endParaRPr>
        </a:p>
      </dgm:t>
    </dgm:pt>
    <dgm:pt modelId="{76E294B4-8117-4F44-801F-CC3F2027E4E8}" type="parTrans" cxnId="{26DA1F9F-9BC5-412A-906B-BB16B4F2F184}">
      <dgm:prSet/>
      <dgm:spPr/>
      <dgm:t>
        <a:bodyPr/>
        <a:lstStyle/>
        <a:p>
          <a:endParaRPr lang="ru-RU"/>
        </a:p>
      </dgm:t>
    </dgm:pt>
    <dgm:pt modelId="{A62F5454-3014-4094-8C47-ED28F0CF0E18}" type="sibTrans" cxnId="{26DA1F9F-9BC5-412A-906B-BB16B4F2F184}">
      <dgm:prSet/>
      <dgm:spPr/>
      <dgm:t>
        <a:bodyPr/>
        <a:lstStyle/>
        <a:p>
          <a:endParaRPr lang="ru-RU"/>
        </a:p>
      </dgm:t>
    </dgm:pt>
    <dgm:pt modelId="{52EEB9ED-1741-4427-BBF6-F7EF7C39FFEC}">
      <dgm:prSet phldrT="[Текст]" custT="1"/>
      <dgm:spPr/>
      <dgm:t>
        <a:bodyPr/>
        <a:lstStyle/>
        <a:p>
          <a:pPr algn="just"/>
          <a:r>
            <a:rPr lang="uk-UA" sz="2400" b="1" dirty="0" smtClean="0"/>
            <a:t>Залежність суми від зміни одного з доданків при сталому іншому доданку: </a:t>
          </a:r>
          <a:r>
            <a:rPr lang="uk-UA" sz="2400" dirty="0" smtClean="0"/>
            <a:t>якщо один доданок збільшиться на кілька одиниць, то значення суми, так само, збільшиться на стільки ж одиниць.</a:t>
          </a:r>
        </a:p>
      </dgm:t>
    </dgm:pt>
    <dgm:pt modelId="{16518767-1F38-4A52-B92A-9154727B467C}" type="parTrans" cxnId="{1DA8516A-5E5E-4BB7-9109-E0815EC42AFD}">
      <dgm:prSet/>
      <dgm:spPr/>
      <dgm:t>
        <a:bodyPr/>
        <a:lstStyle/>
        <a:p>
          <a:endParaRPr lang="ru-RU"/>
        </a:p>
      </dgm:t>
    </dgm:pt>
    <dgm:pt modelId="{0F5DF2BA-E8EF-4BF4-BE21-448F54F1DF81}" type="sibTrans" cxnId="{1DA8516A-5E5E-4BB7-9109-E0815EC42AFD}">
      <dgm:prSet/>
      <dgm:spPr/>
      <dgm:t>
        <a:bodyPr/>
        <a:lstStyle/>
        <a:p>
          <a:endParaRPr lang="ru-RU"/>
        </a:p>
      </dgm:t>
    </dgm:pt>
    <dgm:pt modelId="{9D1E5113-F894-43F5-A1A2-9E24A6A74F26}">
      <dgm:prSet phldrT="[Текст]" custT="1"/>
      <dgm:spPr/>
      <dgm:t>
        <a:bodyPr/>
        <a:lstStyle/>
        <a:p>
          <a:pPr algn="just"/>
          <a:r>
            <a:rPr lang="uk-UA" sz="2400" b="1" dirty="0" smtClean="0">
              <a:solidFill>
                <a:schemeClr val="tx1"/>
              </a:solidFill>
            </a:rPr>
            <a:t>Залежність різниці від зміни від'ємника: </a:t>
          </a:r>
          <a:r>
            <a:rPr lang="uk-UA" sz="2400" dirty="0" smtClean="0">
              <a:solidFill>
                <a:schemeClr val="tx1"/>
              </a:solidFill>
            </a:rPr>
            <a:t>якщо від'ємник збільшиться на кілька одиниць, то значення різниці, навпаки, зменшиться на стільки ж одиниць.</a:t>
          </a:r>
          <a:endParaRPr lang="ru-RU" sz="2400" dirty="0">
            <a:solidFill>
              <a:schemeClr val="tx1"/>
            </a:solidFill>
          </a:endParaRPr>
        </a:p>
      </dgm:t>
    </dgm:pt>
    <dgm:pt modelId="{CE7BB55C-EAEE-4601-A188-818B9C42744D}" type="parTrans" cxnId="{F68F6E4F-9BC7-4D09-BEEA-A7862AD3A50C}">
      <dgm:prSet/>
      <dgm:spPr/>
      <dgm:t>
        <a:bodyPr/>
        <a:lstStyle/>
        <a:p>
          <a:endParaRPr lang="ru-RU"/>
        </a:p>
      </dgm:t>
    </dgm:pt>
    <dgm:pt modelId="{2AB41233-0F0C-4C2D-AA8B-08F105E5C701}" type="sibTrans" cxnId="{F68F6E4F-9BC7-4D09-BEEA-A7862AD3A50C}">
      <dgm:prSet/>
      <dgm:spPr/>
      <dgm:t>
        <a:bodyPr/>
        <a:lstStyle/>
        <a:p>
          <a:endParaRPr lang="ru-RU"/>
        </a:p>
      </dgm:t>
    </dgm:pt>
    <dgm:pt modelId="{7C9FB262-3F40-4BD4-B789-D2AA556BB302}" type="pres">
      <dgm:prSet presAssocID="{A7012016-DB2B-41AD-AFA2-CF2D1EA299A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665610-000F-4398-91C6-861FE6BA6A01}" type="pres">
      <dgm:prSet presAssocID="{7AF08651-09EE-4E6D-AF72-E62AE6FA3150}" presName="roof" presStyleLbl="dkBgShp" presStyleIdx="0" presStyleCnt="2"/>
      <dgm:spPr/>
      <dgm:t>
        <a:bodyPr/>
        <a:lstStyle/>
        <a:p>
          <a:endParaRPr lang="ru-RU"/>
        </a:p>
      </dgm:t>
    </dgm:pt>
    <dgm:pt modelId="{68A3895E-FB00-4BC3-9ADC-94CA8034131E}" type="pres">
      <dgm:prSet presAssocID="{7AF08651-09EE-4E6D-AF72-E62AE6FA3150}" presName="pillars" presStyleCnt="0"/>
      <dgm:spPr/>
      <dgm:t>
        <a:bodyPr/>
        <a:lstStyle/>
        <a:p>
          <a:endParaRPr lang="ru-RU"/>
        </a:p>
      </dgm:t>
    </dgm:pt>
    <dgm:pt modelId="{6DC01785-1560-4341-BE97-5A16B62C35B4}" type="pres">
      <dgm:prSet presAssocID="{7AF08651-09EE-4E6D-AF72-E62AE6FA3150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7AE146-73C1-46BD-ACBC-A653564191FC}" type="pres">
      <dgm:prSet presAssocID="{9D1E5113-F894-43F5-A1A2-9E24A6A74F26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C05549-699B-416A-8459-CCFA85A58B2F}" type="pres">
      <dgm:prSet presAssocID="{7AF08651-09EE-4E6D-AF72-E62AE6FA3150}" presName="base" presStyleLbl="dkBgShp" presStyleIdx="1" presStyleCnt="2"/>
      <dgm:spPr/>
      <dgm:t>
        <a:bodyPr/>
        <a:lstStyle/>
        <a:p>
          <a:endParaRPr lang="ru-RU"/>
        </a:p>
      </dgm:t>
    </dgm:pt>
  </dgm:ptLst>
  <dgm:cxnLst>
    <dgm:cxn modelId="{48659E7D-3041-42AB-9D15-D6E6071CD601}" type="presOf" srcId="{9D1E5113-F894-43F5-A1A2-9E24A6A74F26}" destId="{FC7AE146-73C1-46BD-ACBC-A653564191FC}" srcOrd="0" destOrd="0" presId="urn:microsoft.com/office/officeart/2005/8/layout/hList3"/>
    <dgm:cxn modelId="{F68F6E4F-9BC7-4D09-BEEA-A7862AD3A50C}" srcId="{7AF08651-09EE-4E6D-AF72-E62AE6FA3150}" destId="{9D1E5113-F894-43F5-A1A2-9E24A6A74F26}" srcOrd="1" destOrd="0" parTransId="{CE7BB55C-EAEE-4601-A188-818B9C42744D}" sibTransId="{2AB41233-0F0C-4C2D-AA8B-08F105E5C701}"/>
    <dgm:cxn modelId="{3A444724-35D9-4499-948C-C1D344328504}" type="presOf" srcId="{A7012016-DB2B-41AD-AFA2-CF2D1EA299AE}" destId="{7C9FB262-3F40-4BD4-B789-D2AA556BB302}" srcOrd="0" destOrd="0" presId="urn:microsoft.com/office/officeart/2005/8/layout/hList3"/>
    <dgm:cxn modelId="{536C9D93-6878-4642-BA2F-8744DAF6C54F}" type="presOf" srcId="{52EEB9ED-1741-4427-BBF6-F7EF7C39FFEC}" destId="{6DC01785-1560-4341-BE97-5A16B62C35B4}" srcOrd="0" destOrd="0" presId="urn:microsoft.com/office/officeart/2005/8/layout/hList3"/>
    <dgm:cxn modelId="{4566100E-9BC7-42F3-9CDC-6FA8D6FE20B7}" type="presOf" srcId="{7AF08651-09EE-4E6D-AF72-E62AE6FA3150}" destId="{79665610-000F-4398-91C6-861FE6BA6A01}" srcOrd="0" destOrd="0" presId="urn:microsoft.com/office/officeart/2005/8/layout/hList3"/>
    <dgm:cxn modelId="{26DA1F9F-9BC5-412A-906B-BB16B4F2F184}" srcId="{A7012016-DB2B-41AD-AFA2-CF2D1EA299AE}" destId="{7AF08651-09EE-4E6D-AF72-E62AE6FA3150}" srcOrd="0" destOrd="0" parTransId="{76E294B4-8117-4F44-801F-CC3F2027E4E8}" sibTransId="{A62F5454-3014-4094-8C47-ED28F0CF0E18}"/>
    <dgm:cxn modelId="{1DA8516A-5E5E-4BB7-9109-E0815EC42AFD}" srcId="{7AF08651-09EE-4E6D-AF72-E62AE6FA3150}" destId="{52EEB9ED-1741-4427-BBF6-F7EF7C39FFEC}" srcOrd="0" destOrd="0" parTransId="{16518767-1F38-4A52-B92A-9154727B467C}" sibTransId="{0F5DF2BA-E8EF-4BF4-BE21-448F54F1DF81}"/>
    <dgm:cxn modelId="{A1CA29BC-D202-41BC-9992-A1D4B1A1B2C2}" type="presParOf" srcId="{7C9FB262-3F40-4BD4-B789-D2AA556BB302}" destId="{79665610-000F-4398-91C6-861FE6BA6A01}" srcOrd="0" destOrd="0" presId="urn:microsoft.com/office/officeart/2005/8/layout/hList3"/>
    <dgm:cxn modelId="{C5338591-5A20-44B6-AA8D-C7AE7BDD4D11}" type="presParOf" srcId="{7C9FB262-3F40-4BD4-B789-D2AA556BB302}" destId="{68A3895E-FB00-4BC3-9ADC-94CA8034131E}" srcOrd="1" destOrd="0" presId="urn:microsoft.com/office/officeart/2005/8/layout/hList3"/>
    <dgm:cxn modelId="{46F98D87-2645-44BD-ADB3-B3383B73A722}" type="presParOf" srcId="{68A3895E-FB00-4BC3-9ADC-94CA8034131E}" destId="{6DC01785-1560-4341-BE97-5A16B62C35B4}" srcOrd="0" destOrd="0" presId="urn:microsoft.com/office/officeart/2005/8/layout/hList3"/>
    <dgm:cxn modelId="{FC0B8EDC-794D-42A2-AD03-C8898952BBB5}" type="presParOf" srcId="{68A3895E-FB00-4BC3-9ADC-94CA8034131E}" destId="{FC7AE146-73C1-46BD-ACBC-A653564191FC}" srcOrd="1" destOrd="0" presId="urn:microsoft.com/office/officeart/2005/8/layout/hList3"/>
    <dgm:cxn modelId="{573285B7-90A6-4BAC-A685-46B908885BA4}" type="presParOf" srcId="{7C9FB262-3F40-4BD4-B789-D2AA556BB302}" destId="{DFC05549-699B-416A-8459-CCFA85A58B2F}" srcOrd="2" destOrd="0" presId="urn:microsoft.com/office/officeart/2005/8/layout/hLis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FBB781-3862-40F6-B4F8-B7338931C997}" type="doc">
      <dgm:prSet loTypeId="urn:microsoft.com/office/officeart/2005/8/layout/pyramid2" loCatId="list" qsTypeId="urn:microsoft.com/office/officeart/2005/8/quickstyle/3d7" qsCatId="3D" csTypeId="urn:microsoft.com/office/officeart/2005/8/colors/accent3_1" csCatId="accent3" phldr="1"/>
      <dgm:spPr/>
    </dgm:pt>
    <dgm:pt modelId="{A05FF585-85E0-4EDB-916B-DC3653DAB40D}">
      <dgm:prSet phldrT="[Текст]"/>
      <dgm:spPr/>
      <dgm:t>
        <a:bodyPr/>
        <a:lstStyle/>
        <a:p>
          <a:r>
            <a:rPr lang="uk-UA" dirty="0" smtClean="0"/>
            <a:t>Доповнення числа до найближчого круглого числа </a:t>
          </a:r>
          <a:endParaRPr lang="ru-RU" dirty="0"/>
        </a:p>
      </dgm:t>
    </dgm:pt>
    <dgm:pt modelId="{831683EC-0241-487B-85EE-E060F2F184C5}" type="parTrans" cxnId="{D9483740-6BC0-414E-B48C-70E83E31FF4A}">
      <dgm:prSet/>
      <dgm:spPr/>
      <dgm:t>
        <a:bodyPr/>
        <a:lstStyle/>
        <a:p>
          <a:endParaRPr lang="ru-RU"/>
        </a:p>
      </dgm:t>
    </dgm:pt>
    <dgm:pt modelId="{45F86909-A28F-4264-B7DB-E1982FE08D2A}" type="sibTrans" cxnId="{D9483740-6BC0-414E-B48C-70E83E31FF4A}">
      <dgm:prSet/>
      <dgm:spPr/>
      <dgm:t>
        <a:bodyPr/>
        <a:lstStyle/>
        <a:p>
          <a:endParaRPr lang="ru-RU"/>
        </a:p>
      </dgm:t>
    </dgm:pt>
    <dgm:pt modelId="{57D7F001-30F8-41F0-B360-FEE484B61660}">
      <dgm:prSet phldrT="[Текст]"/>
      <dgm:spPr/>
      <dgm:t>
        <a:bodyPr/>
        <a:lstStyle/>
        <a:p>
          <a:r>
            <a:rPr lang="uk-UA" dirty="0" smtClean="0"/>
            <a:t>Додавання (віднімання) круглих десятків</a:t>
          </a:r>
          <a:endParaRPr lang="ru-RU" dirty="0"/>
        </a:p>
      </dgm:t>
    </dgm:pt>
    <dgm:pt modelId="{2F1F8833-0FF5-4DB4-8497-2747FE4947A1}" type="parTrans" cxnId="{75FB8458-B15F-47F3-B953-0DBFB64B81D6}">
      <dgm:prSet/>
      <dgm:spPr/>
      <dgm:t>
        <a:bodyPr/>
        <a:lstStyle/>
        <a:p>
          <a:endParaRPr lang="ru-RU"/>
        </a:p>
      </dgm:t>
    </dgm:pt>
    <dgm:pt modelId="{3D7C8747-4453-4B2D-9EA5-4F39DB4A9BDB}" type="sibTrans" cxnId="{75FB8458-B15F-47F3-B953-0DBFB64B81D6}">
      <dgm:prSet/>
      <dgm:spPr/>
      <dgm:t>
        <a:bodyPr/>
        <a:lstStyle/>
        <a:p>
          <a:endParaRPr lang="ru-RU"/>
        </a:p>
      </dgm:t>
    </dgm:pt>
    <dgm:pt modelId="{296C9089-AD6A-425B-8446-47BC12334228}">
      <dgm:prSet phldrT="[Текст]"/>
      <dgm:spPr/>
      <dgm:t>
        <a:bodyPr/>
        <a:lstStyle/>
        <a:p>
          <a:r>
            <a:rPr lang="uk-UA" dirty="0" smtClean="0"/>
            <a:t>Віднімання (додавання) одно цифрових чисел</a:t>
          </a:r>
          <a:endParaRPr lang="ru-RU" dirty="0"/>
        </a:p>
      </dgm:t>
    </dgm:pt>
    <dgm:pt modelId="{F9F04176-1589-4BEE-BB81-ECB13DF92FF4}" type="parTrans" cxnId="{4B7E5F28-A0D3-4116-B27E-70852F1B9A93}">
      <dgm:prSet/>
      <dgm:spPr/>
      <dgm:t>
        <a:bodyPr/>
        <a:lstStyle/>
        <a:p>
          <a:endParaRPr lang="ru-RU"/>
        </a:p>
      </dgm:t>
    </dgm:pt>
    <dgm:pt modelId="{E1530077-7018-498D-B0DC-CEC6941FE850}" type="sibTrans" cxnId="{4B7E5F28-A0D3-4116-B27E-70852F1B9A93}">
      <dgm:prSet/>
      <dgm:spPr/>
      <dgm:t>
        <a:bodyPr/>
        <a:lstStyle/>
        <a:p>
          <a:endParaRPr lang="ru-RU"/>
        </a:p>
      </dgm:t>
    </dgm:pt>
    <dgm:pt modelId="{D79F24AF-84DF-4324-BDC7-62858E0E6C0E}" type="pres">
      <dgm:prSet presAssocID="{C5FBB781-3862-40F6-B4F8-B7338931C997}" presName="compositeShape" presStyleCnt="0">
        <dgm:presLayoutVars>
          <dgm:dir/>
          <dgm:resizeHandles/>
        </dgm:presLayoutVars>
      </dgm:prSet>
      <dgm:spPr/>
    </dgm:pt>
    <dgm:pt modelId="{0C4FAB2B-10B0-4537-A3CC-065B6E80FFDC}" type="pres">
      <dgm:prSet presAssocID="{C5FBB781-3862-40F6-B4F8-B7338931C997}" presName="pyramid" presStyleLbl="node1" presStyleIdx="0" presStyleCnt="1" custLinFactNeighborX="-6775"/>
      <dgm:spPr/>
    </dgm:pt>
    <dgm:pt modelId="{0EBB8E6A-C35E-445B-9EAD-FD616882E4E7}" type="pres">
      <dgm:prSet presAssocID="{C5FBB781-3862-40F6-B4F8-B7338931C997}" presName="theList" presStyleCnt="0"/>
      <dgm:spPr/>
    </dgm:pt>
    <dgm:pt modelId="{94AC59A4-83EF-4AF8-8B11-9E46EF9A494C}" type="pres">
      <dgm:prSet presAssocID="{A05FF585-85E0-4EDB-916B-DC3653DAB40D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B032F4-A396-41D5-AA83-1A756626B226}" type="pres">
      <dgm:prSet presAssocID="{A05FF585-85E0-4EDB-916B-DC3653DAB40D}" presName="aSpace" presStyleCnt="0"/>
      <dgm:spPr/>
    </dgm:pt>
    <dgm:pt modelId="{10C98837-3AC6-4501-B74E-E63AA4947CFC}" type="pres">
      <dgm:prSet presAssocID="{57D7F001-30F8-41F0-B360-FEE484B61660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D1B377-BA13-4671-82E8-64F1783C246E}" type="pres">
      <dgm:prSet presAssocID="{57D7F001-30F8-41F0-B360-FEE484B61660}" presName="aSpace" presStyleCnt="0"/>
      <dgm:spPr/>
    </dgm:pt>
    <dgm:pt modelId="{3A158E85-8376-430A-B693-CE172E99264A}" type="pres">
      <dgm:prSet presAssocID="{296C9089-AD6A-425B-8446-47BC12334228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B2B66E-C1D7-400D-80C4-9D1340D6D470}" type="pres">
      <dgm:prSet presAssocID="{296C9089-AD6A-425B-8446-47BC12334228}" presName="aSpace" presStyleCnt="0"/>
      <dgm:spPr/>
    </dgm:pt>
  </dgm:ptLst>
  <dgm:cxnLst>
    <dgm:cxn modelId="{6A432DDC-3EDE-4A6A-9FCD-664A3DD91FA9}" type="presOf" srcId="{C5FBB781-3862-40F6-B4F8-B7338931C997}" destId="{D79F24AF-84DF-4324-BDC7-62858E0E6C0E}" srcOrd="0" destOrd="0" presId="urn:microsoft.com/office/officeart/2005/8/layout/pyramid2"/>
    <dgm:cxn modelId="{48372A9D-EF87-42AF-A90B-BD5233B12735}" type="presOf" srcId="{57D7F001-30F8-41F0-B360-FEE484B61660}" destId="{10C98837-3AC6-4501-B74E-E63AA4947CFC}" srcOrd="0" destOrd="0" presId="urn:microsoft.com/office/officeart/2005/8/layout/pyramid2"/>
    <dgm:cxn modelId="{4B7E5F28-A0D3-4116-B27E-70852F1B9A93}" srcId="{C5FBB781-3862-40F6-B4F8-B7338931C997}" destId="{296C9089-AD6A-425B-8446-47BC12334228}" srcOrd="2" destOrd="0" parTransId="{F9F04176-1589-4BEE-BB81-ECB13DF92FF4}" sibTransId="{E1530077-7018-498D-B0DC-CEC6941FE850}"/>
    <dgm:cxn modelId="{2C160D98-686A-404D-935B-F176C3C55363}" type="presOf" srcId="{A05FF585-85E0-4EDB-916B-DC3653DAB40D}" destId="{94AC59A4-83EF-4AF8-8B11-9E46EF9A494C}" srcOrd="0" destOrd="0" presId="urn:microsoft.com/office/officeart/2005/8/layout/pyramid2"/>
    <dgm:cxn modelId="{75FB8458-B15F-47F3-B953-0DBFB64B81D6}" srcId="{C5FBB781-3862-40F6-B4F8-B7338931C997}" destId="{57D7F001-30F8-41F0-B360-FEE484B61660}" srcOrd="1" destOrd="0" parTransId="{2F1F8833-0FF5-4DB4-8497-2747FE4947A1}" sibTransId="{3D7C8747-4453-4B2D-9EA5-4F39DB4A9BDB}"/>
    <dgm:cxn modelId="{A68EBD84-8564-4527-8949-A254860816D3}" type="presOf" srcId="{296C9089-AD6A-425B-8446-47BC12334228}" destId="{3A158E85-8376-430A-B693-CE172E99264A}" srcOrd="0" destOrd="0" presId="urn:microsoft.com/office/officeart/2005/8/layout/pyramid2"/>
    <dgm:cxn modelId="{D9483740-6BC0-414E-B48C-70E83E31FF4A}" srcId="{C5FBB781-3862-40F6-B4F8-B7338931C997}" destId="{A05FF585-85E0-4EDB-916B-DC3653DAB40D}" srcOrd="0" destOrd="0" parTransId="{831683EC-0241-487B-85EE-E060F2F184C5}" sibTransId="{45F86909-A28F-4264-B7DB-E1982FE08D2A}"/>
    <dgm:cxn modelId="{72A6AD10-1E87-4A7F-9C84-66AAA07E18DC}" type="presParOf" srcId="{D79F24AF-84DF-4324-BDC7-62858E0E6C0E}" destId="{0C4FAB2B-10B0-4537-A3CC-065B6E80FFDC}" srcOrd="0" destOrd="0" presId="urn:microsoft.com/office/officeart/2005/8/layout/pyramid2"/>
    <dgm:cxn modelId="{3468E060-1C8C-424A-BCAF-9A15AE476421}" type="presParOf" srcId="{D79F24AF-84DF-4324-BDC7-62858E0E6C0E}" destId="{0EBB8E6A-C35E-445B-9EAD-FD616882E4E7}" srcOrd="1" destOrd="0" presId="urn:microsoft.com/office/officeart/2005/8/layout/pyramid2"/>
    <dgm:cxn modelId="{06A8A577-DFAC-4E55-BE75-3CAB5794997B}" type="presParOf" srcId="{0EBB8E6A-C35E-445B-9EAD-FD616882E4E7}" destId="{94AC59A4-83EF-4AF8-8B11-9E46EF9A494C}" srcOrd="0" destOrd="0" presId="urn:microsoft.com/office/officeart/2005/8/layout/pyramid2"/>
    <dgm:cxn modelId="{B25E65EA-B237-4752-9CC7-64FE721595A8}" type="presParOf" srcId="{0EBB8E6A-C35E-445B-9EAD-FD616882E4E7}" destId="{DBB032F4-A396-41D5-AA83-1A756626B226}" srcOrd="1" destOrd="0" presId="urn:microsoft.com/office/officeart/2005/8/layout/pyramid2"/>
    <dgm:cxn modelId="{D4EA7CE5-6471-436F-AEC1-E02743F51534}" type="presParOf" srcId="{0EBB8E6A-C35E-445B-9EAD-FD616882E4E7}" destId="{10C98837-3AC6-4501-B74E-E63AA4947CFC}" srcOrd="2" destOrd="0" presId="urn:microsoft.com/office/officeart/2005/8/layout/pyramid2"/>
    <dgm:cxn modelId="{D96284A2-0649-4FC5-9F3A-493E5F2AF00B}" type="presParOf" srcId="{0EBB8E6A-C35E-445B-9EAD-FD616882E4E7}" destId="{8BD1B377-BA13-4671-82E8-64F1783C246E}" srcOrd="3" destOrd="0" presId="urn:microsoft.com/office/officeart/2005/8/layout/pyramid2"/>
    <dgm:cxn modelId="{2796BA18-5F7E-4134-ABD0-7153061DE1BE}" type="presParOf" srcId="{0EBB8E6A-C35E-445B-9EAD-FD616882E4E7}" destId="{3A158E85-8376-430A-B693-CE172E99264A}" srcOrd="4" destOrd="0" presId="urn:microsoft.com/office/officeart/2005/8/layout/pyramid2"/>
    <dgm:cxn modelId="{52173693-001E-49E9-86C1-91F10E3E44EB}" type="presParOf" srcId="{0EBB8E6A-C35E-445B-9EAD-FD616882E4E7}" destId="{39B2B66E-C1D7-400D-80C4-9D1340D6D470}" srcOrd="5" destOrd="0" presId="urn:microsoft.com/office/officeart/2005/8/layout/pyramid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40663-F00F-436A-A801-25087E529FBF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D50D1-B0A2-4962-B503-5A0328B88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D8E3-5866-40D2-9511-37687AE8A9F7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DF8B3-942F-497C-B2AC-0EE682B3E7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D8E3-5866-40D2-9511-37687AE8A9F7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DF8B3-942F-497C-B2AC-0EE682B3E7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D8E3-5866-40D2-9511-37687AE8A9F7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DF8B3-942F-497C-B2AC-0EE682B3E7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D8E3-5866-40D2-9511-37687AE8A9F7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DF8B3-942F-497C-B2AC-0EE682B3E7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D8E3-5866-40D2-9511-37687AE8A9F7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DF8B3-942F-497C-B2AC-0EE682B3E7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D8E3-5866-40D2-9511-37687AE8A9F7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DF8B3-942F-497C-B2AC-0EE682B3E7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D8E3-5866-40D2-9511-37687AE8A9F7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DF8B3-942F-497C-B2AC-0EE682B3E7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D8E3-5866-40D2-9511-37687AE8A9F7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DF8B3-942F-497C-B2AC-0EE682B3E7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D8E3-5866-40D2-9511-37687AE8A9F7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DF8B3-942F-497C-B2AC-0EE682B3E7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D8E3-5866-40D2-9511-37687AE8A9F7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DF8B3-942F-497C-B2AC-0EE682B3E7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186D8E3-5866-40D2-9511-37687AE8A9F7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E9DF8B3-942F-497C-B2AC-0EE682B3E7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186D8E3-5866-40D2-9511-37687AE8A9F7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E9DF8B3-942F-497C-B2AC-0EE682B3E7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Прийом округлення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556792"/>
          <a:ext cx="8712968" cy="5301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C05549-699B-416A-8459-CCFA85A58B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FC05549-699B-416A-8459-CCFA85A58B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665610-000F-4398-91C6-861FE6BA6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79665610-000F-4398-91C6-861FE6BA6A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C01785-1560-4341-BE97-5A16B62C35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6DC01785-1560-4341-BE97-5A16B62C35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7AE146-73C1-46BD-ACBC-A653564191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FC7AE146-73C1-46BD-ACBC-A653564191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Прийом округлення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548680" y="1412776"/>
          <a:ext cx="12097344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03848" y="1357298"/>
            <a:ext cx="923330" cy="509603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Уміння, на яких </a:t>
            </a:r>
          </a:p>
          <a:p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ґрунтується прийом обчислення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4FAB2B-10B0-4537-A3CC-065B6E80FF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0C4FAB2B-10B0-4537-A3CC-065B6E80FF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AC59A4-83EF-4AF8-8B11-9E46EF9A49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94AC59A4-83EF-4AF8-8B11-9E46EF9A49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C98837-3AC6-4501-B74E-E63AA4947C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10C98837-3AC6-4501-B74E-E63AA4947C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158E85-8376-430A-B693-CE172E9926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3A158E85-8376-430A-B693-CE172E9926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0344"/>
            <a:ext cx="8686800" cy="9144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b="1" dirty="0" smtClean="0"/>
              <a:t>Додавання (віднімання) одноцифрового числа до (від) двоцифрового: 76 + 4 (прийом округлення). Підготовка</a:t>
            </a:r>
            <a:endParaRPr lang="ru-RU" sz="3600" b="1" dirty="0"/>
          </a:p>
        </p:txBody>
      </p:sp>
      <p:pic>
        <p:nvPicPr>
          <p:cNvPr id="911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781" y="1712729"/>
            <a:ext cx="9176781" cy="235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1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303110"/>
            <a:ext cx="9143999" cy="162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411572" y="2834342"/>
            <a:ext cx="3589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3    1 2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28926" y="3620160"/>
            <a:ext cx="3589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3    8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57884" y="2834342"/>
            <a:ext cx="3589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1 2 – 1 0+ 4 =6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72132" y="3620160"/>
            <a:ext cx="3589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5 + 1 0 - 1= 1 4 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97126" y="5500702"/>
            <a:ext cx="3589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68828" y="5072074"/>
            <a:ext cx="3589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4 0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71802" y="5500702"/>
            <a:ext cx="3589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4 0     4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2876" y="300022"/>
            <a:ext cx="9501222" cy="9144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200" b="1" dirty="0" smtClean="0"/>
              <a:t>Додавання (віднімання) одноцифрового числа до (від) двоцифрового:76 + 4 (прийом округлення). </a:t>
            </a:r>
            <a:br>
              <a:rPr lang="uk-UA" sz="3200" b="1" dirty="0" smtClean="0"/>
            </a:br>
            <a:r>
              <a:rPr lang="uk-UA" sz="3200" b="1" dirty="0" smtClean="0"/>
              <a:t>Створення і розв'язування проблемної ситуації</a:t>
            </a:r>
            <a:endParaRPr lang="ru-RU" sz="3200" b="1" dirty="0"/>
          </a:p>
        </p:txBody>
      </p:sp>
      <p:pic>
        <p:nvPicPr>
          <p:cNvPr id="921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9144000" cy="2121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619672" y="3327375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1 3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971600" y="3140968"/>
            <a:ext cx="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99592" y="2996952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- 2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1835696" y="3140968"/>
            <a:ext cx="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07704" y="2996952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+ 2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03648" y="278092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1 5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9992" y="278092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2 6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3923928" y="3140968"/>
            <a:ext cx="0" cy="288032"/>
          </a:xfrm>
          <a:prstGeom prst="straightConnector1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51920" y="306896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- 3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flipV="1">
            <a:off x="4716016" y="3140968"/>
            <a:ext cx="0" cy="288032"/>
          </a:xfrm>
          <a:prstGeom prst="straightConnector1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788024" y="306896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- 3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14810" y="3327375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2 3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52320" y="278092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4 2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6804248" y="3068960"/>
            <a:ext cx="0" cy="288032"/>
          </a:xfrm>
          <a:prstGeom prst="straightConnector1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732240" y="2996952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- 1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flipV="1">
            <a:off x="7596336" y="3140968"/>
            <a:ext cx="0" cy="288032"/>
          </a:xfrm>
          <a:prstGeom prst="straightConnector1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668344" y="306896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+ 1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92280" y="3324525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4 3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/>
      <p:bldP spid="13" grpId="0"/>
      <p:bldP spid="14" grpId="0"/>
      <p:bldP spid="16" grpId="0"/>
      <p:bldP spid="18" grpId="0"/>
      <p:bldP spid="19" grpId="1"/>
      <p:bldP spid="20" grpId="0"/>
      <p:bldP spid="22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9144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200" b="1" dirty="0" smtClean="0"/>
              <a:t>Додавання (віднімання) одноцифрового числа до (від) двоцифрового:76 + 4 (прийом округлення). Створення і розв'язування проблемної ситуації</a:t>
            </a:r>
            <a:endParaRPr lang="ru-RU" sz="3200" b="1" dirty="0"/>
          </a:p>
        </p:txBody>
      </p:sp>
      <p:pic>
        <p:nvPicPr>
          <p:cNvPr id="921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9144000" cy="1511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56992"/>
            <a:ext cx="9144000" cy="17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115616" y="1988840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95736" y="1988840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059832" y="1988840"/>
            <a:ext cx="43204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491880" y="1988840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067944" y="1988840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148064" y="2564904"/>
            <a:ext cx="129614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444208" y="2564904"/>
            <a:ext cx="72008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164288" y="2564904"/>
            <a:ext cx="36004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524328" y="2564904"/>
            <a:ext cx="50405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028384" y="2564904"/>
            <a:ext cx="50405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547664" y="4221088"/>
            <a:ext cx="122413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699792" y="4221088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563888" y="4221088"/>
            <a:ext cx="50405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067944" y="4149080"/>
            <a:ext cx="50405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572000" y="4149080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851920" y="2492896"/>
            <a:ext cx="489654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148064" y="4725144"/>
            <a:ext cx="122413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372200" y="4725144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236296" y="4725144"/>
            <a:ext cx="50405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740352" y="4797152"/>
            <a:ext cx="50405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8244408" y="4725144"/>
            <a:ext cx="82758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3707904" y="4653136"/>
            <a:ext cx="489654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80" y="300022"/>
            <a:ext cx="8686800" cy="9144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b="1" dirty="0" smtClean="0"/>
              <a:t>Додавання (віднімання) одноцифрового числа до (від) двоцифрового:76 + 4 (прийом округлення)</a:t>
            </a:r>
            <a:endParaRPr lang="ru-RU" sz="3600" b="1" dirty="0"/>
          </a:p>
        </p:txBody>
      </p:sp>
      <p:pic>
        <p:nvPicPr>
          <p:cNvPr id="931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1484784"/>
            <a:ext cx="9144000" cy="4728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7984" y="6286521"/>
            <a:ext cx="4881272" cy="366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1470" y="285728"/>
            <a:ext cx="9358346" cy="9144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b="1" dirty="0" smtClean="0"/>
              <a:t>Додавання (віднімання) одноцифрового числа до (від) двоцифрового:76 + 4 (прийом округлення).  Первинне закріплення</a:t>
            </a:r>
            <a:endParaRPr lang="ru-RU" sz="3600" b="1" dirty="0"/>
          </a:p>
        </p:txBody>
      </p:sp>
      <p:pic>
        <p:nvPicPr>
          <p:cNvPr id="942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1556792"/>
            <a:ext cx="9142694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83076" y="2643182"/>
            <a:ext cx="3589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3    8 2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0364" y="3429000"/>
            <a:ext cx="3589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3    3 8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14612" y="4214818"/>
            <a:ext cx="3589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2    3 5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43636" y="2643182"/>
            <a:ext cx="3589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2 2 – 1 0 +4= 16 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43636" y="3429000"/>
            <a:ext cx="3589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4 5+ 1 0 – 1 =5 4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26348" y="4214818"/>
            <a:ext cx="3589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7 6 – 1 0 +2= 6 8 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57224" y="2786058"/>
            <a:ext cx="357190" cy="28575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857224" y="3571876"/>
            <a:ext cx="357190" cy="28575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71406" y="4357694"/>
            <a:ext cx="571504" cy="28575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572132" y="2786058"/>
            <a:ext cx="357190" cy="28575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5643570" y="3571876"/>
            <a:ext cx="285752" cy="28575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5643570" y="4357694"/>
            <a:ext cx="285752" cy="28575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00022"/>
            <a:ext cx="9144000" cy="9144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200" b="1" dirty="0" smtClean="0"/>
              <a:t>Додавання (віднімання) одноцифрового числа до (від) двоцифрового: 76 + 4 (прийом округлення).  </a:t>
            </a:r>
            <a:br>
              <a:rPr lang="uk-UA" sz="3200" b="1" dirty="0" smtClean="0"/>
            </a:br>
            <a:r>
              <a:rPr lang="uk-UA" sz="3200" b="1" dirty="0" smtClean="0"/>
              <a:t>Формування обчислювальної навички</a:t>
            </a:r>
            <a:endParaRPr lang="ru-RU" sz="3200" b="1" dirty="0"/>
          </a:p>
        </p:txBody>
      </p:sp>
      <p:pic>
        <p:nvPicPr>
          <p:cNvPr id="952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1628800"/>
            <a:ext cx="9144000" cy="3564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/>
              <a:t>Додавання і віднімання різними способами</a:t>
            </a:r>
            <a:endParaRPr lang="ru-RU" sz="3600" b="1" dirty="0"/>
          </a:p>
        </p:txBody>
      </p:sp>
      <p:pic>
        <p:nvPicPr>
          <p:cNvPr id="962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9214032" cy="3083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5556" y="2548590"/>
            <a:ext cx="3589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3 0    1 5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7192" y="2000240"/>
            <a:ext cx="3589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3 9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1374" y="3571876"/>
            <a:ext cx="3589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5    1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7192" y="3048656"/>
            <a:ext cx="3589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3 9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3042" y="4120226"/>
            <a:ext cx="3589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3 9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83076" y="2548590"/>
            <a:ext cx="3589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2 0    4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0" y="2000240"/>
            <a:ext cx="3589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3 2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68894" y="3571876"/>
            <a:ext cx="3589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6    2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54712" y="3048656"/>
            <a:ext cx="3589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3 2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00562" y="4120226"/>
            <a:ext cx="3589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3 2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rot="5400000" flipH="1" flipV="1">
            <a:off x="1071538" y="2428868"/>
            <a:ext cx="214314" cy="21431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714348" y="3500438"/>
            <a:ext cx="357190" cy="21431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1214414" y="4214818"/>
            <a:ext cx="285752" cy="35719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 стрелкой 22"/>
          <p:cNvCxnSpPr/>
          <p:nvPr/>
        </p:nvCxnSpPr>
        <p:spPr>
          <a:xfrm rot="5400000" flipH="1" flipV="1">
            <a:off x="4000496" y="2428868"/>
            <a:ext cx="214314" cy="21431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>
            <a:off x="3643306" y="3500437"/>
            <a:ext cx="357190" cy="21431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4143372" y="4214818"/>
            <a:ext cx="285752" cy="35719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22" grpId="0" animBg="1"/>
      <p:bldP spid="2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869a7a3d7749c277415e7ccb6ba79994aab5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8744</TotalTime>
  <Words>334</Words>
  <Application>Microsoft Office PowerPoint</Application>
  <PresentationFormat>Экран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Модульная</vt:lpstr>
      <vt:lpstr>Прийом округлення</vt:lpstr>
      <vt:lpstr>Прийом округлення</vt:lpstr>
      <vt:lpstr>Додавання (віднімання) одноцифрового числа до (від) двоцифрового: 76 + 4 (прийом округлення). Підготовка</vt:lpstr>
      <vt:lpstr>Додавання (віднімання) одноцифрового числа до (від) двоцифрового:76 + 4 (прийом округлення).  Створення і розв'язування проблемної ситуації</vt:lpstr>
      <vt:lpstr>Додавання (віднімання) одноцифрового числа до (від) двоцифрового:76 + 4 (прийом округлення). Створення і розв'язування проблемної ситуації</vt:lpstr>
      <vt:lpstr>Додавання (віднімання) одноцифрового числа до (від) двоцифрового:76 + 4 (прийом округлення)</vt:lpstr>
      <vt:lpstr>Додавання (віднімання) одноцифрового числа до (від) двоцифрового:76 + 4 (прийом округлення).  Первинне закріплення</vt:lpstr>
      <vt:lpstr>Додавання (віднімання) одноцифрового числа до (від) двоцифрового: 76 + 4 (прийом округлення).   Формування обчислювальної навички</vt:lpstr>
      <vt:lpstr>Додавання і віднімання різними способами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7,8.   Методика формування обчислювальних навичок додавання і віднімання в межах 100</dc:title>
  <dc:creator>Admin</dc:creator>
  <cp:lastModifiedBy>Marinochka</cp:lastModifiedBy>
  <cp:revision>531</cp:revision>
  <dcterms:created xsi:type="dcterms:W3CDTF">2013-03-16T06:54:50Z</dcterms:created>
  <dcterms:modified xsi:type="dcterms:W3CDTF">2015-06-08T12:36:50Z</dcterms:modified>
</cp:coreProperties>
</file>