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02" r:id="rId2"/>
    <p:sldId id="281" r:id="rId3"/>
    <p:sldId id="309" r:id="rId4"/>
    <p:sldId id="311" r:id="rId5"/>
    <p:sldId id="313" r:id="rId6"/>
    <p:sldId id="312" r:id="rId7"/>
    <p:sldId id="314" r:id="rId8"/>
    <p:sldId id="316" r:id="rId9"/>
    <p:sldId id="317" r:id="rId10"/>
    <p:sldId id="282" r:id="rId11"/>
    <p:sldId id="318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9E47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5" autoAdjust="0"/>
    <p:restoredTop sz="94660"/>
  </p:normalViewPr>
  <p:slideViewPr>
    <p:cSldViewPr>
      <p:cViewPr>
        <p:scale>
          <a:sx n="69" d="100"/>
          <a:sy n="69" d="100"/>
        </p:scale>
        <p:origin x="-1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2CB89-8269-4EFD-8012-EC40CE605655}" type="doc">
      <dgm:prSet loTypeId="urn:microsoft.com/office/officeart/2005/8/layout/list1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BF6BFBB-D8C5-44FB-B409-1549A3B62C8A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0" smtClean="0">
              <a:solidFill>
                <a:schemeClr val="tx1"/>
              </a:solidFill>
            </a:rPr>
            <a:t>Завдання на підведення під поняття  задачі.</a:t>
          </a:r>
          <a:endParaRPr lang="ru-RU" sz="2400" b="0" dirty="0">
            <a:solidFill>
              <a:schemeClr val="tx1"/>
            </a:solidFill>
          </a:endParaRPr>
        </a:p>
      </dgm:t>
    </dgm:pt>
    <dgm:pt modelId="{7FAFCC1A-2BDE-4C69-AD55-D190A71BC02C}" type="parTrans" cxnId="{E80812F2-419A-4234-B6BA-C98B3DB7B36A}">
      <dgm:prSet/>
      <dgm:spPr/>
      <dgm:t>
        <a:bodyPr/>
        <a:lstStyle/>
        <a:p>
          <a:pPr>
            <a:lnSpc>
              <a:spcPct val="80000"/>
            </a:lnSpc>
          </a:pPr>
          <a:endParaRPr lang="ru-RU" sz="2400" b="0">
            <a:solidFill>
              <a:schemeClr val="tx1"/>
            </a:solidFill>
          </a:endParaRPr>
        </a:p>
      </dgm:t>
    </dgm:pt>
    <dgm:pt modelId="{5595B3F9-02F4-4535-B27E-834BEC037FEF}" type="sibTrans" cxnId="{E80812F2-419A-4234-B6BA-C98B3DB7B36A}">
      <dgm:prSet/>
      <dgm:spPr/>
      <dgm:t>
        <a:bodyPr/>
        <a:lstStyle/>
        <a:p>
          <a:pPr>
            <a:lnSpc>
              <a:spcPct val="80000"/>
            </a:lnSpc>
          </a:pPr>
          <a:endParaRPr lang="ru-RU" sz="2400" b="0">
            <a:solidFill>
              <a:schemeClr val="tx1"/>
            </a:solidFill>
          </a:endParaRPr>
        </a:p>
      </dgm:t>
    </dgm:pt>
    <dgm:pt modelId="{31B9C15D-321E-4040-9130-45BD618E464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0" dirty="0" smtClean="0">
              <a:solidFill>
                <a:schemeClr val="tx1"/>
              </a:solidFill>
            </a:rPr>
            <a:t>Завдання на перетворення тексту так, щоб одержати задачу.</a:t>
          </a:r>
          <a:endParaRPr lang="ru-RU" sz="2400" b="0" dirty="0">
            <a:solidFill>
              <a:schemeClr val="tx1"/>
            </a:solidFill>
          </a:endParaRPr>
        </a:p>
      </dgm:t>
    </dgm:pt>
    <dgm:pt modelId="{FD761FA6-F417-4C1F-A80D-5BC1DAD0FE44}" type="parTrans" cxnId="{E499E210-5224-437F-A0A9-9ABC7E2EAA09}">
      <dgm:prSet/>
      <dgm:spPr/>
      <dgm:t>
        <a:bodyPr/>
        <a:lstStyle/>
        <a:p>
          <a:pPr>
            <a:lnSpc>
              <a:spcPct val="80000"/>
            </a:lnSpc>
          </a:pPr>
          <a:endParaRPr lang="ru-RU" sz="2400" b="0">
            <a:solidFill>
              <a:schemeClr val="tx1"/>
            </a:solidFill>
          </a:endParaRPr>
        </a:p>
      </dgm:t>
    </dgm:pt>
    <dgm:pt modelId="{7C7B0265-D5E8-4556-98B3-60C7441B64C5}" type="sibTrans" cxnId="{E499E210-5224-437F-A0A9-9ABC7E2EAA09}">
      <dgm:prSet/>
      <dgm:spPr/>
      <dgm:t>
        <a:bodyPr/>
        <a:lstStyle/>
        <a:p>
          <a:pPr>
            <a:lnSpc>
              <a:spcPct val="80000"/>
            </a:lnSpc>
          </a:pPr>
          <a:endParaRPr lang="ru-RU" sz="2400" b="0">
            <a:solidFill>
              <a:schemeClr val="tx1"/>
            </a:solidFill>
          </a:endParaRPr>
        </a:p>
      </dgm:t>
    </dgm:pt>
    <dgm:pt modelId="{80BC3BBE-331D-4D00-96AC-C1C67C0184FB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0" smtClean="0">
              <a:solidFill>
                <a:schemeClr val="tx1"/>
              </a:solidFill>
            </a:rPr>
            <a:t>Завдання на добір запитання до даної умови.</a:t>
          </a:r>
          <a:endParaRPr lang="ru-RU" sz="2400" b="0" dirty="0">
            <a:solidFill>
              <a:schemeClr val="tx1"/>
            </a:solidFill>
          </a:endParaRPr>
        </a:p>
      </dgm:t>
    </dgm:pt>
    <dgm:pt modelId="{685B920A-D825-4EA6-ADC5-F991F16DFD0F}" type="parTrans" cxnId="{2AE65A7A-2201-406B-9AD7-E31AA2688E41}">
      <dgm:prSet/>
      <dgm:spPr/>
      <dgm:t>
        <a:bodyPr/>
        <a:lstStyle/>
        <a:p>
          <a:pPr>
            <a:lnSpc>
              <a:spcPct val="80000"/>
            </a:lnSpc>
          </a:pPr>
          <a:endParaRPr lang="ru-RU" sz="2400" b="0">
            <a:solidFill>
              <a:schemeClr val="tx1"/>
            </a:solidFill>
          </a:endParaRPr>
        </a:p>
      </dgm:t>
    </dgm:pt>
    <dgm:pt modelId="{F385C69B-F8BE-4FDB-A09B-B2BD8EB7BEB8}" type="sibTrans" cxnId="{2AE65A7A-2201-406B-9AD7-E31AA2688E41}">
      <dgm:prSet/>
      <dgm:spPr/>
      <dgm:t>
        <a:bodyPr/>
        <a:lstStyle/>
        <a:p>
          <a:pPr>
            <a:lnSpc>
              <a:spcPct val="80000"/>
            </a:lnSpc>
          </a:pPr>
          <a:endParaRPr lang="ru-RU" sz="2400" b="0">
            <a:solidFill>
              <a:schemeClr val="tx1"/>
            </a:solidFill>
          </a:endParaRPr>
        </a:p>
      </dgm:t>
    </dgm:pt>
    <dgm:pt modelId="{903F6496-956D-4247-A770-46C4E4853FA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0" dirty="0" smtClean="0">
              <a:solidFill>
                <a:schemeClr val="tx1"/>
              </a:solidFill>
            </a:rPr>
            <a:t>Завдання на постановку запитання до даної умови, щоб розв'язанням задачі був вираз.</a:t>
          </a:r>
          <a:endParaRPr lang="ru-RU" sz="2400" b="0" dirty="0">
            <a:solidFill>
              <a:schemeClr val="tx1"/>
            </a:solidFill>
          </a:endParaRPr>
        </a:p>
      </dgm:t>
    </dgm:pt>
    <dgm:pt modelId="{3CBF7BD3-1E92-433B-8C0E-1B588ADD5424}" type="parTrans" cxnId="{0CD820A0-FB7F-44E4-94C1-D31B62A5B947}">
      <dgm:prSet/>
      <dgm:spPr/>
      <dgm:t>
        <a:bodyPr/>
        <a:lstStyle/>
        <a:p>
          <a:pPr>
            <a:lnSpc>
              <a:spcPct val="80000"/>
            </a:lnSpc>
          </a:pPr>
          <a:endParaRPr lang="ru-RU" sz="2400" b="0">
            <a:solidFill>
              <a:schemeClr val="tx1"/>
            </a:solidFill>
          </a:endParaRPr>
        </a:p>
      </dgm:t>
    </dgm:pt>
    <dgm:pt modelId="{8EE4E3F6-7705-46A3-BB28-7520CF513514}" type="sibTrans" cxnId="{0CD820A0-FB7F-44E4-94C1-D31B62A5B947}">
      <dgm:prSet/>
      <dgm:spPr/>
      <dgm:t>
        <a:bodyPr/>
        <a:lstStyle/>
        <a:p>
          <a:pPr>
            <a:lnSpc>
              <a:spcPct val="80000"/>
            </a:lnSpc>
          </a:pPr>
          <a:endParaRPr lang="ru-RU" sz="2400" b="0">
            <a:solidFill>
              <a:schemeClr val="tx1"/>
            </a:solidFill>
          </a:endParaRPr>
        </a:p>
      </dgm:t>
    </dgm:pt>
    <dgm:pt modelId="{69BD1D02-5676-45D1-A3F4-564157BA30B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0" dirty="0" smtClean="0">
              <a:solidFill>
                <a:schemeClr val="tx1"/>
              </a:solidFill>
            </a:rPr>
            <a:t>Завдання на доповнення умови задачі так, щоб її можна було розв'язати.</a:t>
          </a:r>
          <a:endParaRPr lang="ru-RU" sz="2400" b="0" dirty="0">
            <a:solidFill>
              <a:schemeClr val="tx1"/>
            </a:solidFill>
          </a:endParaRPr>
        </a:p>
      </dgm:t>
    </dgm:pt>
    <dgm:pt modelId="{197D3176-83F3-4A99-BB5C-EADA80E0B0B5}" type="parTrans" cxnId="{C42EB47D-97D4-46C3-8B6C-647E31E253A8}">
      <dgm:prSet/>
      <dgm:spPr/>
      <dgm:t>
        <a:bodyPr/>
        <a:lstStyle/>
        <a:p>
          <a:pPr>
            <a:lnSpc>
              <a:spcPct val="80000"/>
            </a:lnSpc>
          </a:pPr>
          <a:endParaRPr lang="ru-RU" sz="2400" b="0">
            <a:solidFill>
              <a:schemeClr val="tx1"/>
            </a:solidFill>
          </a:endParaRPr>
        </a:p>
      </dgm:t>
    </dgm:pt>
    <dgm:pt modelId="{8F347AA1-5814-41A0-9D5B-46ADD5F619A4}" type="sibTrans" cxnId="{C42EB47D-97D4-46C3-8B6C-647E31E253A8}">
      <dgm:prSet/>
      <dgm:spPr/>
      <dgm:t>
        <a:bodyPr/>
        <a:lstStyle/>
        <a:p>
          <a:pPr>
            <a:lnSpc>
              <a:spcPct val="80000"/>
            </a:lnSpc>
          </a:pPr>
          <a:endParaRPr lang="ru-RU" sz="2400" b="0">
            <a:solidFill>
              <a:schemeClr val="tx1"/>
            </a:solidFill>
          </a:endParaRPr>
        </a:p>
      </dgm:t>
    </dgm:pt>
    <dgm:pt modelId="{4C076D44-939E-4FA7-895A-86CED230E91D}" type="pres">
      <dgm:prSet presAssocID="{6522CB89-8269-4EFD-8012-EC40CE6056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BA6203-B4E2-4697-A819-F15D55E3C755}" type="pres">
      <dgm:prSet presAssocID="{2BF6BFBB-D8C5-44FB-B409-1549A3B62C8A}" presName="parentLin" presStyleCnt="0"/>
      <dgm:spPr/>
    </dgm:pt>
    <dgm:pt modelId="{281EA008-D2F9-4130-9821-6DA9418C279D}" type="pres">
      <dgm:prSet presAssocID="{2BF6BFBB-D8C5-44FB-B409-1549A3B62C8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1F8E302-6FA2-48B4-AAF8-43B18A6B83F3}" type="pres">
      <dgm:prSet presAssocID="{2BF6BFBB-D8C5-44FB-B409-1549A3B62C8A}" presName="parentText" presStyleLbl="node1" presStyleIdx="0" presStyleCnt="5" custScaleX="127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3A5CA-E7C9-4A9B-8354-D8B9A13049DA}" type="pres">
      <dgm:prSet presAssocID="{2BF6BFBB-D8C5-44FB-B409-1549A3B62C8A}" presName="negativeSpace" presStyleCnt="0"/>
      <dgm:spPr/>
    </dgm:pt>
    <dgm:pt modelId="{DE0F2820-0207-48FB-8580-3CCBEDD29923}" type="pres">
      <dgm:prSet presAssocID="{2BF6BFBB-D8C5-44FB-B409-1549A3B62C8A}" presName="childText" presStyleLbl="conFgAcc1" presStyleIdx="0" presStyleCnt="5" custLinFactNeighborY="-87446">
        <dgm:presLayoutVars>
          <dgm:bulletEnabled val="1"/>
        </dgm:presLayoutVars>
      </dgm:prSet>
      <dgm:spPr/>
    </dgm:pt>
    <dgm:pt modelId="{689253B4-500E-4A6C-8385-7FE574D72934}" type="pres">
      <dgm:prSet presAssocID="{5595B3F9-02F4-4535-B27E-834BEC037FEF}" presName="spaceBetweenRectangles" presStyleCnt="0"/>
      <dgm:spPr/>
    </dgm:pt>
    <dgm:pt modelId="{285567E2-6C0F-49E0-A09B-79A5D937382A}" type="pres">
      <dgm:prSet presAssocID="{31B9C15D-321E-4040-9130-45BD618E4649}" presName="parentLin" presStyleCnt="0"/>
      <dgm:spPr/>
    </dgm:pt>
    <dgm:pt modelId="{FA9565A6-F6A7-48A4-A92E-CFBFF141B619}" type="pres">
      <dgm:prSet presAssocID="{31B9C15D-321E-4040-9130-45BD618E464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883ED9F-0078-4D75-9F00-90F74863ECEE}" type="pres">
      <dgm:prSet presAssocID="{31B9C15D-321E-4040-9130-45BD618E4649}" presName="parentText" presStyleLbl="node1" presStyleIdx="1" presStyleCnt="5" custScaleX="127999" custLinFactNeighborY="-20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47461-E2B7-4F58-A20C-1A38F203869C}" type="pres">
      <dgm:prSet presAssocID="{31B9C15D-321E-4040-9130-45BD618E4649}" presName="negativeSpace" presStyleCnt="0"/>
      <dgm:spPr/>
    </dgm:pt>
    <dgm:pt modelId="{19B52A23-003F-4EA2-8546-3B1082C72C36}" type="pres">
      <dgm:prSet presAssocID="{31B9C15D-321E-4040-9130-45BD618E4649}" presName="childText" presStyleLbl="conFgAcc1" presStyleIdx="1" presStyleCnt="5" custLinFactY="-22682" custLinFactNeighborY="-100000">
        <dgm:presLayoutVars>
          <dgm:bulletEnabled val="1"/>
        </dgm:presLayoutVars>
      </dgm:prSet>
      <dgm:spPr/>
    </dgm:pt>
    <dgm:pt modelId="{36B58C2A-8E87-46C1-99A2-CD13DEE1578D}" type="pres">
      <dgm:prSet presAssocID="{7C7B0265-D5E8-4556-98B3-60C7441B64C5}" presName="spaceBetweenRectangles" presStyleCnt="0"/>
      <dgm:spPr/>
    </dgm:pt>
    <dgm:pt modelId="{B212F8E6-3336-4023-A3CC-59313221886D}" type="pres">
      <dgm:prSet presAssocID="{80BC3BBE-331D-4D00-96AC-C1C67C0184FB}" presName="parentLin" presStyleCnt="0"/>
      <dgm:spPr/>
    </dgm:pt>
    <dgm:pt modelId="{CECA3E91-EF5A-456D-A117-F3A565E938A3}" type="pres">
      <dgm:prSet presAssocID="{80BC3BBE-331D-4D00-96AC-C1C67C0184F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650243E-A59F-4668-832B-0E15C9B84148}" type="pres">
      <dgm:prSet presAssocID="{80BC3BBE-331D-4D00-96AC-C1C67C0184FB}" presName="parentText" presStyleLbl="node1" presStyleIdx="2" presStyleCnt="5" custScaleX="127999" custLinFactNeighborY="-423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36F15-EE3A-4EC0-973B-C04EF4CFFC3A}" type="pres">
      <dgm:prSet presAssocID="{80BC3BBE-331D-4D00-96AC-C1C67C0184FB}" presName="negativeSpace" presStyleCnt="0"/>
      <dgm:spPr/>
    </dgm:pt>
    <dgm:pt modelId="{6F899A85-DF76-4D7F-8D2D-2B57A48EF277}" type="pres">
      <dgm:prSet presAssocID="{80BC3BBE-331D-4D00-96AC-C1C67C0184FB}" presName="childText" presStyleLbl="conFgAcc1" presStyleIdx="2" presStyleCnt="5" custLinFactY="-44969" custLinFactNeighborY="-100000">
        <dgm:presLayoutVars>
          <dgm:bulletEnabled val="1"/>
        </dgm:presLayoutVars>
      </dgm:prSet>
      <dgm:spPr/>
    </dgm:pt>
    <dgm:pt modelId="{5FBA13A4-3281-4551-85C0-75AFAA9BC82F}" type="pres">
      <dgm:prSet presAssocID="{F385C69B-F8BE-4FDB-A09B-B2BD8EB7BEB8}" presName="spaceBetweenRectangles" presStyleCnt="0"/>
      <dgm:spPr/>
    </dgm:pt>
    <dgm:pt modelId="{8A20BB93-C790-498D-AB83-D58CF977ACD7}" type="pres">
      <dgm:prSet presAssocID="{69BD1D02-5676-45D1-A3F4-564157BA30BE}" presName="parentLin" presStyleCnt="0"/>
      <dgm:spPr/>
    </dgm:pt>
    <dgm:pt modelId="{FDBDB794-09DF-45DB-BB23-0554F9D9C1CC}" type="pres">
      <dgm:prSet presAssocID="{69BD1D02-5676-45D1-A3F4-564157BA30B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45D6265-01A3-48E5-9B1A-EEB615D800C9}" type="pres">
      <dgm:prSet presAssocID="{69BD1D02-5676-45D1-A3F4-564157BA30BE}" presName="parentText" presStyleLbl="node1" presStyleIdx="3" presStyleCnt="5" custScaleX="127999" custLinFactNeighborY="-563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D5948-9DE6-4BD7-AE7C-1BF8BEE11FE5}" type="pres">
      <dgm:prSet presAssocID="{69BD1D02-5676-45D1-A3F4-564157BA30BE}" presName="negativeSpace" presStyleCnt="0"/>
      <dgm:spPr/>
    </dgm:pt>
    <dgm:pt modelId="{43C2A2F0-3621-4FC4-8FC3-877B8F0FA95D}" type="pres">
      <dgm:prSet presAssocID="{69BD1D02-5676-45D1-A3F4-564157BA30BE}" presName="childText" presStyleLbl="conFgAcc1" presStyleIdx="3" presStyleCnt="5" custLinFactY="-73427" custLinFactNeighborY="-100000">
        <dgm:presLayoutVars>
          <dgm:bulletEnabled val="1"/>
        </dgm:presLayoutVars>
      </dgm:prSet>
      <dgm:spPr/>
    </dgm:pt>
    <dgm:pt modelId="{119732C2-A5A1-44CA-935E-C1E4758691DF}" type="pres">
      <dgm:prSet presAssocID="{8F347AA1-5814-41A0-9D5B-46ADD5F619A4}" presName="spaceBetweenRectangles" presStyleCnt="0"/>
      <dgm:spPr/>
    </dgm:pt>
    <dgm:pt modelId="{EDEE44BF-470A-4CAF-890A-08352A74CF92}" type="pres">
      <dgm:prSet presAssocID="{903F6496-956D-4247-A770-46C4E4853FA1}" presName="parentLin" presStyleCnt="0"/>
      <dgm:spPr/>
    </dgm:pt>
    <dgm:pt modelId="{4C875E3E-5464-4F5D-AE68-7C92672C9003}" type="pres">
      <dgm:prSet presAssocID="{903F6496-956D-4247-A770-46C4E4853FA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98AA36E4-EAAF-4573-9783-A176BBBD2B1C}" type="pres">
      <dgm:prSet presAssocID="{903F6496-956D-4247-A770-46C4E4853FA1}" presName="parentText" presStyleLbl="node1" presStyleIdx="4" presStyleCnt="5" custScaleX="127999" custLinFactNeighborY="-856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6259C-0386-4FDF-BDD4-F42BF695F161}" type="pres">
      <dgm:prSet presAssocID="{903F6496-956D-4247-A770-46C4E4853FA1}" presName="negativeSpace" presStyleCnt="0"/>
      <dgm:spPr/>
    </dgm:pt>
    <dgm:pt modelId="{F01B16B2-B3E9-4203-ACF8-A9FB74E95080}" type="pres">
      <dgm:prSet presAssocID="{903F6496-956D-4247-A770-46C4E4853FA1}" presName="childText" presStyleLbl="conFgAcc1" presStyleIdx="4" presStyleCnt="5" custLinFactY="-58571" custLinFactNeighborY="-100000">
        <dgm:presLayoutVars>
          <dgm:bulletEnabled val="1"/>
        </dgm:presLayoutVars>
      </dgm:prSet>
      <dgm:spPr/>
    </dgm:pt>
  </dgm:ptLst>
  <dgm:cxnLst>
    <dgm:cxn modelId="{64DF550F-8ACB-4E0F-9963-A9570328A2E7}" type="presOf" srcId="{80BC3BBE-331D-4D00-96AC-C1C67C0184FB}" destId="{F650243E-A59F-4668-832B-0E15C9B84148}" srcOrd="1" destOrd="0" presId="urn:microsoft.com/office/officeart/2005/8/layout/list1"/>
    <dgm:cxn modelId="{0CD820A0-FB7F-44E4-94C1-D31B62A5B947}" srcId="{6522CB89-8269-4EFD-8012-EC40CE605655}" destId="{903F6496-956D-4247-A770-46C4E4853FA1}" srcOrd="4" destOrd="0" parTransId="{3CBF7BD3-1E92-433B-8C0E-1B588ADD5424}" sibTransId="{8EE4E3F6-7705-46A3-BB28-7520CF513514}"/>
    <dgm:cxn modelId="{2AE65A7A-2201-406B-9AD7-E31AA2688E41}" srcId="{6522CB89-8269-4EFD-8012-EC40CE605655}" destId="{80BC3BBE-331D-4D00-96AC-C1C67C0184FB}" srcOrd="2" destOrd="0" parTransId="{685B920A-D825-4EA6-ADC5-F991F16DFD0F}" sibTransId="{F385C69B-F8BE-4FDB-A09B-B2BD8EB7BEB8}"/>
    <dgm:cxn modelId="{D5C4C2C5-905C-4474-9174-2C263A995AA7}" type="presOf" srcId="{6522CB89-8269-4EFD-8012-EC40CE605655}" destId="{4C076D44-939E-4FA7-895A-86CED230E91D}" srcOrd="0" destOrd="0" presId="urn:microsoft.com/office/officeart/2005/8/layout/list1"/>
    <dgm:cxn modelId="{E80812F2-419A-4234-B6BA-C98B3DB7B36A}" srcId="{6522CB89-8269-4EFD-8012-EC40CE605655}" destId="{2BF6BFBB-D8C5-44FB-B409-1549A3B62C8A}" srcOrd="0" destOrd="0" parTransId="{7FAFCC1A-2BDE-4C69-AD55-D190A71BC02C}" sibTransId="{5595B3F9-02F4-4535-B27E-834BEC037FEF}"/>
    <dgm:cxn modelId="{D24F6980-B15C-42F6-9973-0453B7DDCD22}" type="presOf" srcId="{80BC3BBE-331D-4D00-96AC-C1C67C0184FB}" destId="{CECA3E91-EF5A-456D-A117-F3A565E938A3}" srcOrd="0" destOrd="0" presId="urn:microsoft.com/office/officeart/2005/8/layout/list1"/>
    <dgm:cxn modelId="{3E34B2A3-4BE9-4965-AA50-14ADDE5C2EB8}" type="presOf" srcId="{31B9C15D-321E-4040-9130-45BD618E4649}" destId="{A883ED9F-0078-4D75-9F00-90F74863ECEE}" srcOrd="1" destOrd="0" presId="urn:microsoft.com/office/officeart/2005/8/layout/list1"/>
    <dgm:cxn modelId="{E861E60E-6E28-4AFA-9C02-517A602DDAB1}" type="presOf" srcId="{903F6496-956D-4247-A770-46C4E4853FA1}" destId="{98AA36E4-EAAF-4573-9783-A176BBBD2B1C}" srcOrd="1" destOrd="0" presId="urn:microsoft.com/office/officeart/2005/8/layout/list1"/>
    <dgm:cxn modelId="{EFA6766E-38CF-4A94-BEBD-F8B9FED76311}" type="presOf" srcId="{31B9C15D-321E-4040-9130-45BD618E4649}" destId="{FA9565A6-F6A7-48A4-A92E-CFBFF141B619}" srcOrd="0" destOrd="0" presId="urn:microsoft.com/office/officeart/2005/8/layout/list1"/>
    <dgm:cxn modelId="{C42EB47D-97D4-46C3-8B6C-647E31E253A8}" srcId="{6522CB89-8269-4EFD-8012-EC40CE605655}" destId="{69BD1D02-5676-45D1-A3F4-564157BA30BE}" srcOrd="3" destOrd="0" parTransId="{197D3176-83F3-4A99-BB5C-EADA80E0B0B5}" sibTransId="{8F347AA1-5814-41A0-9D5B-46ADD5F619A4}"/>
    <dgm:cxn modelId="{E499E210-5224-437F-A0A9-9ABC7E2EAA09}" srcId="{6522CB89-8269-4EFD-8012-EC40CE605655}" destId="{31B9C15D-321E-4040-9130-45BD618E4649}" srcOrd="1" destOrd="0" parTransId="{FD761FA6-F417-4C1F-A80D-5BC1DAD0FE44}" sibTransId="{7C7B0265-D5E8-4556-98B3-60C7441B64C5}"/>
    <dgm:cxn modelId="{9F72435B-68E6-4F6A-A76C-7B5A3844DEAB}" type="presOf" srcId="{69BD1D02-5676-45D1-A3F4-564157BA30BE}" destId="{045D6265-01A3-48E5-9B1A-EEB615D800C9}" srcOrd="1" destOrd="0" presId="urn:microsoft.com/office/officeart/2005/8/layout/list1"/>
    <dgm:cxn modelId="{25480377-C915-4C4D-BA53-0A1B956FA709}" type="presOf" srcId="{903F6496-956D-4247-A770-46C4E4853FA1}" destId="{4C875E3E-5464-4F5D-AE68-7C92672C9003}" srcOrd="0" destOrd="0" presId="urn:microsoft.com/office/officeart/2005/8/layout/list1"/>
    <dgm:cxn modelId="{310DD66E-4499-460C-A237-FE67810281AC}" type="presOf" srcId="{69BD1D02-5676-45D1-A3F4-564157BA30BE}" destId="{FDBDB794-09DF-45DB-BB23-0554F9D9C1CC}" srcOrd="0" destOrd="0" presId="urn:microsoft.com/office/officeart/2005/8/layout/list1"/>
    <dgm:cxn modelId="{6CBE9793-9A87-4980-95F3-52FA04B9BB39}" type="presOf" srcId="{2BF6BFBB-D8C5-44FB-B409-1549A3B62C8A}" destId="{281EA008-D2F9-4130-9821-6DA9418C279D}" srcOrd="0" destOrd="0" presId="urn:microsoft.com/office/officeart/2005/8/layout/list1"/>
    <dgm:cxn modelId="{D67294DA-5D53-4301-A748-F9E98E59C902}" type="presOf" srcId="{2BF6BFBB-D8C5-44FB-B409-1549A3B62C8A}" destId="{51F8E302-6FA2-48B4-AAF8-43B18A6B83F3}" srcOrd="1" destOrd="0" presId="urn:microsoft.com/office/officeart/2005/8/layout/list1"/>
    <dgm:cxn modelId="{A186C084-05B9-4133-890D-49AAC36615C3}" type="presParOf" srcId="{4C076D44-939E-4FA7-895A-86CED230E91D}" destId="{42BA6203-B4E2-4697-A819-F15D55E3C755}" srcOrd="0" destOrd="0" presId="urn:microsoft.com/office/officeart/2005/8/layout/list1"/>
    <dgm:cxn modelId="{582FA9D7-2296-4A96-AAF8-52B5029F850B}" type="presParOf" srcId="{42BA6203-B4E2-4697-A819-F15D55E3C755}" destId="{281EA008-D2F9-4130-9821-6DA9418C279D}" srcOrd="0" destOrd="0" presId="urn:microsoft.com/office/officeart/2005/8/layout/list1"/>
    <dgm:cxn modelId="{E9B82366-4732-4B9E-8020-4DF2259E8E66}" type="presParOf" srcId="{42BA6203-B4E2-4697-A819-F15D55E3C755}" destId="{51F8E302-6FA2-48B4-AAF8-43B18A6B83F3}" srcOrd="1" destOrd="0" presId="urn:microsoft.com/office/officeart/2005/8/layout/list1"/>
    <dgm:cxn modelId="{F2744D65-9627-4C30-9A00-19E695D63BB6}" type="presParOf" srcId="{4C076D44-939E-4FA7-895A-86CED230E91D}" destId="{D563A5CA-E7C9-4A9B-8354-D8B9A13049DA}" srcOrd="1" destOrd="0" presId="urn:microsoft.com/office/officeart/2005/8/layout/list1"/>
    <dgm:cxn modelId="{641F0827-5F01-46FA-B71D-90F1997F108D}" type="presParOf" srcId="{4C076D44-939E-4FA7-895A-86CED230E91D}" destId="{DE0F2820-0207-48FB-8580-3CCBEDD29923}" srcOrd="2" destOrd="0" presId="urn:microsoft.com/office/officeart/2005/8/layout/list1"/>
    <dgm:cxn modelId="{1DE6A014-B4EE-446F-AAA9-E191440ED951}" type="presParOf" srcId="{4C076D44-939E-4FA7-895A-86CED230E91D}" destId="{689253B4-500E-4A6C-8385-7FE574D72934}" srcOrd="3" destOrd="0" presId="urn:microsoft.com/office/officeart/2005/8/layout/list1"/>
    <dgm:cxn modelId="{EE4EF37D-B696-42BC-A6C2-2A722F86E03D}" type="presParOf" srcId="{4C076D44-939E-4FA7-895A-86CED230E91D}" destId="{285567E2-6C0F-49E0-A09B-79A5D937382A}" srcOrd="4" destOrd="0" presId="urn:microsoft.com/office/officeart/2005/8/layout/list1"/>
    <dgm:cxn modelId="{15A7F4D3-AAC9-4B36-89F7-07049F2C4826}" type="presParOf" srcId="{285567E2-6C0F-49E0-A09B-79A5D937382A}" destId="{FA9565A6-F6A7-48A4-A92E-CFBFF141B619}" srcOrd="0" destOrd="0" presId="urn:microsoft.com/office/officeart/2005/8/layout/list1"/>
    <dgm:cxn modelId="{A6AC5972-8E3F-42BB-9406-DC86350E4276}" type="presParOf" srcId="{285567E2-6C0F-49E0-A09B-79A5D937382A}" destId="{A883ED9F-0078-4D75-9F00-90F74863ECEE}" srcOrd="1" destOrd="0" presId="urn:microsoft.com/office/officeart/2005/8/layout/list1"/>
    <dgm:cxn modelId="{BADB5507-B25F-4A43-A6A9-B1E3BD5BEDAC}" type="presParOf" srcId="{4C076D44-939E-4FA7-895A-86CED230E91D}" destId="{8D247461-E2B7-4F58-A20C-1A38F203869C}" srcOrd="5" destOrd="0" presId="urn:microsoft.com/office/officeart/2005/8/layout/list1"/>
    <dgm:cxn modelId="{478CCD5B-2A18-417A-8500-36EF2A40D10C}" type="presParOf" srcId="{4C076D44-939E-4FA7-895A-86CED230E91D}" destId="{19B52A23-003F-4EA2-8546-3B1082C72C36}" srcOrd="6" destOrd="0" presId="urn:microsoft.com/office/officeart/2005/8/layout/list1"/>
    <dgm:cxn modelId="{24FE3A03-612A-45EF-9808-04A8950376A5}" type="presParOf" srcId="{4C076D44-939E-4FA7-895A-86CED230E91D}" destId="{36B58C2A-8E87-46C1-99A2-CD13DEE1578D}" srcOrd="7" destOrd="0" presId="urn:microsoft.com/office/officeart/2005/8/layout/list1"/>
    <dgm:cxn modelId="{1B263B0B-2DED-4EB3-BDC2-4C9DFC1B5C40}" type="presParOf" srcId="{4C076D44-939E-4FA7-895A-86CED230E91D}" destId="{B212F8E6-3336-4023-A3CC-59313221886D}" srcOrd="8" destOrd="0" presId="urn:microsoft.com/office/officeart/2005/8/layout/list1"/>
    <dgm:cxn modelId="{FA8F9BD5-BB79-4325-8F4F-F97F5B9E9092}" type="presParOf" srcId="{B212F8E6-3336-4023-A3CC-59313221886D}" destId="{CECA3E91-EF5A-456D-A117-F3A565E938A3}" srcOrd="0" destOrd="0" presId="urn:microsoft.com/office/officeart/2005/8/layout/list1"/>
    <dgm:cxn modelId="{4604D6C6-C1DC-4D28-96F8-5B0E7EA103B8}" type="presParOf" srcId="{B212F8E6-3336-4023-A3CC-59313221886D}" destId="{F650243E-A59F-4668-832B-0E15C9B84148}" srcOrd="1" destOrd="0" presId="urn:microsoft.com/office/officeart/2005/8/layout/list1"/>
    <dgm:cxn modelId="{3AA51D3E-44C7-46F2-9AB4-2FA2EB551B99}" type="presParOf" srcId="{4C076D44-939E-4FA7-895A-86CED230E91D}" destId="{9FC36F15-EE3A-4EC0-973B-C04EF4CFFC3A}" srcOrd="9" destOrd="0" presId="urn:microsoft.com/office/officeart/2005/8/layout/list1"/>
    <dgm:cxn modelId="{46CCEE8D-FDAA-44DD-9AD9-43E6782263B6}" type="presParOf" srcId="{4C076D44-939E-4FA7-895A-86CED230E91D}" destId="{6F899A85-DF76-4D7F-8D2D-2B57A48EF277}" srcOrd="10" destOrd="0" presId="urn:microsoft.com/office/officeart/2005/8/layout/list1"/>
    <dgm:cxn modelId="{63C81A2B-F7DB-4E3B-88A2-B94BE33F52FB}" type="presParOf" srcId="{4C076D44-939E-4FA7-895A-86CED230E91D}" destId="{5FBA13A4-3281-4551-85C0-75AFAA9BC82F}" srcOrd="11" destOrd="0" presId="urn:microsoft.com/office/officeart/2005/8/layout/list1"/>
    <dgm:cxn modelId="{D60B6C6E-1EFE-43ED-B0D3-656F519F3478}" type="presParOf" srcId="{4C076D44-939E-4FA7-895A-86CED230E91D}" destId="{8A20BB93-C790-498D-AB83-D58CF977ACD7}" srcOrd="12" destOrd="0" presId="urn:microsoft.com/office/officeart/2005/8/layout/list1"/>
    <dgm:cxn modelId="{70000A0C-F216-44FE-8267-910500D491FB}" type="presParOf" srcId="{8A20BB93-C790-498D-AB83-D58CF977ACD7}" destId="{FDBDB794-09DF-45DB-BB23-0554F9D9C1CC}" srcOrd="0" destOrd="0" presId="urn:microsoft.com/office/officeart/2005/8/layout/list1"/>
    <dgm:cxn modelId="{FDB367EA-FE4A-43E7-87A9-0D85B5049C53}" type="presParOf" srcId="{8A20BB93-C790-498D-AB83-D58CF977ACD7}" destId="{045D6265-01A3-48E5-9B1A-EEB615D800C9}" srcOrd="1" destOrd="0" presId="urn:microsoft.com/office/officeart/2005/8/layout/list1"/>
    <dgm:cxn modelId="{EFB0DC47-F085-4339-A823-C96138682563}" type="presParOf" srcId="{4C076D44-939E-4FA7-895A-86CED230E91D}" destId="{11ED5948-9DE6-4BD7-AE7C-1BF8BEE11FE5}" srcOrd="13" destOrd="0" presId="urn:microsoft.com/office/officeart/2005/8/layout/list1"/>
    <dgm:cxn modelId="{56E707BC-3AB3-4A89-A959-12D5D1415624}" type="presParOf" srcId="{4C076D44-939E-4FA7-895A-86CED230E91D}" destId="{43C2A2F0-3621-4FC4-8FC3-877B8F0FA95D}" srcOrd="14" destOrd="0" presId="urn:microsoft.com/office/officeart/2005/8/layout/list1"/>
    <dgm:cxn modelId="{2323BC7E-39DA-4ACA-B3A9-3A815B46AEC8}" type="presParOf" srcId="{4C076D44-939E-4FA7-895A-86CED230E91D}" destId="{119732C2-A5A1-44CA-935E-C1E4758691DF}" srcOrd="15" destOrd="0" presId="urn:microsoft.com/office/officeart/2005/8/layout/list1"/>
    <dgm:cxn modelId="{220A6899-6655-40DD-ACD0-283C9F07437F}" type="presParOf" srcId="{4C076D44-939E-4FA7-895A-86CED230E91D}" destId="{EDEE44BF-470A-4CAF-890A-08352A74CF92}" srcOrd="16" destOrd="0" presId="urn:microsoft.com/office/officeart/2005/8/layout/list1"/>
    <dgm:cxn modelId="{EA224119-FE29-4381-B5E6-441305DF747F}" type="presParOf" srcId="{EDEE44BF-470A-4CAF-890A-08352A74CF92}" destId="{4C875E3E-5464-4F5D-AE68-7C92672C9003}" srcOrd="0" destOrd="0" presId="urn:microsoft.com/office/officeart/2005/8/layout/list1"/>
    <dgm:cxn modelId="{44EF1080-7C52-4C0C-A01A-DE90D50C6148}" type="presParOf" srcId="{EDEE44BF-470A-4CAF-890A-08352A74CF92}" destId="{98AA36E4-EAAF-4573-9783-A176BBBD2B1C}" srcOrd="1" destOrd="0" presId="urn:microsoft.com/office/officeart/2005/8/layout/list1"/>
    <dgm:cxn modelId="{B97AB7D1-4043-4B4E-8F24-775D1B5E4197}" type="presParOf" srcId="{4C076D44-939E-4FA7-895A-86CED230E91D}" destId="{9C36259C-0386-4FDF-BDD4-F42BF695F161}" srcOrd="17" destOrd="0" presId="urn:microsoft.com/office/officeart/2005/8/layout/list1"/>
    <dgm:cxn modelId="{C0C4FD7C-A43C-4C52-80D6-B093A7C94B26}" type="presParOf" srcId="{4C076D44-939E-4FA7-895A-86CED230E91D}" destId="{F01B16B2-B3E9-4203-ACF8-A9FB74E9508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7AC5DC-2D45-4626-9E86-BADA8FDD468A}" type="doc">
      <dgm:prSet loTypeId="urn:microsoft.com/office/officeart/2005/8/layout/h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A09713-6A47-4FF3-B8CE-517EE7306275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Відбувається за пам’яткою «Працюю над задачею» і спрямовано на опрацювання дій, з яких складається уміння розв’язувати задачу. </a:t>
          </a:r>
          <a:endParaRPr lang="ru-RU" sz="2400" dirty="0"/>
        </a:p>
      </dgm:t>
    </dgm:pt>
    <dgm:pt modelId="{CA9DDBAD-03A6-4B10-B489-4E7F52795513}" type="parTrans" cxnId="{8160787D-A101-44AA-9476-457E40FF3473}">
      <dgm:prSet/>
      <dgm:spPr/>
      <dgm:t>
        <a:bodyPr/>
        <a:lstStyle/>
        <a:p>
          <a:pPr algn="just"/>
          <a:endParaRPr lang="ru-RU" sz="2400"/>
        </a:p>
      </dgm:t>
    </dgm:pt>
    <dgm:pt modelId="{22ECD6D7-1EAF-4472-9300-0955093FECE8}" type="sibTrans" cxnId="{8160787D-A101-44AA-9476-457E40FF3473}">
      <dgm:prSet/>
      <dgm:spPr/>
      <dgm:t>
        <a:bodyPr/>
        <a:lstStyle/>
        <a:p>
          <a:pPr algn="just"/>
          <a:endParaRPr lang="ru-RU" sz="2400"/>
        </a:p>
      </dgm:t>
    </dgm:pt>
    <dgm:pt modelId="{D43C6D2E-8B63-435E-AB4A-21BE475D5BDC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Подається зразок запису задачі у три рядки.</a:t>
          </a:r>
          <a:endParaRPr lang="ru-RU" sz="2400" dirty="0"/>
        </a:p>
      </dgm:t>
    </dgm:pt>
    <dgm:pt modelId="{C0344083-4E74-4936-89D0-4F15A8746EE7}" type="parTrans" cxnId="{1D4D45BF-4A1F-4112-B86F-634F69793329}">
      <dgm:prSet/>
      <dgm:spPr/>
      <dgm:t>
        <a:bodyPr/>
        <a:lstStyle/>
        <a:p>
          <a:pPr algn="just"/>
          <a:endParaRPr lang="ru-RU" sz="2400"/>
        </a:p>
      </dgm:t>
    </dgm:pt>
    <dgm:pt modelId="{E90C804B-E4CB-4626-802C-16EC74D58A31}" type="sibTrans" cxnId="{1D4D45BF-4A1F-4112-B86F-634F69793329}">
      <dgm:prSet/>
      <dgm:spPr/>
      <dgm:t>
        <a:bodyPr/>
        <a:lstStyle/>
        <a:p>
          <a:pPr algn="just"/>
          <a:endParaRPr lang="ru-RU" sz="2400"/>
        </a:p>
      </dgm:t>
    </dgm:pt>
    <dgm:pt modelId="{A39174DC-B6F7-4DFE-878F-AA4F1EEC4DCF}" type="pres">
      <dgm:prSet presAssocID="{967AC5DC-2D45-4626-9E86-BADA8FDD46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7A794B-7170-46A5-BB4F-DD82A61EB78D}" type="pres">
      <dgm:prSet presAssocID="{EAA09713-6A47-4FF3-B8CE-517EE730627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1F2DF-751F-413F-BED7-B3FD705A4FE6}" type="pres">
      <dgm:prSet presAssocID="{22ECD6D7-1EAF-4472-9300-0955093FECE8}" presName="sibTrans" presStyleCnt="0"/>
      <dgm:spPr/>
    </dgm:pt>
    <dgm:pt modelId="{82335C13-EAE0-4772-95D0-7D44E8719A35}" type="pres">
      <dgm:prSet presAssocID="{D43C6D2E-8B63-435E-AB4A-21BE475D5BD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14F422-4FDF-4B3A-8929-3C3112C1342E}" type="presOf" srcId="{EAA09713-6A47-4FF3-B8CE-517EE7306275}" destId="{827A794B-7170-46A5-BB4F-DD82A61EB78D}" srcOrd="0" destOrd="0" presId="urn:microsoft.com/office/officeart/2005/8/layout/hList6"/>
    <dgm:cxn modelId="{33562818-7795-4593-B653-C0DC16CDB185}" type="presOf" srcId="{D43C6D2E-8B63-435E-AB4A-21BE475D5BDC}" destId="{82335C13-EAE0-4772-95D0-7D44E8719A35}" srcOrd="0" destOrd="0" presId="urn:microsoft.com/office/officeart/2005/8/layout/hList6"/>
    <dgm:cxn modelId="{8160787D-A101-44AA-9476-457E40FF3473}" srcId="{967AC5DC-2D45-4626-9E86-BADA8FDD468A}" destId="{EAA09713-6A47-4FF3-B8CE-517EE7306275}" srcOrd="0" destOrd="0" parTransId="{CA9DDBAD-03A6-4B10-B489-4E7F52795513}" sibTransId="{22ECD6D7-1EAF-4472-9300-0955093FECE8}"/>
    <dgm:cxn modelId="{FEF43661-B0BE-42CA-96EA-8E44C7560EA3}" type="presOf" srcId="{967AC5DC-2D45-4626-9E86-BADA8FDD468A}" destId="{A39174DC-B6F7-4DFE-878F-AA4F1EEC4DCF}" srcOrd="0" destOrd="0" presId="urn:microsoft.com/office/officeart/2005/8/layout/hList6"/>
    <dgm:cxn modelId="{1D4D45BF-4A1F-4112-B86F-634F69793329}" srcId="{967AC5DC-2D45-4626-9E86-BADA8FDD468A}" destId="{D43C6D2E-8B63-435E-AB4A-21BE475D5BDC}" srcOrd="1" destOrd="0" parTransId="{C0344083-4E74-4936-89D0-4F15A8746EE7}" sibTransId="{E90C804B-E4CB-4626-802C-16EC74D58A31}"/>
    <dgm:cxn modelId="{A5725E43-AE9E-4F54-A058-C5A0A2F183FB}" type="presParOf" srcId="{A39174DC-B6F7-4DFE-878F-AA4F1EEC4DCF}" destId="{827A794B-7170-46A5-BB4F-DD82A61EB78D}" srcOrd="0" destOrd="0" presId="urn:microsoft.com/office/officeart/2005/8/layout/hList6"/>
    <dgm:cxn modelId="{36972BF1-D290-42BB-9E23-1EE25BCC1C4E}" type="presParOf" srcId="{A39174DC-B6F7-4DFE-878F-AA4F1EEC4DCF}" destId="{8E01F2DF-751F-413F-BED7-B3FD705A4FE6}" srcOrd="1" destOrd="0" presId="urn:microsoft.com/office/officeart/2005/8/layout/hList6"/>
    <dgm:cxn modelId="{58047113-835D-4999-8510-AB991B2C4BDB}" type="presParOf" srcId="{A39174DC-B6F7-4DFE-878F-AA4F1EEC4DCF}" destId="{82335C13-EAE0-4772-95D0-7D44E8719A3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0F2820-0207-48FB-8580-3CCBEDD29923}">
      <dsp:nvSpPr>
        <dsp:cNvPr id="0" name=""/>
        <dsp:cNvSpPr/>
      </dsp:nvSpPr>
      <dsp:spPr>
        <a:xfrm>
          <a:off x="0" y="285752"/>
          <a:ext cx="892971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8E302-6FA2-48B4-AAF8-43B18A6B83F3}">
      <dsp:nvSpPr>
        <dsp:cNvPr id="0" name=""/>
        <dsp:cNvSpPr/>
      </dsp:nvSpPr>
      <dsp:spPr>
        <a:xfrm>
          <a:off x="446485" y="64917"/>
          <a:ext cx="8000964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65" tIns="0" rIns="23626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0" kern="1200" smtClean="0">
              <a:solidFill>
                <a:schemeClr val="tx1"/>
              </a:solidFill>
            </a:rPr>
            <a:t>Завдання на підведення під поняття  задачі.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446485" y="64917"/>
        <a:ext cx="8000964" cy="649440"/>
      </dsp:txXfrm>
    </dsp:sp>
    <dsp:sp modelId="{19B52A23-003F-4EA2-8546-3B1082C72C36}">
      <dsp:nvSpPr>
        <dsp:cNvPr id="0" name=""/>
        <dsp:cNvSpPr/>
      </dsp:nvSpPr>
      <dsp:spPr>
        <a:xfrm>
          <a:off x="0" y="1143008"/>
          <a:ext cx="892971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hueOff val="-1507785"/>
              <a:satOff val="10526"/>
              <a:lumOff val="112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3ED9F-0078-4D75-9F00-90F74863ECEE}">
      <dsp:nvSpPr>
        <dsp:cNvPr id="0" name=""/>
        <dsp:cNvSpPr/>
      </dsp:nvSpPr>
      <dsp:spPr>
        <a:xfrm>
          <a:off x="446485" y="928696"/>
          <a:ext cx="8000964" cy="649440"/>
        </a:xfrm>
        <a:prstGeom prst="roundRect">
          <a:avLst/>
        </a:prstGeom>
        <a:solidFill>
          <a:schemeClr val="accent4">
            <a:hueOff val="-1507785"/>
            <a:satOff val="10526"/>
            <a:lumOff val="112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65" tIns="0" rIns="23626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0" kern="1200" dirty="0" smtClean="0">
              <a:solidFill>
                <a:schemeClr val="tx1"/>
              </a:solidFill>
            </a:rPr>
            <a:t>Завдання на перетворення тексту так, щоб одержати задачу.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446485" y="928696"/>
        <a:ext cx="8000964" cy="649440"/>
      </dsp:txXfrm>
    </dsp:sp>
    <dsp:sp modelId="{6F899A85-DF76-4D7F-8D2D-2B57A48EF277}">
      <dsp:nvSpPr>
        <dsp:cNvPr id="0" name=""/>
        <dsp:cNvSpPr/>
      </dsp:nvSpPr>
      <dsp:spPr>
        <a:xfrm>
          <a:off x="0" y="2017369"/>
          <a:ext cx="892971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hueOff val="-3015570"/>
              <a:satOff val="21052"/>
              <a:lumOff val="225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0243E-A59F-4668-832B-0E15C9B84148}">
      <dsp:nvSpPr>
        <dsp:cNvPr id="0" name=""/>
        <dsp:cNvSpPr/>
      </dsp:nvSpPr>
      <dsp:spPr>
        <a:xfrm>
          <a:off x="446485" y="1785953"/>
          <a:ext cx="8000964" cy="649440"/>
        </a:xfrm>
        <a:prstGeom prst="roundRect">
          <a:avLst/>
        </a:prstGeom>
        <a:solidFill>
          <a:schemeClr val="accent4">
            <a:hueOff val="-3015570"/>
            <a:satOff val="21052"/>
            <a:lumOff val="22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65" tIns="0" rIns="23626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0" kern="1200" smtClean="0">
              <a:solidFill>
                <a:schemeClr val="tx1"/>
              </a:solidFill>
            </a:rPr>
            <a:t>Завдання на добір запитання до даної умови.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446485" y="1785953"/>
        <a:ext cx="8000964" cy="649440"/>
      </dsp:txXfrm>
    </dsp:sp>
    <dsp:sp modelId="{43C2A2F0-3621-4FC4-8FC3-877B8F0FA95D}">
      <dsp:nvSpPr>
        <dsp:cNvPr id="0" name=""/>
        <dsp:cNvSpPr/>
      </dsp:nvSpPr>
      <dsp:spPr>
        <a:xfrm>
          <a:off x="0" y="2857518"/>
          <a:ext cx="892971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hueOff val="-4523356"/>
              <a:satOff val="31579"/>
              <a:lumOff val="338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D6265-01A3-48E5-9B1A-EEB615D800C9}">
      <dsp:nvSpPr>
        <dsp:cNvPr id="0" name=""/>
        <dsp:cNvSpPr/>
      </dsp:nvSpPr>
      <dsp:spPr>
        <a:xfrm>
          <a:off x="446485" y="2692783"/>
          <a:ext cx="8000964" cy="649440"/>
        </a:xfrm>
        <a:prstGeom prst="roundRect">
          <a:avLst/>
        </a:prstGeom>
        <a:solidFill>
          <a:schemeClr val="accent4">
            <a:hueOff val="-4523356"/>
            <a:satOff val="31579"/>
            <a:lumOff val="338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65" tIns="0" rIns="23626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0" kern="1200" dirty="0" smtClean="0">
              <a:solidFill>
                <a:schemeClr val="tx1"/>
              </a:solidFill>
            </a:rPr>
            <a:t>Завдання на доповнення умови задачі так, щоб її можна було розв'язати.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446485" y="2692783"/>
        <a:ext cx="8000964" cy="649440"/>
      </dsp:txXfrm>
    </dsp:sp>
    <dsp:sp modelId="{F01B16B2-B3E9-4203-ACF8-A9FB74E95080}">
      <dsp:nvSpPr>
        <dsp:cNvPr id="0" name=""/>
        <dsp:cNvSpPr/>
      </dsp:nvSpPr>
      <dsp:spPr>
        <a:xfrm>
          <a:off x="0" y="3731880"/>
          <a:ext cx="892971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hueOff val="-6031141"/>
              <a:satOff val="42105"/>
              <a:lumOff val="450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A36E4-EAAF-4573-9783-A176BBBD2B1C}">
      <dsp:nvSpPr>
        <dsp:cNvPr id="0" name=""/>
        <dsp:cNvSpPr/>
      </dsp:nvSpPr>
      <dsp:spPr>
        <a:xfrm>
          <a:off x="446485" y="3500463"/>
          <a:ext cx="8000964" cy="649440"/>
        </a:xfrm>
        <a:prstGeom prst="roundRect">
          <a:avLst/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65" tIns="0" rIns="23626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0" kern="1200" dirty="0" smtClean="0">
              <a:solidFill>
                <a:schemeClr val="tx1"/>
              </a:solidFill>
            </a:rPr>
            <a:t>Завдання на постановку запитання до даної умови, щоб розв'язанням задачі був вираз.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446485" y="3500463"/>
        <a:ext cx="8000964" cy="6494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7A794B-7170-46A5-BB4F-DD82A61EB78D}">
      <dsp:nvSpPr>
        <dsp:cNvPr id="0" name=""/>
        <dsp:cNvSpPr/>
      </dsp:nvSpPr>
      <dsp:spPr>
        <a:xfrm rot="16200000">
          <a:off x="-620512" y="624552"/>
          <a:ext cx="5135570" cy="3886464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Відбувається за пам’яткою «Працюю над задачею» і спрямовано на опрацювання дій, з яких складається уміння розв’язувати задачу. </a:t>
          </a:r>
          <a:endParaRPr lang="ru-RU" sz="2400" kern="1200" dirty="0"/>
        </a:p>
      </dsp:txBody>
      <dsp:txXfrm rot="16200000">
        <a:off x="-620512" y="624552"/>
        <a:ext cx="5135570" cy="3886464"/>
      </dsp:txXfrm>
    </dsp:sp>
    <dsp:sp modelId="{82335C13-EAE0-4772-95D0-7D44E8719A35}">
      <dsp:nvSpPr>
        <dsp:cNvPr id="0" name=""/>
        <dsp:cNvSpPr/>
      </dsp:nvSpPr>
      <dsp:spPr>
        <a:xfrm rot="16200000">
          <a:off x="3557436" y="624552"/>
          <a:ext cx="5135570" cy="3886464"/>
        </a:xfrm>
        <a:prstGeom prst="flowChartManualOperation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Подається зразок запису задачі у три рядки.</a:t>
          </a:r>
          <a:endParaRPr lang="ru-RU" sz="2400" kern="1200" dirty="0"/>
        </a:p>
      </dsp:txBody>
      <dsp:txXfrm rot="16200000">
        <a:off x="3557436" y="624552"/>
        <a:ext cx="5135570" cy="388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82C61-0C82-4110-AAD2-B2B64EB91345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D52EE-B53D-49D9-84B2-A4E122B7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DE19D99-0CD6-4E1C-B94B-00C3244CDB5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E19D99-0CD6-4E1C-B94B-00C3244CDB5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446"/>
            <a:ext cx="8229600" cy="1252728"/>
          </a:xfrm>
        </p:spPr>
        <p:txBody>
          <a:bodyPr>
            <a:noAutofit/>
          </a:bodyPr>
          <a:lstStyle/>
          <a:p>
            <a:pPr lvl="0" algn="ctr"/>
            <a:r>
              <a:rPr lang="uk-UA" sz="3600" dirty="0" smtClean="0"/>
              <a:t>Методика формування поняття про задачу та процес її розв’язування</a:t>
            </a:r>
            <a:br>
              <a:rPr lang="uk-UA" sz="3600" dirty="0" smtClean="0"/>
            </a:br>
            <a:endParaRPr lang="ru-RU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44" t="6417" r="17875" b="11736"/>
          <a:stretch>
            <a:fillRect/>
          </a:stretch>
        </p:blipFill>
        <p:spPr bwMode="auto">
          <a:xfrm>
            <a:off x="907129" y="1500174"/>
            <a:ext cx="7379647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Навчання розв’язування задачі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5"/>
            <a:ext cx="9144000" cy="4900626"/>
          </a:xfrm>
        </p:spPr>
        <p:txBody>
          <a:bodyPr/>
          <a:lstStyle/>
          <a:p>
            <a:pPr indent="320040">
              <a:buNone/>
            </a:pPr>
            <a:endParaRPr lang="uk-UA" dirty="0" smtClean="0"/>
          </a:p>
          <a:p>
            <a:pPr indent="320040"/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579578"/>
          <a:ext cx="8072494" cy="513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err="1" smtClean="0"/>
              <a:t>Розв</a:t>
            </a:r>
            <a:r>
              <a:rPr lang="en-US" sz="3600" dirty="0" smtClean="0"/>
              <a:t>’</a:t>
            </a:r>
            <a:r>
              <a:rPr lang="uk-UA" sz="3600" dirty="0" err="1" smtClean="0"/>
              <a:t>язування</a:t>
            </a:r>
            <a:r>
              <a:rPr lang="uk-UA" sz="3600" dirty="0" smtClean="0"/>
              <a:t> задач. Порядок роботи над задачею</a:t>
            </a:r>
            <a:endParaRPr lang="ru-RU" sz="36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556792"/>
            <a:ext cx="6264696" cy="381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349170"/>
            <a:ext cx="3707904" cy="250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Завдання на формування поняття задачі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686800" cy="50874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28736"/>
          <a:ext cx="8929718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олна 5"/>
          <p:cNvSpPr/>
          <p:nvPr/>
        </p:nvSpPr>
        <p:spPr>
          <a:xfrm>
            <a:off x="0" y="5572140"/>
            <a:ext cx="9144000" cy="1285860"/>
          </a:xfrm>
          <a:prstGeom prst="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None/>
            </a:pPr>
            <a:r>
              <a:rPr lang="uk-UA" sz="2400" dirty="0" smtClean="0">
                <a:solidFill>
                  <a:srgbClr val="990000"/>
                </a:solidFill>
              </a:rPr>
              <a:t>Таким чином, не кожна задача має бути розв’язаною, достатньо попрацювати над аналізом її формулювання або вибрати схему чи/та вираз.</a:t>
            </a:r>
            <a:endParaRPr lang="ru-RU" sz="2400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F8E302-6FA2-48B4-AAF8-43B18A6B8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1F8E302-6FA2-48B4-AAF8-43B18A6B8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0F2820-0207-48FB-8580-3CCBEDD29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E0F2820-0207-48FB-8580-3CCBEDD29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83ED9F-0078-4D75-9F00-90F74863E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883ED9F-0078-4D75-9F00-90F74863E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B52A23-003F-4EA2-8546-3B1082C72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9B52A23-003F-4EA2-8546-3B1082C72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50243E-A59F-4668-832B-0E15C9B84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650243E-A59F-4668-832B-0E15C9B84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99A85-DF76-4D7F-8D2D-2B57A48EF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6F899A85-DF76-4D7F-8D2D-2B57A48EF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5D6265-01A3-48E5-9B1A-EEB615D8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45D6265-01A3-48E5-9B1A-EEB615D8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2A2F0-3621-4FC4-8FC3-877B8F0FA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43C2A2F0-3621-4FC4-8FC3-877B8F0FA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AA36E4-EAAF-4573-9783-A176BBBD2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98AA36E4-EAAF-4573-9783-A176BBBD2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1B16B2-B3E9-4203-ACF8-A9FB74E95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01B16B2-B3E9-4203-ACF8-A9FB74E95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Завдання на підведення під поняття задачі</a:t>
            </a:r>
            <a:endParaRPr lang="ru-RU" sz="3600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31142"/>
            <a:ext cx="7344816" cy="218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88" y="3763390"/>
            <a:ext cx="844808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Завдання на вибір запитання до умови</a:t>
            </a:r>
            <a:endParaRPr lang="ru-RU" sz="36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838201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7894062" cy="206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Завдання на постановку запитання до даної умови</a:t>
            </a:r>
            <a:endParaRPr lang="ru-RU" sz="36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89" y="4429132"/>
            <a:ext cx="8615311" cy="17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617" y="1548812"/>
            <a:ext cx="8504663" cy="25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Завдання на перетворення тексту так, щоб одержати задачу</a:t>
            </a:r>
            <a:endParaRPr lang="ru-RU" sz="36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0212"/>
            <a:ext cx="846253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96952"/>
            <a:ext cx="7092280" cy="37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Складові задачі</a:t>
            </a:r>
            <a:endParaRPr lang="ru-RU" sz="36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15"/>
            <a:ext cx="62960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305449"/>
            <a:ext cx="6315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Засвоєння структури задачі. Неканонічне формулювання задачі</a:t>
            </a:r>
            <a:endParaRPr lang="ru-RU" sz="36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5082"/>
            <a:ext cx="80736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19367"/>
            <a:ext cx="5940152" cy="313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Кількість числових даних задачі</a:t>
            </a:r>
            <a:endParaRPr lang="ru-RU" sz="36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7362"/>
            <a:ext cx="790418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8217954" cy="190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a774b9ed9ad35cd8bf1971d254b5d3df280f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2308</TotalTime>
  <Words>170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Методика формування поняття про задачу та процес її розв’язування </vt:lpstr>
      <vt:lpstr>Завдання на формування поняття задачі </vt:lpstr>
      <vt:lpstr>Завдання на підведення під поняття задачі</vt:lpstr>
      <vt:lpstr>Завдання на вибір запитання до умови</vt:lpstr>
      <vt:lpstr>Завдання на постановку запитання до даної умови</vt:lpstr>
      <vt:lpstr>Завдання на перетворення тексту так, щоб одержати задачу</vt:lpstr>
      <vt:lpstr>Складові задачі</vt:lpstr>
      <vt:lpstr>Засвоєння структури задачі. Неканонічне формулювання задачі</vt:lpstr>
      <vt:lpstr>Кількість числових даних задачі</vt:lpstr>
      <vt:lpstr>Навчання розв’язування задачі </vt:lpstr>
      <vt:lpstr>Розв’язування задач. Порядок роботи над задачею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1-му класі</dc:title>
  <dc:creator>user</dc:creator>
  <cp:lastModifiedBy>Marinochka</cp:lastModifiedBy>
  <cp:revision>220</cp:revision>
  <dcterms:created xsi:type="dcterms:W3CDTF">2013-05-13T17:03:34Z</dcterms:created>
  <dcterms:modified xsi:type="dcterms:W3CDTF">2016-02-05T13:10:13Z</dcterms:modified>
</cp:coreProperties>
</file>