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400" r:id="rId2"/>
    <p:sldId id="353" r:id="rId3"/>
    <p:sldId id="354" r:id="rId4"/>
    <p:sldId id="355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70337-03C1-4DDC-843A-AA7517642D77}" type="doc">
      <dgm:prSet loTypeId="urn:microsoft.com/office/officeart/2005/8/layout/hierarchy3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0A7132E-64DC-4DA2-98D3-4954E4862509}">
      <dgm:prSet phldrT="[Текст]" custT="1"/>
      <dgm:spPr/>
      <dgm:t>
        <a:bodyPr/>
        <a:lstStyle/>
        <a:p>
          <a:pPr algn="just">
            <a:buNone/>
          </a:pPr>
          <a:r>
            <a:rPr lang="uk-UA" sz="2400" b="1" dirty="0" smtClean="0"/>
            <a:t>Вводиться на основі співставлення задач на знаходження суми та на знаходження одного з доданків, у яких:</a:t>
          </a:r>
          <a:endParaRPr lang="ru-RU" sz="2400" b="1" dirty="0"/>
        </a:p>
      </dgm:t>
    </dgm:pt>
    <dgm:pt modelId="{3F8E6267-01FB-403F-BFDC-BC54547B3C4B}" type="parTrans" cxnId="{E193E811-6CCE-41B9-BC25-6707F7D404EB}">
      <dgm:prSet/>
      <dgm:spPr/>
      <dgm:t>
        <a:bodyPr/>
        <a:lstStyle/>
        <a:p>
          <a:pPr algn="just"/>
          <a:endParaRPr lang="ru-RU"/>
        </a:p>
      </dgm:t>
    </dgm:pt>
    <dgm:pt modelId="{1FBDD075-7A59-433F-B53F-9CF3FAAA30B3}" type="sibTrans" cxnId="{E193E811-6CCE-41B9-BC25-6707F7D404EB}">
      <dgm:prSet/>
      <dgm:spPr/>
      <dgm:t>
        <a:bodyPr/>
        <a:lstStyle/>
        <a:p>
          <a:pPr algn="just"/>
          <a:endParaRPr lang="ru-RU"/>
        </a:p>
      </dgm:t>
    </dgm:pt>
    <dgm:pt modelId="{0952E1E3-3719-4132-9DFE-D28ABD90819F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описується одна й та сама ситуація;</a:t>
          </a:r>
          <a:endParaRPr lang="ru-RU" sz="2400" dirty="0"/>
        </a:p>
      </dgm:t>
    </dgm:pt>
    <dgm:pt modelId="{F9916788-43BA-4BE7-A3F2-F2A4BCC9AC5C}" type="parTrans" cxnId="{7D5FA366-F175-4CDA-94B0-4C7A0F8E1013}">
      <dgm:prSet/>
      <dgm:spPr/>
      <dgm:t>
        <a:bodyPr/>
        <a:lstStyle/>
        <a:p>
          <a:pPr algn="just"/>
          <a:endParaRPr lang="ru-RU"/>
        </a:p>
      </dgm:t>
    </dgm:pt>
    <dgm:pt modelId="{18C692FC-BACF-4ED8-8AC7-7B37BDACABAF}" type="sibTrans" cxnId="{7D5FA366-F175-4CDA-94B0-4C7A0F8E1013}">
      <dgm:prSet/>
      <dgm:spPr/>
      <dgm:t>
        <a:bodyPr/>
        <a:lstStyle/>
        <a:p>
          <a:pPr algn="just"/>
          <a:endParaRPr lang="ru-RU"/>
        </a:p>
      </dgm:t>
    </dgm:pt>
    <dgm:pt modelId="{FD923813-34D1-4341-9D15-7286D2EC993E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одні й ті самі числа характеризують кількісний бік цієї ситуації;</a:t>
          </a:r>
          <a:endParaRPr lang="ru-RU" sz="2400" dirty="0"/>
        </a:p>
      </dgm:t>
    </dgm:pt>
    <dgm:pt modelId="{093C0A58-AC07-4168-9650-8B07C5DCEFFE}" type="parTrans" cxnId="{2B2BC91A-9C40-48E9-B78C-07F6E340FDCD}">
      <dgm:prSet/>
      <dgm:spPr/>
      <dgm:t>
        <a:bodyPr/>
        <a:lstStyle/>
        <a:p>
          <a:pPr algn="just"/>
          <a:endParaRPr lang="ru-RU"/>
        </a:p>
      </dgm:t>
    </dgm:pt>
    <dgm:pt modelId="{B3FB7EE2-C7E8-4044-95D0-19D60229F2BB}" type="sibTrans" cxnId="{2B2BC91A-9C40-48E9-B78C-07F6E340FDCD}">
      <dgm:prSet/>
      <dgm:spPr/>
      <dgm:t>
        <a:bodyPr/>
        <a:lstStyle/>
        <a:p>
          <a:pPr algn="just"/>
          <a:endParaRPr lang="ru-RU"/>
        </a:p>
      </dgm:t>
    </dgm:pt>
    <dgm:pt modelId="{EEC14ACD-2FEF-4380-919F-EDEE2ACD1C6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одне з числових даних замінюється на шукане, а шукане, навпаки, стає числовим даним. </a:t>
          </a:r>
          <a:endParaRPr lang="ru-RU" sz="2400" dirty="0"/>
        </a:p>
      </dgm:t>
    </dgm:pt>
    <dgm:pt modelId="{06B621DF-8833-4866-AF32-B113D6F2C294}" type="parTrans" cxnId="{6A73DF7E-931C-466E-B2C3-5D7995C2FE8D}">
      <dgm:prSet/>
      <dgm:spPr/>
      <dgm:t>
        <a:bodyPr/>
        <a:lstStyle/>
        <a:p>
          <a:pPr algn="just"/>
          <a:endParaRPr lang="ru-RU"/>
        </a:p>
      </dgm:t>
    </dgm:pt>
    <dgm:pt modelId="{47CB28E1-5F2A-4C9A-862A-7C8C641CBB09}" type="sibTrans" cxnId="{6A73DF7E-931C-466E-B2C3-5D7995C2FE8D}">
      <dgm:prSet/>
      <dgm:spPr/>
      <dgm:t>
        <a:bodyPr/>
        <a:lstStyle/>
        <a:p>
          <a:pPr algn="just"/>
          <a:endParaRPr lang="ru-RU"/>
        </a:p>
      </dgm:t>
    </dgm:pt>
    <dgm:pt modelId="{F3DECD6D-C6DB-4595-80F4-8CA8A40107D0}" type="pres">
      <dgm:prSet presAssocID="{A5170337-03C1-4DDC-843A-AA7517642D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7C904A-398E-4DCF-BA04-9BAAC63C5A61}" type="pres">
      <dgm:prSet presAssocID="{F0A7132E-64DC-4DA2-98D3-4954E4862509}" presName="root" presStyleCnt="0"/>
      <dgm:spPr/>
    </dgm:pt>
    <dgm:pt modelId="{EF8FAB4C-B53A-4966-951E-460A47FECAE9}" type="pres">
      <dgm:prSet presAssocID="{F0A7132E-64DC-4DA2-98D3-4954E4862509}" presName="rootComposite" presStyleCnt="0"/>
      <dgm:spPr/>
    </dgm:pt>
    <dgm:pt modelId="{A9524EEA-12E9-43AD-9404-9A8E82AF3712}" type="pres">
      <dgm:prSet presAssocID="{F0A7132E-64DC-4DA2-98D3-4954E4862509}" presName="rootText" presStyleLbl="node1" presStyleIdx="0" presStyleCnt="1" custScaleX="338937"/>
      <dgm:spPr/>
      <dgm:t>
        <a:bodyPr/>
        <a:lstStyle/>
        <a:p>
          <a:endParaRPr lang="ru-RU"/>
        </a:p>
      </dgm:t>
    </dgm:pt>
    <dgm:pt modelId="{47CDEC6F-4F49-4134-85AB-E367ABCBD805}" type="pres">
      <dgm:prSet presAssocID="{F0A7132E-64DC-4DA2-98D3-4954E4862509}" presName="rootConnector" presStyleLbl="node1" presStyleIdx="0" presStyleCnt="1"/>
      <dgm:spPr/>
      <dgm:t>
        <a:bodyPr/>
        <a:lstStyle/>
        <a:p>
          <a:endParaRPr lang="ru-RU"/>
        </a:p>
      </dgm:t>
    </dgm:pt>
    <dgm:pt modelId="{4FF25E76-4793-44D6-8E80-CDDF774EA980}" type="pres">
      <dgm:prSet presAssocID="{F0A7132E-64DC-4DA2-98D3-4954E4862509}" presName="childShape" presStyleCnt="0"/>
      <dgm:spPr/>
    </dgm:pt>
    <dgm:pt modelId="{1C065E1B-849D-4788-A92E-C9CDCBCB8006}" type="pres">
      <dgm:prSet presAssocID="{F9916788-43BA-4BE7-A3F2-F2A4BCC9AC5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7593723-3B9E-4EC0-B8D0-5E61092B2074}" type="pres">
      <dgm:prSet presAssocID="{0952E1E3-3719-4132-9DFE-D28ABD90819F}" presName="childText" presStyleLbl="bgAcc1" presStyleIdx="0" presStyleCnt="3" custScaleX="338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E4BCC-C1D6-4358-82EF-1E5882DD6B5A}" type="pres">
      <dgm:prSet presAssocID="{093C0A58-AC07-4168-9650-8B07C5DCEFF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FCA661E-A464-4F6F-9F20-364207E325A9}" type="pres">
      <dgm:prSet presAssocID="{FD923813-34D1-4341-9D15-7286D2EC993E}" presName="childText" presStyleLbl="bgAcc1" presStyleIdx="1" presStyleCnt="3" custScaleX="338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BFD3F-DB4C-4CC4-BC9E-E2C45070D5C5}" type="pres">
      <dgm:prSet presAssocID="{06B621DF-8833-4866-AF32-B113D6F2C29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25CA70C-5ABD-4DAD-AC30-C83B564BF71E}" type="pres">
      <dgm:prSet presAssocID="{EEC14ACD-2FEF-4380-919F-EDEE2ACD1C66}" presName="childText" presStyleLbl="bgAcc1" presStyleIdx="2" presStyleCnt="3" custScaleX="338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C6742-AD9D-4793-8FF1-FC366975D141}" type="presOf" srcId="{F0A7132E-64DC-4DA2-98D3-4954E4862509}" destId="{47CDEC6F-4F49-4134-85AB-E367ABCBD805}" srcOrd="1" destOrd="0" presId="urn:microsoft.com/office/officeart/2005/8/layout/hierarchy3"/>
    <dgm:cxn modelId="{80746A3B-6B7C-4E22-AD2D-1D0CA48406B0}" type="presOf" srcId="{06B621DF-8833-4866-AF32-B113D6F2C294}" destId="{663BFD3F-DB4C-4CC4-BC9E-E2C45070D5C5}" srcOrd="0" destOrd="0" presId="urn:microsoft.com/office/officeart/2005/8/layout/hierarchy3"/>
    <dgm:cxn modelId="{BEE36266-4EF9-4208-9715-26E52327EEC2}" type="presOf" srcId="{F9916788-43BA-4BE7-A3F2-F2A4BCC9AC5C}" destId="{1C065E1B-849D-4788-A92E-C9CDCBCB8006}" srcOrd="0" destOrd="0" presId="urn:microsoft.com/office/officeart/2005/8/layout/hierarchy3"/>
    <dgm:cxn modelId="{46B57FB6-C15E-4EC5-BC7C-5B194F27A38B}" type="presOf" srcId="{EEC14ACD-2FEF-4380-919F-EDEE2ACD1C66}" destId="{B25CA70C-5ABD-4DAD-AC30-C83B564BF71E}" srcOrd="0" destOrd="0" presId="urn:microsoft.com/office/officeart/2005/8/layout/hierarchy3"/>
    <dgm:cxn modelId="{4F7FEBDD-7A8F-445A-BAA7-F9AC00EFD4DE}" type="presOf" srcId="{FD923813-34D1-4341-9D15-7286D2EC993E}" destId="{1FCA661E-A464-4F6F-9F20-364207E325A9}" srcOrd="0" destOrd="0" presId="urn:microsoft.com/office/officeart/2005/8/layout/hierarchy3"/>
    <dgm:cxn modelId="{C85A998C-EC8A-48D7-8DA5-23BB7DE9CC06}" type="presOf" srcId="{A5170337-03C1-4DDC-843A-AA7517642D77}" destId="{F3DECD6D-C6DB-4595-80F4-8CA8A40107D0}" srcOrd="0" destOrd="0" presId="urn:microsoft.com/office/officeart/2005/8/layout/hierarchy3"/>
    <dgm:cxn modelId="{6A73DF7E-931C-466E-B2C3-5D7995C2FE8D}" srcId="{F0A7132E-64DC-4DA2-98D3-4954E4862509}" destId="{EEC14ACD-2FEF-4380-919F-EDEE2ACD1C66}" srcOrd="2" destOrd="0" parTransId="{06B621DF-8833-4866-AF32-B113D6F2C294}" sibTransId="{47CB28E1-5F2A-4C9A-862A-7C8C641CBB09}"/>
    <dgm:cxn modelId="{2B2BC91A-9C40-48E9-B78C-07F6E340FDCD}" srcId="{F0A7132E-64DC-4DA2-98D3-4954E4862509}" destId="{FD923813-34D1-4341-9D15-7286D2EC993E}" srcOrd="1" destOrd="0" parTransId="{093C0A58-AC07-4168-9650-8B07C5DCEFFE}" sibTransId="{B3FB7EE2-C7E8-4044-95D0-19D60229F2BB}"/>
    <dgm:cxn modelId="{E193E811-6CCE-41B9-BC25-6707F7D404EB}" srcId="{A5170337-03C1-4DDC-843A-AA7517642D77}" destId="{F0A7132E-64DC-4DA2-98D3-4954E4862509}" srcOrd="0" destOrd="0" parTransId="{3F8E6267-01FB-403F-BFDC-BC54547B3C4B}" sibTransId="{1FBDD075-7A59-433F-B53F-9CF3FAAA30B3}"/>
    <dgm:cxn modelId="{D3225325-8033-41B5-AB00-59E6003AA5F7}" type="presOf" srcId="{093C0A58-AC07-4168-9650-8B07C5DCEFFE}" destId="{0FAE4BCC-C1D6-4358-82EF-1E5882DD6B5A}" srcOrd="0" destOrd="0" presId="urn:microsoft.com/office/officeart/2005/8/layout/hierarchy3"/>
    <dgm:cxn modelId="{44F4741A-BFA3-40EA-967F-86E851B65EEC}" type="presOf" srcId="{0952E1E3-3719-4132-9DFE-D28ABD90819F}" destId="{B7593723-3B9E-4EC0-B8D0-5E61092B2074}" srcOrd="0" destOrd="0" presId="urn:microsoft.com/office/officeart/2005/8/layout/hierarchy3"/>
    <dgm:cxn modelId="{84C3B441-F8C9-42EC-BB72-C187932A9244}" type="presOf" srcId="{F0A7132E-64DC-4DA2-98D3-4954E4862509}" destId="{A9524EEA-12E9-43AD-9404-9A8E82AF3712}" srcOrd="0" destOrd="0" presId="urn:microsoft.com/office/officeart/2005/8/layout/hierarchy3"/>
    <dgm:cxn modelId="{7D5FA366-F175-4CDA-94B0-4C7A0F8E1013}" srcId="{F0A7132E-64DC-4DA2-98D3-4954E4862509}" destId="{0952E1E3-3719-4132-9DFE-D28ABD90819F}" srcOrd="0" destOrd="0" parTransId="{F9916788-43BA-4BE7-A3F2-F2A4BCC9AC5C}" sibTransId="{18C692FC-BACF-4ED8-8AC7-7B37BDACABAF}"/>
    <dgm:cxn modelId="{FF195EF9-5095-41F9-8101-D27F89E17D20}" type="presParOf" srcId="{F3DECD6D-C6DB-4595-80F4-8CA8A40107D0}" destId="{277C904A-398E-4DCF-BA04-9BAAC63C5A61}" srcOrd="0" destOrd="0" presId="urn:microsoft.com/office/officeart/2005/8/layout/hierarchy3"/>
    <dgm:cxn modelId="{2C50856B-0DB6-4947-B753-D2208284E7FA}" type="presParOf" srcId="{277C904A-398E-4DCF-BA04-9BAAC63C5A61}" destId="{EF8FAB4C-B53A-4966-951E-460A47FECAE9}" srcOrd="0" destOrd="0" presId="urn:microsoft.com/office/officeart/2005/8/layout/hierarchy3"/>
    <dgm:cxn modelId="{CF25822D-BF15-49E0-B1DB-7C3EBEB3A1D7}" type="presParOf" srcId="{EF8FAB4C-B53A-4966-951E-460A47FECAE9}" destId="{A9524EEA-12E9-43AD-9404-9A8E82AF3712}" srcOrd="0" destOrd="0" presId="urn:microsoft.com/office/officeart/2005/8/layout/hierarchy3"/>
    <dgm:cxn modelId="{64C7772B-99DC-4079-B4E6-67D8326BF3D1}" type="presParOf" srcId="{EF8FAB4C-B53A-4966-951E-460A47FECAE9}" destId="{47CDEC6F-4F49-4134-85AB-E367ABCBD805}" srcOrd="1" destOrd="0" presId="urn:microsoft.com/office/officeart/2005/8/layout/hierarchy3"/>
    <dgm:cxn modelId="{45E20463-213A-449D-80A0-9AD3BE49DD65}" type="presParOf" srcId="{277C904A-398E-4DCF-BA04-9BAAC63C5A61}" destId="{4FF25E76-4793-44D6-8E80-CDDF774EA980}" srcOrd="1" destOrd="0" presId="urn:microsoft.com/office/officeart/2005/8/layout/hierarchy3"/>
    <dgm:cxn modelId="{69DD6E92-DFE0-40FC-9E85-56003C3B531B}" type="presParOf" srcId="{4FF25E76-4793-44D6-8E80-CDDF774EA980}" destId="{1C065E1B-849D-4788-A92E-C9CDCBCB8006}" srcOrd="0" destOrd="0" presId="urn:microsoft.com/office/officeart/2005/8/layout/hierarchy3"/>
    <dgm:cxn modelId="{B948920D-A3A9-4C57-9844-9699649904F9}" type="presParOf" srcId="{4FF25E76-4793-44D6-8E80-CDDF774EA980}" destId="{B7593723-3B9E-4EC0-B8D0-5E61092B2074}" srcOrd="1" destOrd="0" presId="urn:microsoft.com/office/officeart/2005/8/layout/hierarchy3"/>
    <dgm:cxn modelId="{2E3A7745-D9CB-4485-8636-CF86621AC3D2}" type="presParOf" srcId="{4FF25E76-4793-44D6-8E80-CDDF774EA980}" destId="{0FAE4BCC-C1D6-4358-82EF-1E5882DD6B5A}" srcOrd="2" destOrd="0" presId="urn:microsoft.com/office/officeart/2005/8/layout/hierarchy3"/>
    <dgm:cxn modelId="{64D2F989-DCC0-48D0-BA33-A6EC78BEA146}" type="presParOf" srcId="{4FF25E76-4793-44D6-8E80-CDDF774EA980}" destId="{1FCA661E-A464-4F6F-9F20-364207E325A9}" srcOrd="3" destOrd="0" presId="urn:microsoft.com/office/officeart/2005/8/layout/hierarchy3"/>
    <dgm:cxn modelId="{23B1387A-2A82-4187-90DF-A7A7388C4DE4}" type="presParOf" srcId="{4FF25E76-4793-44D6-8E80-CDDF774EA980}" destId="{663BFD3F-DB4C-4CC4-BC9E-E2C45070D5C5}" srcOrd="4" destOrd="0" presId="urn:microsoft.com/office/officeart/2005/8/layout/hierarchy3"/>
    <dgm:cxn modelId="{C0EF5097-CF94-4EA7-BF68-12533B875842}" type="presParOf" srcId="{4FF25E76-4793-44D6-8E80-CDDF774EA980}" destId="{B25CA70C-5ABD-4DAD-AC30-C83B564BF71E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Обернена задача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612" t="4873" r="19612" b="13280"/>
          <a:stretch>
            <a:fillRect/>
          </a:stretch>
        </p:blipFill>
        <p:spPr bwMode="auto">
          <a:xfrm>
            <a:off x="1059439" y="1494051"/>
            <a:ext cx="7084461" cy="536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Обернена задача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642974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24EEA-12E9-43AD-9404-9A8E82AF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9524EEA-12E9-43AD-9404-9A8E82AF3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065E1B-849D-4788-A92E-C9CDCBCB8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C065E1B-849D-4788-A92E-C9CDCBCB8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593723-3B9E-4EC0-B8D0-5E61092B2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7593723-3B9E-4EC0-B8D0-5E61092B2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AE4BCC-C1D6-4358-82EF-1E5882DD6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FAE4BCC-C1D6-4358-82EF-1E5882DD6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CA661E-A464-4F6F-9F20-364207E32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FCA661E-A464-4F6F-9F20-364207E32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3BFD3F-DB4C-4CC4-BC9E-E2C45070D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63BFD3F-DB4C-4CC4-BC9E-E2C45070D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5CA70C-5ABD-4DAD-AC30-C83B564BF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25CA70C-5ABD-4DAD-AC30-C83B564BF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 t="20273"/>
          <a:stretch>
            <a:fillRect/>
          </a:stretch>
        </p:blipFill>
        <p:spPr bwMode="auto">
          <a:xfrm>
            <a:off x="502314" y="5523096"/>
            <a:ext cx="7355834" cy="13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84768"/>
          <a:stretch>
            <a:fillRect/>
          </a:stretch>
        </p:blipFill>
        <p:spPr bwMode="auto">
          <a:xfrm>
            <a:off x="142844" y="1700808"/>
            <a:ext cx="6192688" cy="51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7952" t="66917" r="42364" b="6627"/>
          <a:stretch>
            <a:fillRect/>
          </a:stretch>
        </p:blipFill>
        <p:spPr bwMode="auto">
          <a:xfrm>
            <a:off x="6143572" y="1500174"/>
            <a:ext cx="30004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Поняття оберненої задачі. Ознайомлення</a:t>
            </a:r>
            <a:endParaRPr lang="ru-RU" sz="36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 b="74410"/>
          <a:stretch>
            <a:fillRect/>
          </a:stretch>
        </p:blipFill>
        <p:spPr bwMode="auto">
          <a:xfrm>
            <a:off x="357158" y="6000768"/>
            <a:ext cx="735838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7334" r="41167" b="55131"/>
          <a:stretch>
            <a:fillRect/>
          </a:stretch>
        </p:blipFill>
        <p:spPr bwMode="auto">
          <a:xfrm>
            <a:off x="-71470" y="2285992"/>
            <a:ext cx="36433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4357" t="17334" r="2954" b="55131"/>
          <a:stretch>
            <a:fillRect/>
          </a:stretch>
        </p:blipFill>
        <p:spPr bwMode="auto">
          <a:xfrm>
            <a:off x="5286380" y="221455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8978" t="17334" r="16797" b="55131"/>
          <a:stretch>
            <a:fillRect/>
          </a:stretch>
        </p:blipFill>
        <p:spPr bwMode="auto">
          <a:xfrm>
            <a:off x="3643306" y="2285992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57950" y="1597871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1 0 + 8 =1 8 (п.)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12" y="2149610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/>
          </a:p>
          <a:p>
            <a:r>
              <a:rPr lang="uk-UA" sz="2000" b="1" dirty="0" smtClean="0"/>
              <a:t>Відповідь</a:t>
            </a:r>
            <a:r>
              <a:rPr lang="uk-UA" sz="2000" dirty="0" smtClean="0"/>
              <a:t>: 18  пиріжків.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t="44885" r="42321" b="27580"/>
          <a:stretch>
            <a:fillRect/>
          </a:stretch>
        </p:blipFill>
        <p:spPr bwMode="auto">
          <a:xfrm>
            <a:off x="-71470" y="3286124"/>
            <a:ext cx="35719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84212" t="44885" r="1945" b="27580"/>
          <a:stretch>
            <a:fillRect/>
          </a:stretch>
        </p:blipFill>
        <p:spPr bwMode="auto">
          <a:xfrm>
            <a:off x="5286380" y="3214686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60779" t="44885" r="17303" b="27580"/>
          <a:stretch>
            <a:fillRect/>
          </a:stretch>
        </p:blipFill>
        <p:spPr bwMode="auto">
          <a:xfrm>
            <a:off x="3714744" y="3286124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7952" t="66917" r="42364" b="9740"/>
          <a:stretch>
            <a:fillRect/>
          </a:stretch>
        </p:blipFill>
        <p:spPr bwMode="auto">
          <a:xfrm>
            <a:off x="6143636" y="2928934"/>
            <a:ext cx="30004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58014" y="3026631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1 8 - 8 = 1 0 (п.)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6576" y="3571876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/>
          </a:p>
          <a:p>
            <a:r>
              <a:rPr lang="uk-UA" sz="2000" b="1" dirty="0" smtClean="0"/>
              <a:t>Відповідь</a:t>
            </a:r>
            <a:r>
              <a:rPr lang="uk-UA" sz="2000" dirty="0" smtClean="0"/>
              <a:t>: 10  пиріжків.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3528956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-100" dirty="0" smtClean="0"/>
              <a:t>18 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48280" y="345751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-100" dirty="0" smtClean="0"/>
              <a:t>18 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3786190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-100" dirty="0" smtClean="0"/>
              <a:t>18 </a:t>
            </a:r>
            <a:endParaRPr lang="ru-RU" sz="20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t="72014" r="41167"/>
          <a:stretch>
            <a:fillRect/>
          </a:stretch>
        </p:blipFill>
        <p:spPr bwMode="auto">
          <a:xfrm>
            <a:off x="-71470" y="4357694"/>
            <a:ext cx="3643338" cy="94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80751" t="72014" r="3099"/>
          <a:stretch>
            <a:fillRect/>
          </a:stretch>
        </p:blipFill>
        <p:spPr bwMode="auto">
          <a:xfrm>
            <a:off x="5214942" y="4286256"/>
            <a:ext cx="1000132" cy="94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58833" t="72014" r="19249"/>
          <a:stretch>
            <a:fillRect/>
          </a:stretch>
        </p:blipFill>
        <p:spPr bwMode="auto">
          <a:xfrm>
            <a:off x="3714744" y="4357694"/>
            <a:ext cx="1357322" cy="94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928926" y="4643446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-100" dirty="0" smtClean="0"/>
              <a:t>18 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48280" y="457200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-100" dirty="0" smtClean="0"/>
              <a:t>18 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43372" y="4900680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-100" dirty="0" smtClean="0"/>
              <a:t>18 </a:t>
            </a:r>
            <a:endParaRPr lang="ru-RU" sz="20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17952" t="66917" r="42364" b="9740"/>
          <a:stretch>
            <a:fillRect/>
          </a:stretch>
        </p:blipFill>
        <p:spPr bwMode="auto">
          <a:xfrm>
            <a:off x="6143636" y="4286256"/>
            <a:ext cx="30004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358014" y="4383953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1 8 – 1 0 = 8 (п.)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86576" y="4929198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/>
          </a:p>
          <a:p>
            <a:r>
              <a:rPr lang="uk-UA" sz="2000" b="1" dirty="0" smtClean="0"/>
              <a:t>Відповідь</a:t>
            </a:r>
            <a:r>
              <a:rPr lang="uk-UA" sz="2000" dirty="0" smtClean="0"/>
              <a:t>: 8 пиріжків.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Поняття оберненої задачі</a:t>
            </a:r>
            <a:endParaRPr lang="ru-RU" sz="36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6286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62674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2295</TotalTime>
  <Words>116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Обернена задача</vt:lpstr>
      <vt:lpstr>Обернена задача</vt:lpstr>
      <vt:lpstr>Поняття оберненої задачі. Ознайомлення</vt:lpstr>
      <vt:lpstr>Поняття оберненої задачі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Marinochka</cp:lastModifiedBy>
  <cp:revision>219</cp:revision>
  <dcterms:created xsi:type="dcterms:W3CDTF">2013-05-13T17:03:34Z</dcterms:created>
  <dcterms:modified xsi:type="dcterms:W3CDTF">2015-09-04T15:52:50Z</dcterms:modified>
</cp:coreProperties>
</file>