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8" r:id="rId2"/>
    <p:sldId id="302" r:id="rId3"/>
    <p:sldId id="303" r:id="rId4"/>
    <p:sldId id="304" r:id="rId5"/>
    <p:sldId id="306" r:id="rId6"/>
    <p:sldId id="305" r:id="rId7"/>
    <p:sldId id="307" r:id="rId8"/>
    <p:sldId id="308" r:id="rId9"/>
    <p:sldId id="309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10" autoAdjust="0"/>
    <p:restoredTop sz="97849" autoAdjust="0"/>
  </p:normalViewPr>
  <p:slideViewPr>
    <p:cSldViewPr>
      <p:cViewPr>
        <p:scale>
          <a:sx n="68" d="100"/>
          <a:sy n="68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Задачі на збільшення або зменшення числа на кілька одиниць, сформульовані у непрямій формі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271" t="4873" r="15271" b="7103"/>
          <a:stretch>
            <a:fillRect/>
          </a:stretch>
        </p:blipFill>
        <p:spPr bwMode="auto">
          <a:xfrm>
            <a:off x="785786" y="1491244"/>
            <a:ext cx="7532289" cy="53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86868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Задачі на збільшення або зменшення числа на кілька одиниць, сформульовані у непрямій формі. Підготовка</a:t>
            </a:r>
            <a:endParaRPr lang="ru-RU" sz="36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62" y="1988840"/>
            <a:ext cx="9081338" cy="178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86868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Задачі на збільшення або зменшення числа на кілька одиниць, сформульовані у непрямій формі. Ознайомлення</a:t>
            </a:r>
            <a:endParaRPr lang="ru-RU" sz="36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5340"/>
            <a:ext cx="9056226" cy="149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076" y="3356992"/>
            <a:ext cx="596558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241780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4" y="33132"/>
            <a:ext cx="86868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Задачі на збільшення або зменшення числа на кілька одиниць, сформульовані у непрямій формі. Ознайомлення</a:t>
            </a:r>
            <a:endParaRPr lang="ru-RU" sz="36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182" y="1571612"/>
            <a:ext cx="7142809" cy="12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83439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65104"/>
            <a:ext cx="4000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365104"/>
            <a:ext cx="40005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8715404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Задачі на збільшення або зменшення числа на кілька одиниць, сформульовані у непрямій формі. Ознайомлення</a:t>
            </a:r>
            <a:endParaRPr lang="ru-RU" sz="36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8549"/>
            <a:ext cx="9144000" cy="283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200" dirty="0" smtClean="0"/>
              <a:t>Задачі на збільшення або зменшення числа на кілька одиниць, сформульовані у непрямій формі. Закріплення. Формування вміння</a:t>
            </a:r>
            <a:endParaRPr lang="ru-RU" sz="32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1643050"/>
            <a:ext cx="9260458" cy="255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80" y="155448"/>
            <a:ext cx="86868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200" dirty="0" smtClean="0"/>
              <a:t>Задачі на збільшення або зменшення числа на кілька одиниць, сформульовані у непрямій формі. Закріплення. Формування вміння</a:t>
            </a:r>
            <a:endParaRPr lang="ru-RU" sz="32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6983" y="1772816"/>
            <a:ext cx="9236701" cy="36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80" y="155448"/>
            <a:ext cx="86868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200" dirty="0" smtClean="0"/>
              <a:t>Задачі на збільшення або зменшення числа на кілька одиниць, сформульовані у непрямій формі. Закріплення. Формування вміння</a:t>
            </a:r>
            <a:endParaRPr lang="ru-RU" sz="32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742"/>
          <a:stretch>
            <a:fillRect/>
          </a:stretch>
        </p:blipFill>
        <p:spPr bwMode="auto">
          <a:xfrm>
            <a:off x="-71470" y="2071678"/>
            <a:ext cx="9144000" cy="28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18" y="155448"/>
            <a:ext cx="86868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200" dirty="0" smtClean="0"/>
              <a:t>Задачі на збільшення або зменшення числа на кілька одиниць, сформульовані у непрямій формі. Закріплення. Формування вміння</a:t>
            </a:r>
            <a:endParaRPr lang="ru-RU" sz="32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40960" cy="30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769a539b58436e1cbd5b68c8f983e10f20e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2102</TotalTime>
  <Words>154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Модульная</vt:lpstr>
      <vt:lpstr>Задачі на збільшення або зменшення числа на кілька одиниць, сформульовані у непрямій формі</vt:lpstr>
      <vt:lpstr>Задачі на збільшення або зменшення числа на кілька одиниць, сформульовані у непрямій формі. Підготовка</vt:lpstr>
      <vt:lpstr>Задачі на збільшення або зменшення числа на кілька одиниць, сформульовані у непрямій формі. Ознайомлення</vt:lpstr>
      <vt:lpstr>Задачі на збільшення або зменшення числа на кілька одиниць, сформульовані у непрямій формі. Ознайомлення</vt:lpstr>
      <vt:lpstr>Задачі на збільшення або зменшення числа на кілька одиниць, сформульовані у непрямій формі. Ознайомлення</vt:lpstr>
      <vt:lpstr>Задачі на збільшення або зменшення числа на кілька одиниць, сформульовані у непрямій формі. Закріплення. Формування вміння</vt:lpstr>
      <vt:lpstr>Задачі на збільшення або зменшення числа на кілька одиниць, сформульовані у непрямій формі. Закріплення. Формування вміння</vt:lpstr>
      <vt:lpstr>Задачі на збільшення або зменшення числа на кілька одиниць, сформульовані у непрямій формі. Закріплення. Формування вміння</vt:lpstr>
      <vt:lpstr>Задачі на збільшення або зменшення числа на кілька одиниць, сформульовані у непрямій формі. Закріплення. Формування вміння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2-му класі</dc:title>
  <dc:creator>Светлана</dc:creator>
  <cp:lastModifiedBy>Marinochka</cp:lastModifiedBy>
  <cp:revision>155</cp:revision>
  <dcterms:created xsi:type="dcterms:W3CDTF">2013-05-26T03:34:36Z</dcterms:created>
  <dcterms:modified xsi:type="dcterms:W3CDTF">2015-09-04T17:20:58Z</dcterms:modified>
</cp:coreProperties>
</file>