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338" r:id="rId3"/>
    <p:sldId id="340" r:id="rId4"/>
    <p:sldId id="341" r:id="rId5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6;&#1110;&#1074;&#1082;&#1110;&#1085;&#1076;%20&#1060;.%202%20&#1082;&#1083;&#1072;&#1089;.ex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41;&#1086;&#1075;&#1076;&#1072;&#1085;&#1086;&#1074;&#1080;&#1095;%20&#1052;.%202%20&#1082;&#1083;&#1072;&#1089;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7;&#1082;&#1074;&#1086;&#1088;&#1094;&#1086;&#1074;&#1072;%20&#1057;.%202%20&#1082;&#1083;&#1072;&#1089;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043890" cy="1320594"/>
          </a:xfrm>
        </p:spPr>
        <p:txBody>
          <a:bodyPr>
            <a:noAutofit/>
          </a:bodyPr>
          <a:lstStyle/>
          <a:p>
            <a:pPr algn="ctr">
              <a:lnSpc>
                <a:spcPts val="4300"/>
              </a:lnSpc>
            </a:pP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Порядок вивчення теми</a:t>
            </a:r>
            <a:r>
              <a:rPr lang="uk-UA" sz="360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</a:t>
            </a:r>
            <a:r>
              <a:rPr lang="uk-UA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чинними підручниками </a:t>
            </a:r>
            <a:endParaRPr lang="ru-RU" sz="360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</a:endParaRPr>
          </a:p>
        </p:txBody>
      </p:sp>
      <p:pic>
        <p:nvPicPr>
          <p:cNvPr id="11" name="Рисунок 10" descr="богданович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2969">
            <a:off x="571472" y="1889426"/>
            <a:ext cx="3050723" cy="450057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1452710"/>
            <a:ext cx="3357586" cy="490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скворцова 2 (зош1).png"/>
          <p:cNvPicPr>
            <a:picLocks noChangeAspect="1"/>
          </p:cNvPicPr>
          <p:nvPr/>
        </p:nvPicPr>
        <p:blipFill>
          <a:blip r:embed="rId4"/>
          <a:srcRect l="7605"/>
          <a:stretch>
            <a:fillRect/>
          </a:stretch>
        </p:blipFill>
        <p:spPr>
          <a:xfrm rot="1723230">
            <a:off x="5692209" y="2152485"/>
            <a:ext cx="3067073" cy="4228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</a:t>
            </a:r>
            <a:br>
              <a:rPr lang="uk-UA" sz="3600" dirty="0" smtClean="0"/>
            </a:br>
            <a:r>
              <a:rPr lang="uk-UA" sz="3600" dirty="0" smtClean="0"/>
              <a:t> Ф.</a:t>
            </a:r>
            <a:r>
              <a:rPr lang="uk-UA" sz="3600" dirty="0" err="1" smtClean="0"/>
              <a:t>Рівкінд</a:t>
            </a:r>
            <a:r>
              <a:rPr lang="uk-UA" sz="3600" dirty="0" smtClean="0"/>
              <a:t>, Л. </a:t>
            </a:r>
            <a:r>
              <a:rPr lang="uk-UA" sz="3600" dirty="0" err="1" smtClean="0"/>
              <a:t>Оляницької</a:t>
            </a:r>
            <a:endParaRPr lang="ru-RU" sz="36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ривкинд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24" y="-14058"/>
            <a:ext cx="1002107" cy="1442794"/>
          </a:xfrm>
          <a:prstGeom prst="rect">
            <a:avLst/>
          </a:prstGeom>
        </p:spPr>
      </p:pic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0224" y="1428736"/>
            <a:ext cx="371628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М.Богдановича, Г. </a:t>
            </a:r>
            <a:r>
              <a:rPr lang="uk-UA" sz="3600" dirty="0" err="1" smtClean="0"/>
              <a:t>Лишенка</a:t>
            </a:r>
            <a:endParaRPr lang="ru-RU" sz="3600" dirty="0"/>
          </a:p>
        </p:txBody>
      </p:sp>
      <p:pic>
        <p:nvPicPr>
          <p:cNvPr id="8" name="Рисунок 7" descr="богданович 2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483200"/>
            <a:ext cx="3643338" cy="5374824"/>
          </a:xfrm>
          <a:prstGeom prst="rect">
            <a:avLst/>
          </a:prstGeom>
        </p:spPr>
      </p:pic>
      <p:pic>
        <p:nvPicPr>
          <p:cNvPr id="9" name="Рисунок 8" descr="богданович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8852" y="-24"/>
            <a:ext cx="995180" cy="1468136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429388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Зміст теми за підручником С.</a:t>
            </a:r>
            <a:r>
              <a:rPr lang="uk-UA" sz="3600" dirty="0" err="1" smtClean="0"/>
              <a:t>Скворцової</a:t>
            </a:r>
            <a:r>
              <a:rPr lang="uk-UA" sz="3600" dirty="0" smtClean="0"/>
              <a:t>, О. </a:t>
            </a:r>
            <a:r>
              <a:rPr lang="uk-UA" sz="3600" dirty="0" err="1" smtClean="0"/>
              <a:t>Онопрієнко</a:t>
            </a:r>
            <a:endParaRPr lang="ru-RU" sz="36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858016" y="3500438"/>
            <a:ext cx="1857388" cy="1469904"/>
          </a:xfrm>
          <a:prstGeom prst="wedgeRoundRectCallout">
            <a:avLst>
              <a:gd name="adj1" fmla="val -60217"/>
              <a:gd name="adj2" fmla="val 177952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Відкрийте</a:t>
            </a:r>
            <a:r>
              <a:rPr lang="ru-RU" b="1" dirty="0" smtClean="0">
                <a:solidFill>
                  <a:schemeClr val="tx1"/>
                </a:solidFill>
              </a:rPr>
              <a:t> файл – </a:t>
            </a:r>
            <a:r>
              <a:rPr lang="ru-RU" b="1" dirty="0" err="1" smtClean="0">
                <a:solidFill>
                  <a:schemeClr val="tx1"/>
                </a:solidFill>
              </a:rPr>
              <a:t>натисн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ть</a:t>
            </a:r>
            <a:r>
              <a:rPr lang="ru-RU" b="1" dirty="0" smtClean="0">
                <a:solidFill>
                  <a:schemeClr val="tx1"/>
                </a:solidFill>
              </a:rPr>
              <a:t> на  </a:t>
            </a:r>
            <a:r>
              <a:rPr lang="ru-RU" b="1" dirty="0" err="1" smtClean="0">
                <a:solidFill>
                  <a:schemeClr val="tx1"/>
                </a:solidFill>
              </a:rPr>
              <a:t>зображення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скворцова 2 (зош1)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l="7605"/>
          <a:stretch>
            <a:fillRect/>
          </a:stretch>
        </p:blipFill>
        <p:spPr>
          <a:xfrm>
            <a:off x="2857488" y="1478807"/>
            <a:ext cx="3901530" cy="5379217"/>
          </a:xfrm>
          <a:prstGeom prst="rect">
            <a:avLst/>
          </a:prstGeom>
        </p:spPr>
      </p:pic>
      <p:pic>
        <p:nvPicPr>
          <p:cNvPr id="8" name="Рисунок 7" descr="скворцова 2 (зош1).png"/>
          <p:cNvPicPr>
            <a:picLocks noChangeAspect="1"/>
          </p:cNvPicPr>
          <p:nvPr/>
        </p:nvPicPr>
        <p:blipFill>
          <a:blip r:embed="rId4" cstate="print"/>
          <a:srcRect l="7605"/>
          <a:stretch>
            <a:fillRect/>
          </a:stretch>
        </p:blipFill>
        <p:spPr>
          <a:xfrm>
            <a:off x="8100022" y="-24"/>
            <a:ext cx="1044010" cy="1439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2102</TotalTime>
  <Words>52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Модульная</vt:lpstr>
      <vt:lpstr>Порядок вивчення теми за чинними підручниками </vt:lpstr>
      <vt:lpstr>Зміст теми за підручником  Ф.Рівкінд, Л. Оляницької</vt:lpstr>
      <vt:lpstr>Зміст теми за підручником М.Богдановича, Г. Лишенка</vt:lpstr>
      <vt:lpstr>Зміст теми за підручником С.Скворцової, О. Онопрієнко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Marinochka</cp:lastModifiedBy>
  <cp:revision>155</cp:revision>
  <dcterms:created xsi:type="dcterms:W3CDTF">2013-05-26T03:34:36Z</dcterms:created>
  <dcterms:modified xsi:type="dcterms:W3CDTF">2015-09-04T17:03:18Z</dcterms:modified>
</cp:coreProperties>
</file>