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8" r:id="rId2"/>
  </p:sldIdLst>
  <p:sldSz cx="9144000" cy="6858000" type="screen4x3"/>
  <p:notesSz cx="6858000" cy="9144000"/>
  <p:custDataLst>
    <p:tags r:id="rId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0" autoAdjust="0"/>
    <p:restoredTop sz="97849" autoAdjust="0"/>
  </p:normalViewPr>
  <p:slideViewPr>
    <p:cSldViewPr>
      <p:cViewPr>
        <p:scale>
          <a:sx n="68" d="100"/>
          <a:sy n="68" d="100"/>
        </p:scale>
        <p:origin x="-197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0914-E411-496F-8FF9-20F1836C95CC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2D70-1B91-4758-BA8F-3CF425C8FF8C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Чому вчителю початкових класів потрібно знати методику формування загального вміння розв'язування простих задач?  </a:t>
          </a:r>
          <a:endParaRPr lang="ru-RU" sz="1800" spc="-70" baseline="0" dirty="0"/>
        </a:p>
      </dgm:t>
    </dgm:pt>
    <dgm:pt modelId="{88F48A50-D5AF-4B10-9843-ED9B35349155}" type="par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34146FE5-FB44-4CD1-992D-B07F1F9E7EC2}" type="sib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E019FB5-439C-4B38-A23D-DA100B86E9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У чому полягають цілі і завдання змістової лінії </a:t>
          </a:r>
          <a:r>
            <a:rPr lang="uk-UA" sz="1800" dirty="0" err="1" smtClean="0"/>
            <a:t>“Сюжетні</a:t>
          </a:r>
          <a:r>
            <a:rPr lang="uk-UA" sz="1800" dirty="0" smtClean="0"/>
            <a:t> математичні </a:t>
          </a:r>
          <a:r>
            <a:rPr lang="uk-UA" sz="1800" dirty="0" err="1" smtClean="0"/>
            <a:t>задачі”</a:t>
          </a:r>
          <a:r>
            <a:rPr lang="uk-UA" sz="1800" dirty="0" smtClean="0"/>
            <a:t>? Як вони реалізуються в 2-му класі?</a:t>
          </a:r>
          <a:endParaRPr lang="ru-RU" sz="1800" spc="-70" baseline="0" dirty="0"/>
        </a:p>
      </dgm:t>
    </dgm:pt>
    <dgm:pt modelId="{42A06D5D-24DE-46FC-B291-36ACC78F29A4}" type="par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4C43BE77-F843-4343-AF1A-73F8147C15B9}" type="sib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9747C16B-5A0E-4F01-8F15-B107E19254F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spc="0" baseline="0" dirty="0"/>
        </a:p>
      </dgm:t>
    </dgm:pt>
    <dgm:pt modelId="{09321470-69F7-4A57-87BF-D382AAE46F15}" type="par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94AB719B-4E30-4CE0-AA13-2F326ED01479}" type="sib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1346AEA-7245-4334-8B22-FBEE0259D9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spc="-70" baseline="0" dirty="0" smtClean="0"/>
        </a:p>
      </dgm:t>
    </dgm:pt>
    <dgm:pt modelId="{B1EFA201-F789-4599-9DB0-477AB4902ECD}" type="par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56ADA7DC-90D7-4A8B-A4B2-1DDEC85F4CCE}" type="sib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620FB3FB-1FA8-42C7-8FBF-78BFDE65D5F0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Який підручник найбільшою мірою реалізує зміст програми? </a:t>
          </a:r>
          <a:endParaRPr lang="uk-UA" sz="1800" spc="-70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C6A2650D-4592-450F-B12C-205BBA6DC16B}" type="par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95ACB76-2121-4A52-887F-C25BE76497C4}" type="sib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517435A2-9728-4C97-A0CA-EBF3CCBC97B9}" type="pres">
      <dgm:prSet presAssocID="{61230914-E411-496F-8FF9-20F1836C95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0A4CB-85FF-4F05-8C2A-97F650C50960}" type="pres">
      <dgm:prSet presAssocID="{61230914-E411-496F-8FF9-20F1836C95CC}" presName="cycle" presStyleCnt="0"/>
      <dgm:spPr/>
      <dgm:t>
        <a:bodyPr/>
        <a:lstStyle/>
        <a:p>
          <a:endParaRPr lang="ru-RU"/>
        </a:p>
      </dgm:t>
    </dgm:pt>
    <dgm:pt modelId="{1F70D46B-10A1-4CE4-846A-A1D410163204}" type="pres">
      <dgm:prSet presAssocID="{61230914-E411-496F-8FF9-20F1836C95CC}" presName="centerShape" presStyleCnt="0"/>
      <dgm:spPr/>
      <dgm:t>
        <a:bodyPr/>
        <a:lstStyle/>
        <a:p>
          <a:endParaRPr lang="ru-RU"/>
        </a:p>
      </dgm:t>
    </dgm:pt>
    <dgm:pt modelId="{D43D0A7A-A69D-4377-9419-126878B6DF65}" type="pres">
      <dgm:prSet presAssocID="{61230914-E411-496F-8FF9-20F1836C95CC}" presName="connSite" presStyleLbl="node1" presStyleIdx="0" presStyleCnt="6"/>
      <dgm:spPr/>
      <dgm:t>
        <a:bodyPr/>
        <a:lstStyle/>
        <a:p>
          <a:endParaRPr lang="ru-RU"/>
        </a:p>
      </dgm:t>
    </dgm:pt>
    <dgm:pt modelId="{604AB985-1F49-46AA-A08C-C88FE1AF056C}" type="pres">
      <dgm:prSet presAssocID="{61230914-E411-496F-8FF9-20F1836C95CC}" presName="visible" presStyleLbl="node1" presStyleIdx="0" presStyleCnt="6" custScaleX="156954" custScaleY="141166" custLinFactNeighborX="-40400" custLinFactNeighborY="-37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B82133-1255-4D7C-9773-CDD7AC565850}" type="pres">
      <dgm:prSet presAssocID="{88F48A50-D5AF-4B10-9843-ED9B35349155}" presName="Name25" presStyleLbl="parChTrans1D1" presStyleIdx="0" presStyleCnt="5"/>
      <dgm:spPr/>
      <dgm:t>
        <a:bodyPr/>
        <a:lstStyle/>
        <a:p>
          <a:endParaRPr lang="ru-RU"/>
        </a:p>
      </dgm:t>
    </dgm:pt>
    <dgm:pt modelId="{09B93B01-6E1E-4897-955B-1881155796B6}" type="pres">
      <dgm:prSet presAssocID="{575A2D70-1B91-4758-BA8F-3CF425C8FF8C}" presName="node" presStyleCnt="0"/>
      <dgm:spPr/>
      <dgm:t>
        <a:bodyPr/>
        <a:lstStyle/>
        <a:p>
          <a:endParaRPr lang="ru-RU"/>
        </a:p>
      </dgm:t>
    </dgm:pt>
    <dgm:pt modelId="{38679AB5-E0F1-40D2-B5FE-1BF9C8A55EAD}" type="pres">
      <dgm:prSet presAssocID="{575A2D70-1B91-4758-BA8F-3CF425C8FF8C}" presName="parentNode" presStyleLbl="node1" presStyleIdx="1" presStyleCnt="6" custScaleX="373619" custScaleY="182065" custLinFactNeighborX="22528" custLinFactNeighborY="853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89E8-269A-446E-826B-D0CEA345C5CD}" type="pres">
      <dgm:prSet presAssocID="{575A2D70-1B91-4758-BA8F-3CF425C8FF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D409-41C8-4462-B703-15295BDE973B}" type="pres">
      <dgm:prSet presAssocID="{09321470-69F7-4A57-87BF-D382AAE46F15}" presName="Name25" presStyleLbl="parChTrans1D1" presStyleIdx="1" presStyleCnt="5"/>
      <dgm:spPr/>
      <dgm:t>
        <a:bodyPr/>
        <a:lstStyle/>
        <a:p>
          <a:endParaRPr lang="ru-RU"/>
        </a:p>
      </dgm:t>
    </dgm:pt>
    <dgm:pt modelId="{F586470D-EF85-49EE-B17C-778F327944AB}" type="pres">
      <dgm:prSet presAssocID="{9747C16B-5A0E-4F01-8F15-B107E19254FC}" presName="node" presStyleCnt="0"/>
      <dgm:spPr/>
      <dgm:t>
        <a:bodyPr/>
        <a:lstStyle/>
        <a:p>
          <a:endParaRPr lang="ru-RU"/>
        </a:p>
      </dgm:t>
    </dgm:pt>
    <dgm:pt modelId="{2E62FA2E-99B9-41C6-B04F-C8F40ED9EF95}" type="pres">
      <dgm:prSet presAssocID="{9747C16B-5A0E-4F01-8F15-B107E19254FC}" presName="parentNode" presStyleLbl="node1" presStyleIdx="2" presStyleCnt="6" custScaleX="349801" custScaleY="192384" custLinFactX="100000" custLinFactY="60393" custLinFactNeighborX="10131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7FC5-8322-4AC3-9AD1-B6D008376512}" type="pres">
      <dgm:prSet presAssocID="{9747C16B-5A0E-4F01-8F15-B107E19254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18A7-920D-49D0-984B-81E7C2C1F533}" type="pres">
      <dgm:prSet presAssocID="{42A06D5D-24DE-46FC-B291-36ACC78F29A4}" presName="Name25" presStyleLbl="parChTrans1D1" presStyleIdx="2" presStyleCnt="5"/>
      <dgm:spPr/>
      <dgm:t>
        <a:bodyPr/>
        <a:lstStyle/>
        <a:p>
          <a:endParaRPr lang="ru-RU"/>
        </a:p>
      </dgm:t>
    </dgm:pt>
    <dgm:pt modelId="{850773E5-7A1B-458F-86F8-DB6CC37ABFF1}" type="pres">
      <dgm:prSet presAssocID="{0E019FB5-439C-4B38-A23D-DA100B86E997}" presName="node" presStyleCnt="0"/>
      <dgm:spPr/>
      <dgm:t>
        <a:bodyPr/>
        <a:lstStyle/>
        <a:p>
          <a:endParaRPr lang="ru-RU"/>
        </a:p>
      </dgm:t>
    </dgm:pt>
    <dgm:pt modelId="{2B05C3DE-A3BE-4A97-9B99-8C391FDBFBEE}" type="pres">
      <dgm:prSet presAssocID="{0E019FB5-439C-4B38-A23D-DA100B86E997}" presName="parentNode" presStyleLbl="node1" presStyleIdx="3" presStyleCnt="6" custScaleX="344534" custScaleY="184618" custLinFactX="200000" custLinFactY="-42965" custLinFactNeighborX="202455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1E2-FA68-4D38-B45A-3FB72BFD2484}" type="pres">
      <dgm:prSet presAssocID="{0E019FB5-439C-4B38-A23D-DA100B86E9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8D54-1A76-41BE-A06A-CE665989668E}" type="pres">
      <dgm:prSet presAssocID="{B1EFA201-F789-4599-9DB0-477AB4902ECD}" presName="Name25" presStyleLbl="parChTrans1D1" presStyleIdx="3" presStyleCnt="5"/>
      <dgm:spPr/>
      <dgm:t>
        <a:bodyPr/>
        <a:lstStyle/>
        <a:p>
          <a:endParaRPr lang="ru-RU"/>
        </a:p>
      </dgm:t>
    </dgm:pt>
    <dgm:pt modelId="{8CC17502-C6E8-4394-A9C5-BBD50CDA0FC2}" type="pres">
      <dgm:prSet presAssocID="{01346AEA-7245-4334-8B22-FBEE0259D948}" presName="node" presStyleCnt="0"/>
      <dgm:spPr/>
      <dgm:t>
        <a:bodyPr/>
        <a:lstStyle/>
        <a:p>
          <a:endParaRPr lang="ru-RU"/>
        </a:p>
      </dgm:t>
    </dgm:pt>
    <dgm:pt modelId="{33CAB849-1A6D-4304-842C-36E06967567F}" type="pres">
      <dgm:prSet presAssocID="{01346AEA-7245-4334-8B22-FBEE0259D948}" presName="parentNode" presStyleLbl="node1" presStyleIdx="4" presStyleCnt="6" custScaleX="448988" custScaleY="180934" custLinFactX="258010" custLinFactY="55926" custLinFactNeighborX="3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B0C8A-12DE-4DD2-9A5E-C11DA5A6D98E}" type="pres">
      <dgm:prSet presAssocID="{01346AEA-7245-4334-8B22-FBEE0259D9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60CFB-9785-4F36-8FCF-3BE5E7FAF334}" type="pres">
      <dgm:prSet presAssocID="{C6A2650D-4592-450F-B12C-205BBA6DC16B}" presName="Name25" presStyleLbl="parChTrans1D1" presStyleIdx="4" presStyleCnt="5"/>
      <dgm:spPr/>
      <dgm:t>
        <a:bodyPr/>
        <a:lstStyle/>
        <a:p>
          <a:endParaRPr lang="ru-RU"/>
        </a:p>
      </dgm:t>
    </dgm:pt>
    <dgm:pt modelId="{9C37B37E-0B08-41BF-8B41-5AB3B8695ACB}" type="pres">
      <dgm:prSet presAssocID="{620FB3FB-1FA8-42C7-8FBF-78BFDE65D5F0}" presName="node" presStyleCnt="0"/>
      <dgm:spPr/>
    </dgm:pt>
    <dgm:pt modelId="{70F5BD76-5989-4032-94B3-558D2DDF0016}" type="pres">
      <dgm:prSet presAssocID="{620FB3FB-1FA8-42C7-8FBF-78BFDE65D5F0}" presName="parentNode" presStyleLbl="node1" presStyleIdx="5" presStyleCnt="6" custScaleX="373620" custScaleY="219002" custLinFactX="-4300" custLinFactNeighborX="-100000" custLinFactNeighborY="-690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42250-5913-4924-9E9C-F5A1A3A4C59C}" type="pres">
      <dgm:prSet presAssocID="{620FB3FB-1FA8-42C7-8FBF-78BFDE65D5F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7B346FC-44CD-4816-9888-B9EA0BDE439A}" type="presOf" srcId="{B1EFA201-F789-4599-9DB0-477AB4902ECD}" destId="{217D8D54-1A76-41BE-A06A-CE665989668E}" srcOrd="0" destOrd="0" presId="urn:microsoft.com/office/officeart/2005/8/layout/radial2"/>
    <dgm:cxn modelId="{F2265961-2650-48BA-9347-71D329F7B2E9}" type="presOf" srcId="{0E019FB5-439C-4B38-A23D-DA100B86E997}" destId="{2B05C3DE-A3BE-4A97-9B99-8C391FDBFBEE}" srcOrd="0" destOrd="0" presId="urn:microsoft.com/office/officeart/2005/8/layout/radial2"/>
    <dgm:cxn modelId="{3B41CF07-0BAA-4FBB-911B-6CF6CEBF83BF}" type="presOf" srcId="{9747C16B-5A0E-4F01-8F15-B107E19254FC}" destId="{2E62FA2E-99B9-41C6-B04F-C8F40ED9EF95}" srcOrd="0" destOrd="0" presId="urn:microsoft.com/office/officeart/2005/8/layout/radial2"/>
    <dgm:cxn modelId="{2B71020E-3DFA-4B19-AFA7-931ECF91E558}" type="presOf" srcId="{88F48A50-D5AF-4B10-9843-ED9B35349155}" destId="{B7B82133-1255-4D7C-9773-CDD7AC565850}" srcOrd="0" destOrd="0" presId="urn:microsoft.com/office/officeart/2005/8/layout/radial2"/>
    <dgm:cxn modelId="{274D33F1-A193-49DC-AFD4-1246E750323D}" srcId="{61230914-E411-496F-8FF9-20F1836C95CC}" destId="{0E019FB5-439C-4B38-A23D-DA100B86E997}" srcOrd="2" destOrd="0" parTransId="{42A06D5D-24DE-46FC-B291-36ACC78F29A4}" sibTransId="{4C43BE77-F843-4343-AF1A-73F8147C15B9}"/>
    <dgm:cxn modelId="{6496E75E-DA84-450C-A0E2-10CB37201653}" type="presOf" srcId="{01346AEA-7245-4334-8B22-FBEE0259D948}" destId="{33CAB849-1A6D-4304-842C-36E06967567F}" srcOrd="0" destOrd="0" presId="urn:microsoft.com/office/officeart/2005/8/layout/radial2"/>
    <dgm:cxn modelId="{720F9439-68BE-435C-874D-FD59AD2FA818}" srcId="{61230914-E411-496F-8FF9-20F1836C95CC}" destId="{575A2D70-1B91-4758-BA8F-3CF425C8FF8C}" srcOrd="0" destOrd="0" parTransId="{88F48A50-D5AF-4B10-9843-ED9B35349155}" sibTransId="{34146FE5-FB44-4CD1-992D-B07F1F9E7EC2}"/>
    <dgm:cxn modelId="{B810BC26-9146-4CAA-9D6A-66B01D182AA8}" type="presOf" srcId="{61230914-E411-496F-8FF9-20F1836C95CC}" destId="{517435A2-9728-4C97-A0CA-EBF3CCBC97B9}" srcOrd="0" destOrd="0" presId="urn:microsoft.com/office/officeart/2005/8/layout/radial2"/>
    <dgm:cxn modelId="{F6E6C4F1-3D9F-409D-B1C4-4DE1A05887A9}" srcId="{61230914-E411-496F-8FF9-20F1836C95CC}" destId="{01346AEA-7245-4334-8B22-FBEE0259D948}" srcOrd="3" destOrd="0" parTransId="{B1EFA201-F789-4599-9DB0-477AB4902ECD}" sibTransId="{56ADA7DC-90D7-4A8B-A4B2-1DDEC85F4CCE}"/>
    <dgm:cxn modelId="{BDADA079-82EC-4ACA-B474-18A16891FAB6}" type="presOf" srcId="{620FB3FB-1FA8-42C7-8FBF-78BFDE65D5F0}" destId="{70F5BD76-5989-4032-94B3-558D2DDF0016}" srcOrd="0" destOrd="0" presId="urn:microsoft.com/office/officeart/2005/8/layout/radial2"/>
    <dgm:cxn modelId="{75DF7877-8A29-4150-8116-35469DF20CC8}" type="presOf" srcId="{09321470-69F7-4A57-87BF-D382AAE46F15}" destId="{7B67D409-41C8-4462-B703-15295BDE973B}" srcOrd="0" destOrd="0" presId="urn:microsoft.com/office/officeart/2005/8/layout/radial2"/>
    <dgm:cxn modelId="{1BF35CD0-F0E6-4882-9B49-B9C37AA3D6D0}" type="presOf" srcId="{575A2D70-1B91-4758-BA8F-3CF425C8FF8C}" destId="{38679AB5-E0F1-40D2-B5FE-1BF9C8A55EAD}" srcOrd="0" destOrd="0" presId="urn:microsoft.com/office/officeart/2005/8/layout/radial2"/>
    <dgm:cxn modelId="{F9CE9CA8-E92A-4054-A6B1-D9DD268F4768}" type="presOf" srcId="{42A06D5D-24DE-46FC-B291-36ACC78F29A4}" destId="{780418A7-920D-49D0-984B-81E7C2C1F533}" srcOrd="0" destOrd="0" presId="urn:microsoft.com/office/officeart/2005/8/layout/radial2"/>
    <dgm:cxn modelId="{8650B9B3-0406-4ACF-ADBA-933CA472A707}" srcId="{61230914-E411-496F-8FF9-20F1836C95CC}" destId="{620FB3FB-1FA8-42C7-8FBF-78BFDE65D5F0}" srcOrd="4" destOrd="0" parTransId="{C6A2650D-4592-450F-B12C-205BBA6DC16B}" sibTransId="{B95ACB76-2121-4A52-887F-C25BE76497C4}"/>
    <dgm:cxn modelId="{33AE808B-564B-4A60-B093-04E16CCDA788}" srcId="{61230914-E411-496F-8FF9-20F1836C95CC}" destId="{9747C16B-5A0E-4F01-8F15-B107E19254FC}" srcOrd="1" destOrd="0" parTransId="{09321470-69F7-4A57-87BF-D382AAE46F15}" sibTransId="{94AB719B-4E30-4CE0-AA13-2F326ED01479}"/>
    <dgm:cxn modelId="{6C8508B6-203E-4199-9091-54A926C4A9C6}" type="presOf" srcId="{C6A2650D-4592-450F-B12C-205BBA6DC16B}" destId="{24160CFB-9785-4F36-8FCF-3BE5E7FAF334}" srcOrd="0" destOrd="0" presId="urn:microsoft.com/office/officeart/2005/8/layout/radial2"/>
    <dgm:cxn modelId="{02306ECE-94A8-4F0D-8752-56C177FF9030}" type="presParOf" srcId="{517435A2-9728-4C97-A0CA-EBF3CCBC97B9}" destId="{3890A4CB-85FF-4F05-8C2A-97F650C50960}" srcOrd="0" destOrd="0" presId="urn:microsoft.com/office/officeart/2005/8/layout/radial2"/>
    <dgm:cxn modelId="{7E68710A-CB14-4282-A151-05718575739A}" type="presParOf" srcId="{3890A4CB-85FF-4F05-8C2A-97F650C50960}" destId="{1F70D46B-10A1-4CE4-846A-A1D410163204}" srcOrd="0" destOrd="0" presId="urn:microsoft.com/office/officeart/2005/8/layout/radial2"/>
    <dgm:cxn modelId="{F5A4E4C5-D046-447D-887F-B1D78013DBF0}" type="presParOf" srcId="{1F70D46B-10A1-4CE4-846A-A1D410163204}" destId="{D43D0A7A-A69D-4377-9419-126878B6DF65}" srcOrd="0" destOrd="0" presId="urn:microsoft.com/office/officeart/2005/8/layout/radial2"/>
    <dgm:cxn modelId="{93CC5520-B417-47EE-B94C-38449BB1BA33}" type="presParOf" srcId="{1F70D46B-10A1-4CE4-846A-A1D410163204}" destId="{604AB985-1F49-46AA-A08C-C88FE1AF056C}" srcOrd="1" destOrd="0" presId="urn:microsoft.com/office/officeart/2005/8/layout/radial2"/>
    <dgm:cxn modelId="{CE6B1DCB-C19C-43FF-B3A0-30C58EB75A43}" type="presParOf" srcId="{3890A4CB-85FF-4F05-8C2A-97F650C50960}" destId="{B7B82133-1255-4D7C-9773-CDD7AC565850}" srcOrd="1" destOrd="0" presId="urn:microsoft.com/office/officeart/2005/8/layout/radial2"/>
    <dgm:cxn modelId="{05F54ACC-8B2A-42DE-9559-C08C873595BD}" type="presParOf" srcId="{3890A4CB-85FF-4F05-8C2A-97F650C50960}" destId="{09B93B01-6E1E-4897-955B-1881155796B6}" srcOrd="2" destOrd="0" presId="urn:microsoft.com/office/officeart/2005/8/layout/radial2"/>
    <dgm:cxn modelId="{E30AAC5B-AA86-4341-A396-F8E665CF7BE7}" type="presParOf" srcId="{09B93B01-6E1E-4897-955B-1881155796B6}" destId="{38679AB5-E0F1-40D2-B5FE-1BF9C8A55EAD}" srcOrd="0" destOrd="0" presId="urn:microsoft.com/office/officeart/2005/8/layout/radial2"/>
    <dgm:cxn modelId="{916396DB-595F-4D47-B90F-575C25272FFE}" type="presParOf" srcId="{09B93B01-6E1E-4897-955B-1881155796B6}" destId="{355589E8-269A-446E-826B-D0CEA345C5CD}" srcOrd="1" destOrd="0" presId="urn:microsoft.com/office/officeart/2005/8/layout/radial2"/>
    <dgm:cxn modelId="{3845835E-7C91-4A42-9097-430D1A5C23CE}" type="presParOf" srcId="{3890A4CB-85FF-4F05-8C2A-97F650C50960}" destId="{7B67D409-41C8-4462-B703-15295BDE973B}" srcOrd="3" destOrd="0" presId="urn:microsoft.com/office/officeart/2005/8/layout/radial2"/>
    <dgm:cxn modelId="{51773F80-961E-49B2-B1A4-94A6A519C92B}" type="presParOf" srcId="{3890A4CB-85FF-4F05-8C2A-97F650C50960}" destId="{F586470D-EF85-49EE-B17C-778F327944AB}" srcOrd="4" destOrd="0" presId="urn:microsoft.com/office/officeart/2005/8/layout/radial2"/>
    <dgm:cxn modelId="{64B19679-66C2-414B-889D-525F520BCB58}" type="presParOf" srcId="{F586470D-EF85-49EE-B17C-778F327944AB}" destId="{2E62FA2E-99B9-41C6-B04F-C8F40ED9EF95}" srcOrd="0" destOrd="0" presId="urn:microsoft.com/office/officeart/2005/8/layout/radial2"/>
    <dgm:cxn modelId="{A4BF3603-0FE9-441C-9995-FC069521A5E5}" type="presParOf" srcId="{F586470D-EF85-49EE-B17C-778F327944AB}" destId="{2F967FC5-8322-4AC3-9AD1-B6D008376512}" srcOrd="1" destOrd="0" presId="urn:microsoft.com/office/officeart/2005/8/layout/radial2"/>
    <dgm:cxn modelId="{C041BCFA-7D1E-4870-A3DB-60C79B02122B}" type="presParOf" srcId="{3890A4CB-85FF-4F05-8C2A-97F650C50960}" destId="{780418A7-920D-49D0-984B-81E7C2C1F533}" srcOrd="5" destOrd="0" presId="urn:microsoft.com/office/officeart/2005/8/layout/radial2"/>
    <dgm:cxn modelId="{EA74336E-C122-42BE-9FF3-5A76F5236B98}" type="presParOf" srcId="{3890A4CB-85FF-4F05-8C2A-97F650C50960}" destId="{850773E5-7A1B-458F-86F8-DB6CC37ABFF1}" srcOrd="6" destOrd="0" presId="urn:microsoft.com/office/officeart/2005/8/layout/radial2"/>
    <dgm:cxn modelId="{58EFD591-6A35-457A-8527-2448A020C987}" type="presParOf" srcId="{850773E5-7A1B-458F-86F8-DB6CC37ABFF1}" destId="{2B05C3DE-A3BE-4A97-9B99-8C391FDBFBEE}" srcOrd="0" destOrd="0" presId="urn:microsoft.com/office/officeart/2005/8/layout/radial2"/>
    <dgm:cxn modelId="{FA65671A-CCB7-407B-8DFA-8F751E112AAF}" type="presParOf" srcId="{850773E5-7A1B-458F-86F8-DB6CC37ABFF1}" destId="{55E3D1E2-FA68-4D38-B45A-3FB72BFD2484}" srcOrd="1" destOrd="0" presId="urn:microsoft.com/office/officeart/2005/8/layout/radial2"/>
    <dgm:cxn modelId="{A73E412F-7DBB-47C3-B879-DB6B4C0E2D50}" type="presParOf" srcId="{3890A4CB-85FF-4F05-8C2A-97F650C50960}" destId="{217D8D54-1A76-41BE-A06A-CE665989668E}" srcOrd="7" destOrd="0" presId="urn:microsoft.com/office/officeart/2005/8/layout/radial2"/>
    <dgm:cxn modelId="{3047C46B-6112-4793-BD0A-A423AA32B13C}" type="presParOf" srcId="{3890A4CB-85FF-4F05-8C2A-97F650C50960}" destId="{8CC17502-C6E8-4394-A9C5-BBD50CDA0FC2}" srcOrd="8" destOrd="0" presId="urn:microsoft.com/office/officeart/2005/8/layout/radial2"/>
    <dgm:cxn modelId="{164089BE-D68E-4C38-BF1E-22DF09119FE3}" type="presParOf" srcId="{8CC17502-C6E8-4394-A9C5-BBD50CDA0FC2}" destId="{33CAB849-1A6D-4304-842C-36E06967567F}" srcOrd="0" destOrd="0" presId="urn:microsoft.com/office/officeart/2005/8/layout/radial2"/>
    <dgm:cxn modelId="{5255535A-0AD5-4E77-BBD6-80E1BF017A9B}" type="presParOf" srcId="{8CC17502-C6E8-4394-A9C5-BBD50CDA0FC2}" destId="{56FB0C8A-12DE-4DD2-9A5E-C11DA5A6D98E}" srcOrd="1" destOrd="0" presId="urn:microsoft.com/office/officeart/2005/8/layout/radial2"/>
    <dgm:cxn modelId="{39C5C33F-3243-4FFF-ABE3-0D47332A0331}" type="presParOf" srcId="{3890A4CB-85FF-4F05-8C2A-97F650C50960}" destId="{24160CFB-9785-4F36-8FCF-3BE5E7FAF334}" srcOrd="9" destOrd="0" presId="urn:microsoft.com/office/officeart/2005/8/layout/radial2"/>
    <dgm:cxn modelId="{896FAE15-D7EA-4816-8825-13243BCC9578}" type="presParOf" srcId="{3890A4CB-85FF-4F05-8C2A-97F650C50960}" destId="{9C37B37E-0B08-41BF-8B41-5AB3B8695ACB}" srcOrd="10" destOrd="0" presId="urn:microsoft.com/office/officeart/2005/8/layout/radial2"/>
    <dgm:cxn modelId="{C3DF470A-5E09-4087-9873-32C18BF53651}" type="presParOf" srcId="{9C37B37E-0B08-41BF-8B41-5AB3B8695ACB}" destId="{70F5BD76-5989-4032-94B3-558D2DDF0016}" srcOrd="0" destOrd="0" presId="urn:microsoft.com/office/officeart/2005/8/layout/radial2"/>
    <dgm:cxn modelId="{D7E7E7FB-03C0-439E-85CF-AD43E4FBBF46}" type="presParOf" srcId="{9C37B37E-0B08-41BF-8B41-5AB3B8695ACB}" destId="{7F442250-5913-4924-9E9C-F5A1A3A4C59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160CFB-9785-4F36-8FCF-3BE5E7FAF334}">
      <dsp:nvSpPr>
        <dsp:cNvPr id="0" name=""/>
        <dsp:cNvSpPr/>
      </dsp:nvSpPr>
      <dsp:spPr>
        <a:xfrm rot="4932052">
          <a:off x="2064453" y="3475411"/>
          <a:ext cx="58649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58649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D8D54-1A76-41BE-A06A-CE665989668E}">
      <dsp:nvSpPr>
        <dsp:cNvPr id="0" name=""/>
        <dsp:cNvSpPr/>
      </dsp:nvSpPr>
      <dsp:spPr>
        <a:xfrm rot="1355694">
          <a:off x="2476763" y="3719060"/>
          <a:ext cx="3217002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3217002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18A7-920D-49D0-984B-81E7C2C1F533}">
      <dsp:nvSpPr>
        <dsp:cNvPr id="0" name=""/>
        <dsp:cNvSpPr/>
      </dsp:nvSpPr>
      <dsp:spPr>
        <a:xfrm rot="20740228">
          <a:off x="2543929" y="2256003"/>
          <a:ext cx="3618951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3618951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D409-41C8-4462-B703-15295BDE973B}">
      <dsp:nvSpPr>
        <dsp:cNvPr id="0" name=""/>
        <dsp:cNvSpPr/>
      </dsp:nvSpPr>
      <dsp:spPr>
        <a:xfrm rot="247321">
          <a:off x="2597926" y="2961416"/>
          <a:ext cx="1777089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1777089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2133-1255-4D7C-9773-CDD7AC565850}">
      <dsp:nvSpPr>
        <dsp:cNvPr id="0" name=""/>
        <dsp:cNvSpPr/>
      </dsp:nvSpPr>
      <dsp:spPr>
        <a:xfrm rot="18828928">
          <a:off x="2541434" y="2181807"/>
          <a:ext cx="226403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226403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B985-1F49-46AA-A08C-C88FE1AF056C}">
      <dsp:nvSpPr>
        <dsp:cNvPr id="0" name=""/>
        <dsp:cNvSpPr/>
      </dsp:nvSpPr>
      <dsp:spPr>
        <a:xfrm>
          <a:off x="0" y="1615084"/>
          <a:ext cx="2652224" cy="23854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679AB5-E0F1-40D2-B5FE-1BF9C8A55EAD}">
      <dsp:nvSpPr>
        <dsp:cNvPr id="0" name=""/>
        <dsp:cNvSpPr/>
      </dsp:nvSpPr>
      <dsp:spPr>
        <a:xfrm>
          <a:off x="1641190" y="357196"/>
          <a:ext cx="3788070" cy="18459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Чому вчителю початкових класів потрібно знати методику формування загального вміння розв'язування простих задач?  </a:t>
          </a:r>
          <a:endParaRPr lang="ru-RU" sz="1800" kern="1200" spc="-70" baseline="0" dirty="0"/>
        </a:p>
      </dsp:txBody>
      <dsp:txXfrm>
        <a:off x="1641190" y="357196"/>
        <a:ext cx="3788070" cy="1845931"/>
      </dsp:txXfrm>
    </dsp:sp>
    <dsp:sp modelId="{2E62FA2E-99B9-41C6-B04F-C8F40ED9EF95}">
      <dsp:nvSpPr>
        <dsp:cNvPr id="0" name=""/>
        <dsp:cNvSpPr/>
      </dsp:nvSpPr>
      <dsp:spPr>
        <a:xfrm>
          <a:off x="4357686" y="2192849"/>
          <a:ext cx="3546583" cy="19505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kern="1200" spc="0" baseline="0" dirty="0"/>
        </a:p>
      </dsp:txBody>
      <dsp:txXfrm>
        <a:off x="4357686" y="2192849"/>
        <a:ext cx="3546583" cy="1950554"/>
      </dsp:txXfrm>
    </dsp:sp>
    <dsp:sp modelId="{2B05C3DE-A3BE-4A97-9B99-8C391FDBFBEE}">
      <dsp:nvSpPr>
        <dsp:cNvPr id="0" name=""/>
        <dsp:cNvSpPr/>
      </dsp:nvSpPr>
      <dsp:spPr>
        <a:xfrm>
          <a:off x="5936602" y="485642"/>
          <a:ext cx="3493181" cy="18718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У чому полягають цілі і завдання змістової лінії </a:t>
          </a:r>
          <a:r>
            <a:rPr lang="uk-UA" sz="1800" kern="1200" dirty="0" err="1" smtClean="0"/>
            <a:t>“Сюжетні</a:t>
          </a:r>
          <a:r>
            <a:rPr lang="uk-UA" sz="1800" kern="1200" dirty="0" smtClean="0"/>
            <a:t> математичні </a:t>
          </a:r>
          <a:r>
            <a:rPr lang="uk-UA" sz="1800" kern="1200" dirty="0" err="1" smtClean="0"/>
            <a:t>задачі”</a:t>
          </a:r>
          <a:r>
            <a:rPr lang="uk-UA" sz="1800" kern="1200" dirty="0" smtClean="0"/>
            <a:t>? Як вони реалізуються в 2-му класі?</a:t>
          </a:r>
          <a:endParaRPr lang="ru-RU" sz="1800" kern="1200" spc="-70" baseline="0" dirty="0"/>
        </a:p>
      </dsp:txBody>
      <dsp:txXfrm>
        <a:off x="5936602" y="485642"/>
        <a:ext cx="3493181" cy="1871815"/>
      </dsp:txXfrm>
    </dsp:sp>
    <dsp:sp modelId="{33CAB849-1A6D-4304-842C-36E06967567F}">
      <dsp:nvSpPr>
        <dsp:cNvPr id="0" name=""/>
        <dsp:cNvSpPr/>
      </dsp:nvSpPr>
      <dsp:spPr>
        <a:xfrm>
          <a:off x="4877557" y="4094890"/>
          <a:ext cx="4552226" cy="1834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kern="1200" spc="-70" baseline="0" dirty="0" smtClean="0"/>
        </a:p>
      </dsp:txBody>
      <dsp:txXfrm>
        <a:off x="4877557" y="4094890"/>
        <a:ext cx="4552226" cy="1834464"/>
      </dsp:txXfrm>
    </dsp:sp>
    <dsp:sp modelId="{70F5BD76-5989-4032-94B3-558D2DDF0016}">
      <dsp:nvSpPr>
        <dsp:cNvPr id="0" name=""/>
        <dsp:cNvSpPr/>
      </dsp:nvSpPr>
      <dsp:spPr>
        <a:xfrm>
          <a:off x="355293" y="3517032"/>
          <a:ext cx="3788080" cy="22204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Який підручник найбільшою мірою реалізує зміст програми? </a:t>
          </a:r>
          <a:endParaRPr lang="uk-UA" sz="1800" kern="1200" spc="-70" baseline="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55293" y="3517032"/>
        <a:ext cx="3788080" cy="2220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05C3B49-735C-423C-99CE-BAB1BC18539C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5C3B49-735C-423C-99CE-BAB1BC18539C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Проблемні питання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71438" y="1071545"/>
          <a:ext cx="9429784" cy="592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Graphic spid="6" grpId="1">
        <p:bldSub>
          <a:bldDgm bld="lvlOne"/>
        </p:bldSub>
      </p:bldGraphic>
      <p:bldGraphic spid="6" grpId="2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769a539b58436e1cbd5b68c8f983e10f20e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2142</TotalTime>
  <Words>79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Модульная</vt:lpstr>
      <vt:lpstr>Проблемні питання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2-му класі</dc:title>
  <dc:creator>Светлана</dc:creator>
  <cp:lastModifiedBy>Веталь</cp:lastModifiedBy>
  <cp:revision>163</cp:revision>
  <dcterms:created xsi:type="dcterms:W3CDTF">2013-05-26T03:34:36Z</dcterms:created>
  <dcterms:modified xsi:type="dcterms:W3CDTF">2016-12-26T21:46:00Z</dcterms:modified>
</cp:coreProperties>
</file>