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30914-E411-496F-8FF9-20F1836C95CC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5A2D70-1B91-4758-BA8F-3CF425C8FF8C}">
      <dgm:prSet phldrT="[Текст]"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Чому вчителю початкових класів потрібно знати методику навчання основних величин?</a:t>
          </a:r>
          <a:endParaRPr lang="ru-RU" sz="1800" spc="-70" baseline="0" dirty="0"/>
        </a:p>
      </dgm:t>
    </dgm:pt>
    <dgm:pt modelId="{88F48A50-D5AF-4B10-9843-ED9B35349155}" type="parTrans" cxnId="{720F9439-68BE-435C-874D-FD59AD2FA818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34146FE5-FB44-4CD1-992D-B07F1F9E7EC2}" type="sibTrans" cxnId="{720F9439-68BE-435C-874D-FD59AD2FA818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0E019FB5-439C-4B38-A23D-DA100B86E99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У чому полягають цілі і завдання вивчення основних величин? Як вони реалізуються?</a:t>
          </a:r>
          <a:endParaRPr lang="ru-RU" sz="1800" spc="-70" baseline="0" dirty="0"/>
        </a:p>
      </dgm:t>
    </dgm:pt>
    <dgm:pt modelId="{42A06D5D-24DE-46FC-B291-36ACC78F29A4}" type="parTrans" cxnId="{274D33F1-A193-49DC-AFD4-1246E750323D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4C43BE77-F843-4343-AF1A-73F8147C15B9}" type="sibTrans" cxnId="{274D33F1-A193-49DC-AFD4-1246E750323D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9747C16B-5A0E-4F01-8F15-B107E19254FC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spc="0" dirty="0" smtClean="0"/>
            <a:t>Чому важливо, передусім, вивчити нормативні документи? Які документи визначають зміст цієї змістової лінії?</a:t>
          </a:r>
          <a:endParaRPr lang="ru-RU" sz="1800" spc="0" baseline="0" dirty="0"/>
        </a:p>
      </dgm:t>
    </dgm:pt>
    <dgm:pt modelId="{09321470-69F7-4A57-87BF-D382AAE46F15}" type="parTrans" cxnId="{33AE808B-564B-4A60-B093-04E16CCDA788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94AB719B-4E30-4CE0-AA13-2F326ED01479}" type="sibTrans" cxnId="{33AE808B-564B-4A60-B093-04E16CCDA788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4742ECFC-42DA-49EA-B76A-3982838904A1}">
      <dgm:prSet custT="1"/>
      <dgm:spPr/>
      <dgm:t>
        <a:bodyPr/>
        <a:lstStyle/>
        <a:p>
          <a:pPr>
            <a:lnSpc>
              <a:spcPct val="70000"/>
            </a:lnSpc>
          </a:pPr>
          <a:r>
            <a:rPr kumimoji="0" lang="uk-UA" sz="1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Які навчальні технології переважно застосовуються на уроках з теми?</a:t>
          </a:r>
          <a:endParaRPr lang="ru-RU" sz="1800" spc="-70" baseline="0" dirty="0">
            <a:latin typeface="Times New Roman" pitchFamily="18" charset="0"/>
            <a:cs typeface="Times New Roman" pitchFamily="18" charset="0"/>
          </a:endParaRPr>
        </a:p>
      </dgm:t>
    </dgm:pt>
    <dgm:pt modelId="{BA568947-F2B3-46F0-A188-75CC8F331763}" type="parTrans" cxnId="{6875A82F-9D05-49E0-B41B-83685ECBB35F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F66A293C-7E5E-41DF-AC19-FEBEFD98872C}" type="sibTrans" cxnId="{6875A82F-9D05-49E0-B41B-83685ECBB35F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D57B1AE8-69D2-4E72-85E9-3D65111C81EA}">
      <dgm:prSet custT="1"/>
      <dgm:spPr/>
      <dgm:t>
        <a:bodyPr/>
        <a:lstStyle/>
        <a:p>
          <a:pPr marR="0" eaLnBrk="1" fontAlgn="auto" latinLnBrk="0" hangingPunct="1">
            <a:lnSpc>
              <a:spcPct val="70000"/>
            </a:lnSpc>
            <a:buClrTx/>
            <a:buSzTx/>
            <a:buFontTx/>
            <a:tabLst/>
            <a:defRPr/>
          </a:pPr>
          <a:r>
            <a:rPr kumimoji="0" lang="uk-UA" sz="18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Що варто враховувати, добираючи методи навчання до уроків з теми? </a:t>
          </a:r>
          <a:endParaRPr lang="uk-UA" sz="1800" spc="-70" baseline="0" dirty="0" smtClean="0">
            <a:latin typeface="Times New Roman" pitchFamily="18" charset="0"/>
            <a:cs typeface="Times New Roman" pitchFamily="18" charset="0"/>
          </a:endParaRPr>
        </a:p>
      </dgm:t>
    </dgm:pt>
    <dgm:pt modelId="{CE41E876-B402-4C93-AA25-F4C0258BB1A9}" type="parTrans" cxnId="{7497BCD8-A187-4613-92F9-D8FAAA63E710}">
      <dgm:prSet/>
      <dgm:spPr/>
      <dgm:t>
        <a:bodyPr/>
        <a:lstStyle/>
        <a:p>
          <a:endParaRPr lang="ru-RU"/>
        </a:p>
      </dgm:t>
    </dgm:pt>
    <dgm:pt modelId="{988CBDAE-32BE-4C9A-B783-D11522299CB9}" type="sibTrans" cxnId="{7497BCD8-A187-4613-92F9-D8FAAA63E710}">
      <dgm:prSet/>
      <dgm:spPr/>
      <dgm:t>
        <a:bodyPr/>
        <a:lstStyle/>
        <a:p>
          <a:endParaRPr lang="ru-RU"/>
        </a:p>
      </dgm:t>
    </dgm:pt>
    <dgm:pt modelId="{517435A2-9728-4C97-A0CA-EBF3CCBC97B9}" type="pres">
      <dgm:prSet presAssocID="{61230914-E411-496F-8FF9-20F1836C95C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90A4CB-85FF-4F05-8C2A-97F650C50960}" type="pres">
      <dgm:prSet presAssocID="{61230914-E411-496F-8FF9-20F1836C95CC}" presName="cycle" presStyleCnt="0"/>
      <dgm:spPr/>
      <dgm:t>
        <a:bodyPr/>
        <a:lstStyle/>
        <a:p>
          <a:endParaRPr lang="ru-RU"/>
        </a:p>
      </dgm:t>
    </dgm:pt>
    <dgm:pt modelId="{1F70D46B-10A1-4CE4-846A-A1D410163204}" type="pres">
      <dgm:prSet presAssocID="{61230914-E411-496F-8FF9-20F1836C95CC}" presName="centerShape" presStyleCnt="0"/>
      <dgm:spPr/>
      <dgm:t>
        <a:bodyPr/>
        <a:lstStyle/>
        <a:p>
          <a:endParaRPr lang="ru-RU"/>
        </a:p>
      </dgm:t>
    </dgm:pt>
    <dgm:pt modelId="{D43D0A7A-A69D-4377-9419-126878B6DF65}" type="pres">
      <dgm:prSet presAssocID="{61230914-E411-496F-8FF9-20F1836C95CC}" presName="connSite" presStyleLbl="node1" presStyleIdx="0" presStyleCnt="6"/>
      <dgm:spPr/>
      <dgm:t>
        <a:bodyPr/>
        <a:lstStyle/>
        <a:p>
          <a:endParaRPr lang="ru-RU"/>
        </a:p>
      </dgm:t>
    </dgm:pt>
    <dgm:pt modelId="{604AB985-1F49-46AA-A08C-C88FE1AF056C}" type="pres">
      <dgm:prSet presAssocID="{61230914-E411-496F-8FF9-20F1836C95CC}" presName="visible" presStyleLbl="node1" presStyleIdx="0" presStyleCnt="6" custScaleX="215069" custScaleY="205668" custLinFactNeighborX="-62047" custLinFactNeighborY="-143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B82133-1255-4D7C-9773-CDD7AC565850}" type="pres">
      <dgm:prSet presAssocID="{88F48A50-D5AF-4B10-9843-ED9B35349155}" presName="Name25" presStyleLbl="parChTrans1D1" presStyleIdx="0" presStyleCnt="5"/>
      <dgm:spPr/>
      <dgm:t>
        <a:bodyPr/>
        <a:lstStyle/>
        <a:p>
          <a:endParaRPr lang="ru-RU"/>
        </a:p>
      </dgm:t>
    </dgm:pt>
    <dgm:pt modelId="{09B93B01-6E1E-4897-955B-1881155796B6}" type="pres">
      <dgm:prSet presAssocID="{575A2D70-1B91-4758-BA8F-3CF425C8FF8C}" presName="node" presStyleCnt="0"/>
      <dgm:spPr/>
      <dgm:t>
        <a:bodyPr/>
        <a:lstStyle/>
        <a:p>
          <a:endParaRPr lang="ru-RU"/>
        </a:p>
      </dgm:t>
    </dgm:pt>
    <dgm:pt modelId="{38679AB5-E0F1-40D2-B5FE-1BF9C8A55EAD}" type="pres">
      <dgm:prSet presAssocID="{575A2D70-1B91-4758-BA8F-3CF425C8FF8C}" presName="parentNode" presStyleLbl="node1" presStyleIdx="1" presStyleCnt="6" custScaleX="311956" custScaleY="156292" custLinFactX="4445" custLinFactNeighborX="100000" custLinFactNeighborY="978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589E8-269A-446E-826B-D0CEA345C5CD}" type="pres">
      <dgm:prSet presAssocID="{575A2D70-1B91-4758-BA8F-3CF425C8FF8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7D409-41C8-4462-B703-15295BDE973B}" type="pres">
      <dgm:prSet presAssocID="{09321470-69F7-4A57-87BF-D382AAE46F15}" presName="Name25" presStyleLbl="parChTrans1D1" presStyleIdx="1" presStyleCnt="5"/>
      <dgm:spPr/>
      <dgm:t>
        <a:bodyPr/>
        <a:lstStyle/>
        <a:p>
          <a:endParaRPr lang="ru-RU"/>
        </a:p>
      </dgm:t>
    </dgm:pt>
    <dgm:pt modelId="{F586470D-EF85-49EE-B17C-778F327944AB}" type="pres">
      <dgm:prSet presAssocID="{9747C16B-5A0E-4F01-8F15-B107E19254FC}" presName="node" presStyleCnt="0"/>
      <dgm:spPr/>
      <dgm:t>
        <a:bodyPr/>
        <a:lstStyle/>
        <a:p>
          <a:endParaRPr lang="ru-RU"/>
        </a:p>
      </dgm:t>
    </dgm:pt>
    <dgm:pt modelId="{2E62FA2E-99B9-41C6-B04F-C8F40ED9EF95}" type="pres">
      <dgm:prSet presAssocID="{9747C16B-5A0E-4F01-8F15-B107E19254FC}" presName="parentNode" presStyleLbl="node1" presStyleIdx="2" presStyleCnt="6" custScaleX="384478" custScaleY="169045" custLinFactX="94751" custLinFactY="84861" custLinFactNeighborX="1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67FC5-8322-4AC3-9AD1-B6D008376512}" type="pres">
      <dgm:prSet presAssocID="{9747C16B-5A0E-4F01-8F15-B107E19254F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418A7-920D-49D0-984B-81E7C2C1F533}" type="pres">
      <dgm:prSet presAssocID="{42A06D5D-24DE-46FC-B291-36ACC78F29A4}" presName="Name25" presStyleLbl="parChTrans1D1" presStyleIdx="2" presStyleCnt="5"/>
      <dgm:spPr/>
      <dgm:t>
        <a:bodyPr/>
        <a:lstStyle/>
        <a:p>
          <a:endParaRPr lang="ru-RU"/>
        </a:p>
      </dgm:t>
    </dgm:pt>
    <dgm:pt modelId="{850773E5-7A1B-458F-86F8-DB6CC37ABFF1}" type="pres">
      <dgm:prSet presAssocID="{0E019FB5-439C-4B38-A23D-DA100B86E997}" presName="node" presStyleCnt="0"/>
      <dgm:spPr/>
      <dgm:t>
        <a:bodyPr/>
        <a:lstStyle/>
        <a:p>
          <a:endParaRPr lang="ru-RU"/>
        </a:p>
      </dgm:t>
    </dgm:pt>
    <dgm:pt modelId="{2B05C3DE-A3BE-4A97-9B99-8C391FDBFBEE}" type="pres">
      <dgm:prSet presAssocID="{0E019FB5-439C-4B38-A23D-DA100B86E997}" presName="parentNode" presStyleLbl="node1" presStyleIdx="3" presStyleCnt="6" custScaleX="315114" custScaleY="163728" custLinFactX="100000" custLinFactNeighborX="197452" custLinFactNeighborY="-913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3D1E2-FA68-4D38-B45A-3FB72BFD2484}" type="pres">
      <dgm:prSet presAssocID="{0E019FB5-439C-4B38-A23D-DA100B86E99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0412D-CB15-4EA6-94D1-B74379CACF36}" type="pres">
      <dgm:prSet presAssocID="{CE41E876-B402-4C93-AA25-F4C0258BB1A9}" presName="Name25" presStyleLbl="parChTrans1D1" presStyleIdx="3" presStyleCnt="5"/>
      <dgm:spPr/>
      <dgm:t>
        <a:bodyPr/>
        <a:lstStyle/>
        <a:p>
          <a:endParaRPr lang="ru-RU"/>
        </a:p>
      </dgm:t>
    </dgm:pt>
    <dgm:pt modelId="{4458EC56-EE7A-48E7-A845-E570CB6C21D6}" type="pres">
      <dgm:prSet presAssocID="{D57B1AE8-69D2-4E72-85E9-3D65111C81EA}" presName="node" presStyleCnt="0"/>
      <dgm:spPr/>
    </dgm:pt>
    <dgm:pt modelId="{EBA8B6A3-0862-49F8-8DD0-2DBFBA1A8F96}" type="pres">
      <dgm:prSet presAssocID="{D57B1AE8-69D2-4E72-85E9-3D65111C81EA}" presName="parentNode" presStyleLbl="node1" presStyleIdx="4" presStyleCnt="6" custScaleX="394460" custScaleY="166041" custLinFactX="100000" custLinFactY="3140" custLinFactNeighborX="158079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56354-3A35-41D8-99B5-DF04A0995847}" type="pres">
      <dgm:prSet presAssocID="{D57B1AE8-69D2-4E72-85E9-3D65111C81EA}" presName="childNode" presStyleLbl="revTx" presStyleIdx="0" presStyleCnt="0">
        <dgm:presLayoutVars>
          <dgm:bulletEnabled val="1"/>
        </dgm:presLayoutVars>
      </dgm:prSet>
      <dgm:spPr/>
    </dgm:pt>
    <dgm:pt modelId="{21DE704B-54BD-4A74-8961-1222F18D39D5}" type="pres">
      <dgm:prSet presAssocID="{BA568947-F2B3-46F0-A188-75CC8F331763}" presName="Name25" presStyleLbl="parChTrans1D1" presStyleIdx="4" presStyleCnt="5"/>
      <dgm:spPr/>
      <dgm:t>
        <a:bodyPr/>
        <a:lstStyle/>
        <a:p>
          <a:endParaRPr lang="ru-RU"/>
        </a:p>
      </dgm:t>
    </dgm:pt>
    <dgm:pt modelId="{6B10B437-283F-4A40-8C3A-A2BAB757EBAA}" type="pres">
      <dgm:prSet presAssocID="{4742ECFC-42DA-49EA-B76A-3982838904A1}" presName="node" presStyleCnt="0"/>
      <dgm:spPr/>
    </dgm:pt>
    <dgm:pt modelId="{6FC95440-AED4-47D0-A870-9B2006FFCAB4}" type="pres">
      <dgm:prSet presAssocID="{4742ECFC-42DA-49EA-B76A-3982838904A1}" presName="parentNode" presStyleLbl="node1" presStyleIdx="5" presStyleCnt="6" custScaleX="314272" custScaleY="181344" custLinFactNeighborX="-81080" custLinFactNeighborY="-314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5CADE-8F15-42CD-8B38-60BA5A50D4A6}" type="pres">
      <dgm:prSet presAssocID="{4742ECFC-42DA-49EA-B76A-3982838904A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199DB411-246A-4E0A-8243-EA14D051AE2A}" type="presOf" srcId="{D57B1AE8-69D2-4E72-85E9-3D65111C81EA}" destId="{EBA8B6A3-0862-49F8-8DD0-2DBFBA1A8F96}" srcOrd="0" destOrd="0" presId="urn:microsoft.com/office/officeart/2005/8/layout/radial2"/>
    <dgm:cxn modelId="{011D7C43-B39C-4BDC-A86C-6F40D00C8F47}" type="presOf" srcId="{4742ECFC-42DA-49EA-B76A-3982838904A1}" destId="{6FC95440-AED4-47D0-A870-9B2006FFCAB4}" srcOrd="0" destOrd="0" presId="urn:microsoft.com/office/officeart/2005/8/layout/radial2"/>
    <dgm:cxn modelId="{6875A82F-9D05-49E0-B41B-83685ECBB35F}" srcId="{61230914-E411-496F-8FF9-20F1836C95CC}" destId="{4742ECFC-42DA-49EA-B76A-3982838904A1}" srcOrd="4" destOrd="0" parTransId="{BA568947-F2B3-46F0-A188-75CC8F331763}" sibTransId="{F66A293C-7E5E-41DF-AC19-FEBEFD98872C}"/>
    <dgm:cxn modelId="{F6D40453-ADA0-4FF2-AEC7-D80DC757BFF3}" type="presOf" srcId="{09321470-69F7-4A57-87BF-D382AAE46F15}" destId="{7B67D409-41C8-4462-B703-15295BDE973B}" srcOrd="0" destOrd="0" presId="urn:microsoft.com/office/officeart/2005/8/layout/radial2"/>
    <dgm:cxn modelId="{FADF0424-13C8-47DB-A945-FEC1842C18B6}" type="presOf" srcId="{9747C16B-5A0E-4F01-8F15-B107E19254FC}" destId="{2E62FA2E-99B9-41C6-B04F-C8F40ED9EF95}" srcOrd="0" destOrd="0" presId="urn:microsoft.com/office/officeart/2005/8/layout/radial2"/>
    <dgm:cxn modelId="{274D33F1-A193-49DC-AFD4-1246E750323D}" srcId="{61230914-E411-496F-8FF9-20F1836C95CC}" destId="{0E019FB5-439C-4B38-A23D-DA100B86E997}" srcOrd="2" destOrd="0" parTransId="{42A06D5D-24DE-46FC-B291-36ACC78F29A4}" sibTransId="{4C43BE77-F843-4343-AF1A-73F8147C15B9}"/>
    <dgm:cxn modelId="{6BA0E499-E725-41EA-958C-71E7CAB50375}" type="presOf" srcId="{88F48A50-D5AF-4B10-9843-ED9B35349155}" destId="{B7B82133-1255-4D7C-9773-CDD7AC565850}" srcOrd="0" destOrd="0" presId="urn:microsoft.com/office/officeart/2005/8/layout/radial2"/>
    <dgm:cxn modelId="{E93555B5-7D38-4636-9D61-E4E8F8CE2F55}" type="presOf" srcId="{42A06D5D-24DE-46FC-B291-36ACC78F29A4}" destId="{780418A7-920D-49D0-984B-81E7C2C1F533}" srcOrd="0" destOrd="0" presId="urn:microsoft.com/office/officeart/2005/8/layout/radial2"/>
    <dgm:cxn modelId="{40369284-E0C8-444F-AD2F-8313EC298423}" type="presOf" srcId="{575A2D70-1B91-4758-BA8F-3CF425C8FF8C}" destId="{38679AB5-E0F1-40D2-B5FE-1BF9C8A55EAD}" srcOrd="0" destOrd="0" presId="urn:microsoft.com/office/officeart/2005/8/layout/radial2"/>
    <dgm:cxn modelId="{F499D9AE-3D45-4D0E-BE79-7A649DFC772D}" type="presOf" srcId="{BA568947-F2B3-46F0-A188-75CC8F331763}" destId="{21DE704B-54BD-4A74-8961-1222F18D39D5}" srcOrd="0" destOrd="0" presId="urn:microsoft.com/office/officeart/2005/8/layout/radial2"/>
    <dgm:cxn modelId="{720F9439-68BE-435C-874D-FD59AD2FA818}" srcId="{61230914-E411-496F-8FF9-20F1836C95CC}" destId="{575A2D70-1B91-4758-BA8F-3CF425C8FF8C}" srcOrd="0" destOrd="0" parTransId="{88F48A50-D5AF-4B10-9843-ED9B35349155}" sibTransId="{34146FE5-FB44-4CD1-992D-B07F1F9E7EC2}"/>
    <dgm:cxn modelId="{7497BCD8-A187-4613-92F9-D8FAAA63E710}" srcId="{61230914-E411-496F-8FF9-20F1836C95CC}" destId="{D57B1AE8-69D2-4E72-85E9-3D65111C81EA}" srcOrd="3" destOrd="0" parTransId="{CE41E876-B402-4C93-AA25-F4C0258BB1A9}" sibTransId="{988CBDAE-32BE-4C9A-B783-D11522299CB9}"/>
    <dgm:cxn modelId="{CB6E5ED8-2485-4D0F-9360-99A206BF5086}" type="presOf" srcId="{0E019FB5-439C-4B38-A23D-DA100B86E997}" destId="{2B05C3DE-A3BE-4A97-9B99-8C391FDBFBEE}" srcOrd="0" destOrd="0" presId="urn:microsoft.com/office/officeart/2005/8/layout/radial2"/>
    <dgm:cxn modelId="{581F81B3-5396-4D93-8227-F55FA6371B19}" type="presOf" srcId="{CE41E876-B402-4C93-AA25-F4C0258BB1A9}" destId="{6020412D-CB15-4EA6-94D1-B74379CACF36}" srcOrd="0" destOrd="0" presId="urn:microsoft.com/office/officeart/2005/8/layout/radial2"/>
    <dgm:cxn modelId="{33AE808B-564B-4A60-B093-04E16CCDA788}" srcId="{61230914-E411-496F-8FF9-20F1836C95CC}" destId="{9747C16B-5A0E-4F01-8F15-B107E19254FC}" srcOrd="1" destOrd="0" parTransId="{09321470-69F7-4A57-87BF-D382AAE46F15}" sibTransId="{94AB719B-4E30-4CE0-AA13-2F326ED01479}"/>
    <dgm:cxn modelId="{72CD931A-D1CE-46EF-8570-706574E97905}" type="presOf" srcId="{61230914-E411-496F-8FF9-20F1836C95CC}" destId="{517435A2-9728-4C97-A0CA-EBF3CCBC97B9}" srcOrd="0" destOrd="0" presId="urn:microsoft.com/office/officeart/2005/8/layout/radial2"/>
    <dgm:cxn modelId="{DD567B95-4C41-4EC1-987C-C59167D6F079}" type="presParOf" srcId="{517435A2-9728-4C97-A0CA-EBF3CCBC97B9}" destId="{3890A4CB-85FF-4F05-8C2A-97F650C50960}" srcOrd="0" destOrd="0" presId="urn:microsoft.com/office/officeart/2005/8/layout/radial2"/>
    <dgm:cxn modelId="{52BBCA7C-8DCE-4789-AA6D-87516A7F1A58}" type="presParOf" srcId="{3890A4CB-85FF-4F05-8C2A-97F650C50960}" destId="{1F70D46B-10A1-4CE4-846A-A1D410163204}" srcOrd="0" destOrd="0" presId="urn:microsoft.com/office/officeart/2005/8/layout/radial2"/>
    <dgm:cxn modelId="{F150C78E-E1F3-41D0-9E80-BFE5081657A1}" type="presParOf" srcId="{1F70D46B-10A1-4CE4-846A-A1D410163204}" destId="{D43D0A7A-A69D-4377-9419-126878B6DF65}" srcOrd="0" destOrd="0" presId="urn:microsoft.com/office/officeart/2005/8/layout/radial2"/>
    <dgm:cxn modelId="{B94C7F01-2706-4B5B-9EE0-21CB86215B40}" type="presParOf" srcId="{1F70D46B-10A1-4CE4-846A-A1D410163204}" destId="{604AB985-1F49-46AA-A08C-C88FE1AF056C}" srcOrd="1" destOrd="0" presId="urn:microsoft.com/office/officeart/2005/8/layout/radial2"/>
    <dgm:cxn modelId="{563017DF-BED0-458B-B765-633DA4DF84F2}" type="presParOf" srcId="{3890A4CB-85FF-4F05-8C2A-97F650C50960}" destId="{B7B82133-1255-4D7C-9773-CDD7AC565850}" srcOrd="1" destOrd="0" presId="urn:microsoft.com/office/officeart/2005/8/layout/radial2"/>
    <dgm:cxn modelId="{6F8A520C-871E-4FC5-9B58-161F1969D638}" type="presParOf" srcId="{3890A4CB-85FF-4F05-8C2A-97F650C50960}" destId="{09B93B01-6E1E-4897-955B-1881155796B6}" srcOrd="2" destOrd="0" presId="urn:microsoft.com/office/officeart/2005/8/layout/radial2"/>
    <dgm:cxn modelId="{B790FD66-A5A3-4EC2-84AE-51D374BEC030}" type="presParOf" srcId="{09B93B01-6E1E-4897-955B-1881155796B6}" destId="{38679AB5-E0F1-40D2-B5FE-1BF9C8A55EAD}" srcOrd="0" destOrd="0" presId="urn:microsoft.com/office/officeart/2005/8/layout/radial2"/>
    <dgm:cxn modelId="{992ED30F-C6DD-4D85-A4B3-5D449E99D8AB}" type="presParOf" srcId="{09B93B01-6E1E-4897-955B-1881155796B6}" destId="{355589E8-269A-446E-826B-D0CEA345C5CD}" srcOrd="1" destOrd="0" presId="urn:microsoft.com/office/officeart/2005/8/layout/radial2"/>
    <dgm:cxn modelId="{D1267F4E-A2C4-4FEF-A022-4C283FBC3491}" type="presParOf" srcId="{3890A4CB-85FF-4F05-8C2A-97F650C50960}" destId="{7B67D409-41C8-4462-B703-15295BDE973B}" srcOrd="3" destOrd="0" presId="urn:microsoft.com/office/officeart/2005/8/layout/radial2"/>
    <dgm:cxn modelId="{B118FED8-0C80-44C4-91BC-C537583C1B15}" type="presParOf" srcId="{3890A4CB-85FF-4F05-8C2A-97F650C50960}" destId="{F586470D-EF85-49EE-B17C-778F327944AB}" srcOrd="4" destOrd="0" presId="urn:microsoft.com/office/officeart/2005/8/layout/radial2"/>
    <dgm:cxn modelId="{68DC8589-2593-47FB-AC35-5713FE391E6C}" type="presParOf" srcId="{F586470D-EF85-49EE-B17C-778F327944AB}" destId="{2E62FA2E-99B9-41C6-B04F-C8F40ED9EF95}" srcOrd="0" destOrd="0" presId="urn:microsoft.com/office/officeart/2005/8/layout/radial2"/>
    <dgm:cxn modelId="{E4B0263E-4B45-422E-A477-DC4923AC87BB}" type="presParOf" srcId="{F586470D-EF85-49EE-B17C-778F327944AB}" destId="{2F967FC5-8322-4AC3-9AD1-B6D008376512}" srcOrd="1" destOrd="0" presId="urn:microsoft.com/office/officeart/2005/8/layout/radial2"/>
    <dgm:cxn modelId="{768FF4C7-3947-45A3-92F4-88A63ECC15CA}" type="presParOf" srcId="{3890A4CB-85FF-4F05-8C2A-97F650C50960}" destId="{780418A7-920D-49D0-984B-81E7C2C1F533}" srcOrd="5" destOrd="0" presId="urn:microsoft.com/office/officeart/2005/8/layout/radial2"/>
    <dgm:cxn modelId="{A0D62242-AADB-4650-AB4F-53F3A15E8B10}" type="presParOf" srcId="{3890A4CB-85FF-4F05-8C2A-97F650C50960}" destId="{850773E5-7A1B-458F-86F8-DB6CC37ABFF1}" srcOrd="6" destOrd="0" presId="urn:microsoft.com/office/officeart/2005/8/layout/radial2"/>
    <dgm:cxn modelId="{E1F5622A-BB4B-4924-BBED-4C66B9DA0A0C}" type="presParOf" srcId="{850773E5-7A1B-458F-86F8-DB6CC37ABFF1}" destId="{2B05C3DE-A3BE-4A97-9B99-8C391FDBFBEE}" srcOrd="0" destOrd="0" presId="urn:microsoft.com/office/officeart/2005/8/layout/radial2"/>
    <dgm:cxn modelId="{69A61D66-246C-4E2B-88E5-A6E5465F77B0}" type="presParOf" srcId="{850773E5-7A1B-458F-86F8-DB6CC37ABFF1}" destId="{55E3D1E2-FA68-4D38-B45A-3FB72BFD2484}" srcOrd="1" destOrd="0" presId="urn:microsoft.com/office/officeart/2005/8/layout/radial2"/>
    <dgm:cxn modelId="{0604B5E8-11CD-45C2-9317-1ADA0290743A}" type="presParOf" srcId="{3890A4CB-85FF-4F05-8C2A-97F650C50960}" destId="{6020412D-CB15-4EA6-94D1-B74379CACF36}" srcOrd="7" destOrd="0" presId="urn:microsoft.com/office/officeart/2005/8/layout/radial2"/>
    <dgm:cxn modelId="{9B81BF56-8D2B-4B4F-9047-E2F9E4169906}" type="presParOf" srcId="{3890A4CB-85FF-4F05-8C2A-97F650C50960}" destId="{4458EC56-EE7A-48E7-A845-E570CB6C21D6}" srcOrd="8" destOrd="0" presId="urn:microsoft.com/office/officeart/2005/8/layout/radial2"/>
    <dgm:cxn modelId="{2491F4A9-212E-461C-B108-19ED85057169}" type="presParOf" srcId="{4458EC56-EE7A-48E7-A845-E570CB6C21D6}" destId="{EBA8B6A3-0862-49F8-8DD0-2DBFBA1A8F96}" srcOrd="0" destOrd="0" presId="urn:microsoft.com/office/officeart/2005/8/layout/radial2"/>
    <dgm:cxn modelId="{EF250B9B-AC96-4D0D-AB46-1F372C160CF4}" type="presParOf" srcId="{4458EC56-EE7A-48E7-A845-E570CB6C21D6}" destId="{33156354-3A35-41D8-99B5-DF04A0995847}" srcOrd="1" destOrd="0" presId="urn:microsoft.com/office/officeart/2005/8/layout/radial2"/>
    <dgm:cxn modelId="{5F3D6AE5-8000-4EA9-9A41-7908EED66207}" type="presParOf" srcId="{3890A4CB-85FF-4F05-8C2A-97F650C50960}" destId="{21DE704B-54BD-4A74-8961-1222F18D39D5}" srcOrd="9" destOrd="0" presId="urn:microsoft.com/office/officeart/2005/8/layout/radial2"/>
    <dgm:cxn modelId="{F2AAF7C9-3739-44AD-8560-C9AF96FAB971}" type="presParOf" srcId="{3890A4CB-85FF-4F05-8C2A-97F650C50960}" destId="{6B10B437-283F-4A40-8C3A-A2BAB757EBAA}" srcOrd="10" destOrd="0" presId="urn:microsoft.com/office/officeart/2005/8/layout/radial2"/>
    <dgm:cxn modelId="{FCC3CA1E-88A1-4CB8-9C25-57E3B184028F}" type="presParOf" srcId="{6B10B437-283F-4A40-8C3A-A2BAB757EBAA}" destId="{6FC95440-AED4-47D0-A870-9B2006FFCAB4}" srcOrd="0" destOrd="0" presId="urn:microsoft.com/office/officeart/2005/8/layout/radial2"/>
    <dgm:cxn modelId="{69310889-E678-4D6C-8BA1-203328E029F0}" type="presParOf" srcId="{6B10B437-283F-4A40-8C3A-A2BAB757EBAA}" destId="{8ED5CADE-8F15-42CD-8B38-60BA5A50D4A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DE704B-54BD-4A74-8961-1222F18D39D5}">
      <dsp:nvSpPr>
        <dsp:cNvPr id="0" name=""/>
        <dsp:cNvSpPr/>
      </dsp:nvSpPr>
      <dsp:spPr>
        <a:xfrm rot="4532381">
          <a:off x="2332940" y="3794799"/>
          <a:ext cx="657460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657460" y="1612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0412D-CB15-4EA6-94D1-B74379CACF36}">
      <dsp:nvSpPr>
        <dsp:cNvPr id="0" name=""/>
        <dsp:cNvSpPr/>
      </dsp:nvSpPr>
      <dsp:spPr>
        <a:xfrm rot="1513512">
          <a:off x="2875279" y="3803745"/>
          <a:ext cx="3003775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3003775" y="1612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418A7-920D-49D0-984B-81E7C2C1F533}">
      <dsp:nvSpPr>
        <dsp:cNvPr id="0" name=""/>
        <dsp:cNvSpPr/>
      </dsp:nvSpPr>
      <dsp:spPr>
        <a:xfrm rot="21016857">
          <a:off x="2994497" y="2501431"/>
          <a:ext cx="3344693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3344693" y="1612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7D409-41C8-4462-B703-15295BDE973B}">
      <dsp:nvSpPr>
        <dsp:cNvPr id="0" name=""/>
        <dsp:cNvSpPr/>
      </dsp:nvSpPr>
      <dsp:spPr>
        <a:xfrm rot="464312">
          <a:off x="3011339" y="3071285"/>
          <a:ext cx="1572423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1572423" y="1612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82133-1255-4D7C-9773-CDD7AC565850}">
      <dsp:nvSpPr>
        <dsp:cNvPr id="0" name=""/>
        <dsp:cNvSpPr/>
      </dsp:nvSpPr>
      <dsp:spPr>
        <a:xfrm rot="19739444">
          <a:off x="2949203" y="2279754"/>
          <a:ext cx="969748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969748" y="1612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AB985-1F49-46AA-A08C-C88FE1AF056C}">
      <dsp:nvSpPr>
        <dsp:cNvPr id="0" name=""/>
        <dsp:cNvSpPr/>
      </dsp:nvSpPr>
      <dsp:spPr>
        <a:xfrm>
          <a:off x="0" y="921633"/>
          <a:ext cx="3634257" cy="34753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679AB5-E0F1-40D2-B5FE-1BF9C8A55EAD}">
      <dsp:nvSpPr>
        <dsp:cNvPr id="0" name=""/>
        <dsp:cNvSpPr/>
      </dsp:nvSpPr>
      <dsp:spPr>
        <a:xfrm>
          <a:off x="3280755" y="645157"/>
          <a:ext cx="3162878" cy="15846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Чому вчителю початкових класів потрібно знати методику навчання основних величин?</a:t>
          </a:r>
          <a:endParaRPr lang="ru-RU" sz="1800" kern="1200" spc="-70" baseline="0" dirty="0"/>
        </a:p>
      </dsp:txBody>
      <dsp:txXfrm>
        <a:off x="3280755" y="645157"/>
        <a:ext cx="3162878" cy="1584622"/>
      </dsp:txXfrm>
    </dsp:sp>
    <dsp:sp modelId="{2E62FA2E-99B9-41C6-B04F-C8F40ED9EF95}">
      <dsp:nvSpPr>
        <dsp:cNvPr id="0" name=""/>
        <dsp:cNvSpPr/>
      </dsp:nvSpPr>
      <dsp:spPr>
        <a:xfrm>
          <a:off x="4489689" y="2589368"/>
          <a:ext cx="3898168" cy="17139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pc="0" dirty="0" smtClean="0"/>
            <a:t>Чому важливо, передусім, вивчити нормативні документи? Які документи визначають зміст цієї змістової лінії?</a:t>
          </a:r>
          <a:endParaRPr lang="ru-RU" sz="1800" kern="1200" spc="0" baseline="0" dirty="0"/>
        </a:p>
      </dsp:txBody>
      <dsp:txXfrm>
        <a:off x="4489689" y="2589368"/>
        <a:ext cx="3898168" cy="1713923"/>
      </dsp:txXfrm>
    </dsp:sp>
    <dsp:sp modelId="{2B05C3DE-A3BE-4A97-9B99-8C391FDBFBEE}">
      <dsp:nvSpPr>
        <dsp:cNvPr id="0" name=""/>
        <dsp:cNvSpPr/>
      </dsp:nvSpPr>
      <dsp:spPr>
        <a:xfrm>
          <a:off x="6234885" y="1145380"/>
          <a:ext cx="3194896" cy="16600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У чому полягають цілі і завдання вивчення основних величин? Як вони реалізуються?</a:t>
          </a:r>
          <a:endParaRPr lang="ru-RU" sz="1800" kern="1200" spc="-70" baseline="0" dirty="0"/>
        </a:p>
      </dsp:txBody>
      <dsp:txXfrm>
        <a:off x="6234885" y="1145380"/>
        <a:ext cx="3194896" cy="1660015"/>
      </dsp:txXfrm>
    </dsp:sp>
    <dsp:sp modelId="{EBA8B6A3-0862-49F8-8DD0-2DBFBA1A8F96}">
      <dsp:nvSpPr>
        <dsp:cNvPr id="0" name=""/>
        <dsp:cNvSpPr/>
      </dsp:nvSpPr>
      <dsp:spPr>
        <a:xfrm>
          <a:off x="5068509" y="4245888"/>
          <a:ext cx="3999374" cy="16834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R="0" lvl="0" algn="ctr" defTabSz="800100" eaLnBrk="1" fontAlgn="auto" latinLnBrk="0" hangingPunct="1">
            <a:lnSpc>
              <a:spcPct val="7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Що варто враховувати, добираючи методи навчання до уроків з теми? </a:t>
          </a:r>
          <a:endParaRPr lang="uk-UA" sz="1800" kern="1200" spc="-70" baseline="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5068509" y="4245888"/>
        <a:ext cx="3999374" cy="1683466"/>
      </dsp:txXfrm>
    </dsp:sp>
    <dsp:sp modelId="{6FC95440-AED4-47D0-A870-9B2006FFCAB4}">
      <dsp:nvSpPr>
        <dsp:cNvPr id="0" name=""/>
        <dsp:cNvSpPr/>
      </dsp:nvSpPr>
      <dsp:spPr>
        <a:xfrm>
          <a:off x="1385067" y="4119232"/>
          <a:ext cx="3186359" cy="18386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Які навчальні технології переважно застосовуються на уроках з теми?</a:t>
          </a:r>
          <a:endParaRPr lang="ru-RU" sz="1800" kern="1200" spc="-7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1385067" y="4119232"/>
        <a:ext cx="3186359" cy="1838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Проблемні питання</a:t>
            </a:r>
            <a:endParaRPr lang="ru-RU" sz="4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71438" y="1071545"/>
          <a:ext cx="9429784" cy="5929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4AB985-1F49-46AA-A08C-C88FE1AF0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04AB985-1F49-46AA-A08C-C88FE1AF0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20412D-CB15-4EA6-94D1-B74379CAC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6020412D-CB15-4EA6-94D1-B74379CAC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A8B6A3-0862-49F8-8DD0-2DBFBA1A8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EBA8B6A3-0862-49F8-8DD0-2DBFBA1A8F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graphicEl>
                                              <a:dgm id="{6020412D-CB15-4EA6-94D1-B74379CACF36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graphicEl>
                                              <a:dgm id="{EBA8B6A3-0862-49F8-8DD0-2DBFBA1A8F96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20412D-CB15-4EA6-94D1-B74379CAC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A8B6A3-0862-49F8-8DD0-2DBFBA1A8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500" fill="hold"/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500" fill="hold"/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  <p:bldGraphic spid="6" grpId="1">
        <p:bldSub>
          <a:bldDgm bld="lvlOne"/>
        </p:bldSub>
      </p:bldGraphic>
      <p:bldGraphic spid="6" grpId="2">
        <p:bldSub>
          <a:bldDgm bld="lvl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152</TotalTime>
  <Words>66</Words>
  <Application>Microsoft Office PowerPoint</Application>
  <PresentationFormat>Экран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Модульная</vt:lpstr>
      <vt:lpstr>Проблемні питання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Змістова лінія «Величини» за Державним  стандартом початкової загальної освіти</dc:title>
  <dc:creator>Marinochka</dc:creator>
  <cp:lastModifiedBy>Веталь</cp:lastModifiedBy>
  <cp:revision>25</cp:revision>
  <dcterms:created xsi:type="dcterms:W3CDTF">2015-04-13T10:15:31Z</dcterms:created>
  <dcterms:modified xsi:type="dcterms:W3CDTF">2016-12-25T23:27:11Z</dcterms:modified>
</cp:coreProperties>
</file>