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81" r:id="rId3"/>
    <p:sldId id="280" r:id="rId4"/>
    <p:sldId id="258" r:id="rId5"/>
    <p:sldId id="282" r:id="rId6"/>
    <p:sldId id="283" r:id="rId7"/>
    <p:sldId id="284" r:id="rId8"/>
    <p:sldId id="285" r:id="rId9"/>
    <p:sldId id="286" r:id="rId10"/>
    <p:sldId id="269" r:id="rId11"/>
    <p:sldId id="287" r:id="rId12"/>
    <p:sldId id="264" r:id="rId13"/>
    <p:sldId id="265" r:id="rId14"/>
    <p:sldId id="288" r:id="rId15"/>
    <p:sldId id="289" r:id="rId16"/>
    <p:sldId id="266" r:id="rId17"/>
    <p:sldId id="290" r:id="rId18"/>
    <p:sldId id="291" r:id="rId19"/>
    <p:sldId id="267" r:id="rId20"/>
    <p:sldId id="268" r:id="rId21"/>
    <p:sldId id="301" r:id="rId22"/>
    <p:sldId id="292" r:id="rId23"/>
    <p:sldId id="270" r:id="rId24"/>
    <p:sldId id="271" r:id="rId25"/>
    <p:sldId id="294" r:id="rId26"/>
    <p:sldId id="272" r:id="rId27"/>
    <p:sldId id="273" r:id="rId28"/>
    <p:sldId id="295" r:id="rId29"/>
    <p:sldId id="274" r:id="rId30"/>
    <p:sldId id="279" r:id="rId31"/>
    <p:sldId id="296" r:id="rId32"/>
    <p:sldId id="297" r:id="rId33"/>
    <p:sldId id="298" r:id="rId34"/>
    <p:sldId id="276" r:id="rId35"/>
    <p:sldId id="299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27" autoAdjust="0"/>
    <p:restoredTop sz="88206" autoAdjust="0"/>
  </p:normalViewPr>
  <p:slideViewPr>
    <p:cSldViewPr>
      <p:cViewPr>
        <p:scale>
          <a:sx n="100" d="100"/>
          <a:sy n="100" d="100"/>
        </p:scale>
        <p:origin x="28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EB4C8-E308-4240-86B0-CB9CC75CF8A1}" type="datetimeFigureOut">
              <a:rPr lang="ru-RU" smtClean="0"/>
              <a:pPr/>
              <a:t>25.12.2014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B8B13-91A5-4B96-BF6D-2E6F3E81E9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B8B13-91A5-4B96-BF6D-2E6F3E81E95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B8B13-91A5-4B96-BF6D-2E6F3E81E95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1470025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balanced" dir="t">
              <a:rot lat="0" lon="0" rev="2100000"/>
            </a:lightRig>
          </a:scene3d>
          <a:sp3d>
            <a:bevelT/>
          </a:sp3d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1670" y="3714752"/>
            <a:ext cx="4786346" cy="135732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9E15C-9150-4C5E-BCA4-A494C3E5A39D}" type="datetimeFigureOut">
              <a:rPr lang="ru-RU"/>
              <a:pPr>
                <a:defRPr/>
              </a:pPr>
              <a:t>25.12.2014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B5CDA-9AC2-4D61-B492-3461413325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EF653-0E52-4370-8D5E-91137DB3F990}" type="datetimeFigureOut">
              <a:rPr lang="ru-RU"/>
              <a:pPr>
                <a:defRPr/>
              </a:pPr>
              <a:t>25.12.2014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9E02E-0692-42DE-ABAA-113907F52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E13ED-9EA4-4453-8EEF-D3BC8ABF32B7}" type="datetimeFigureOut">
              <a:rPr lang="ru-RU"/>
              <a:pPr>
                <a:defRPr/>
              </a:pPr>
              <a:t>25.12.2014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7346D-667F-4A55-A2EF-779BFA32F0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B3882-F730-4EF4-B1E3-04F2E246C91C}" type="datetimeFigureOut">
              <a:rPr lang="ru-RU"/>
              <a:pPr>
                <a:defRPr/>
              </a:pPr>
              <a:t>25.12.2014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72214-4FCC-4557-BFD4-AC09C7809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33581-C265-413E-AEA3-AFA7DEDF4E4F}" type="datetimeFigureOut">
              <a:rPr lang="ru-RU"/>
              <a:pPr>
                <a:defRPr/>
              </a:pPr>
              <a:t>25.12.2014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AA5CF-5867-4458-80F7-4C164BB179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7EEC8-F420-407F-8DB8-726C1BF04E87}" type="datetimeFigureOut">
              <a:rPr lang="ru-RU"/>
              <a:pPr>
                <a:defRPr/>
              </a:pPr>
              <a:t>25.12.2014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6041-1C60-4E53-953F-C217F1F4F7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2A635-DCB7-47CE-B973-E1E6ACEE4899}" type="datetimeFigureOut">
              <a:rPr lang="ru-RU"/>
              <a:pPr>
                <a:defRPr/>
              </a:pPr>
              <a:t>25.12.2014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2C8AF-1941-4905-AA4F-554E8194E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D42AE-99CB-45F7-80B1-AFA91A18752A}" type="datetimeFigureOut">
              <a:rPr lang="ru-RU"/>
              <a:pPr>
                <a:defRPr/>
              </a:pPr>
              <a:t>25.12.2014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E1394-9F21-42B6-A77A-846517A57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D002F-7684-4492-B061-AFA25BA1A9EC}" type="datetimeFigureOut">
              <a:rPr lang="ru-RU"/>
              <a:pPr>
                <a:defRPr/>
              </a:pPr>
              <a:t>25.12.2014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194C8-9A87-4F26-A894-755EF5D186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7C738-FC8B-4A13-83AA-7493B9C4A38C}" type="datetimeFigureOut">
              <a:rPr lang="ru-RU"/>
              <a:pPr>
                <a:defRPr/>
              </a:pPr>
              <a:t>25.12.2014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D5CE-F439-41ED-8E51-11E9C83B3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FB678-0B12-4789-BA79-343C3069D3AD}" type="datetimeFigureOut">
              <a:rPr lang="ru-RU"/>
              <a:pPr>
                <a:defRPr/>
              </a:pPr>
              <a:t>25.12.2014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7B830-21B8-42AD-9EAF-D7A36AFF8F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428750"/>
            <a:ext cx="8229600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D2EBC2-08C9-45A7-AC90-0C53D13B67DE}" type="datetimeFigureOut">
              <a:rPr lang="ru-RU"/>
              <a:pPr>
                <a:defRPr/>
              </a:pPr>
              <a:t>25.12.2014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D70804-8601-4C7F-8756-893FA6CFE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50800"/>
          <a:solidFill>
            <a:srgbClr val="17375E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17375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17375E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17375E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214422"/>
            <a:ext cx="77724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Презентація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на тему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«Число 10»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8794" y="3786190"/>
            <a:ext cx="4786346" cy="1357322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Виконала: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студентка 5 к. 3 гр.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Факультету початкового навчання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Волощук Марія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85984" y="2928934"/>
            <a:ext cx="4166525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Навчальний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зошит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ru-RU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842309"/>
            <a:ext cx="7929618" cy="301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8643998" cy="32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3414713"/>
            <a:ext cx="9525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3414713"/>
            <a:ext cx="9525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85728"/>
            <a:ext cx="53911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928662" y="1643050"/>
            <a:ext cx="335758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1. </a:t>
            </a:r>
            <a:r>
              <a:rPr lang="ru-RU" sz="2000" b="1" dirty="0" err="1" smtClean="0"/>
              <a:t>Математичний</a:t>
            </a:r>
            <a:r>
              <a:rPr lang="ru-RU" sz="2000" b="1" dirty="0" smtClean="0"/>
              <a:t> диктант</a:t>
            </a:r>
            <a:endParaRPr lang="ru-RU" sz="2000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2214554"/>
            <a:ext cx="38957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5357818" y="228599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1)</a:t>
            </a:r>
            <a:endParaRPr lang="ru-RU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5008" y="2285992"/>
            <a:ext cx="301686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2786058"/>
            <a:ext cx="3929090" cy="51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5357818" y="285749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2)</a:t>
            </a:r>
            <a:endParaRPr lang="ru-RU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08" y="2857496"/>
            <a:ext cx="524503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1 0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3357562"/>
            <a:ext cx="3643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5286380" y="342900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3)</a:t>
            </a:r>
            <a:endParaRPr lang="ru-RU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15008" y="3429000"/>
            <a:ext cx="359394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6,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224" y="4000504"/>
            <a:ext cx="392909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5286380" y="400050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4)</a:t>
            </a:r>
            <a:endParaRPr lang="ru-RU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15008" y="4000504"/>
            <a:ext cx="359394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4,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5786" y="4572008"/>
            <a:ext cx="400052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5286380" y="457200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5)</a:t>
            </a:r>
            <a:endParaRPr lang="ru-RU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15008" y="4572008"/>
            <a:ext cx="359394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8,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5786" y="5143512"/>
            <a:ext cx="400052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5357818" y="514351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6)</a:t>
            </a:r>
            <a:endParaRPr lang="ru-RU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15008" y="5143512"/>
            <a:ext cx="301686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43636" y="3429000"/>
            <a:ext cx="35939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7,</a:t>
            </a:r>
            <a:endParaRPr lang="ru-RU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72264" y="3429000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43636" y="4000504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5</a:t>
            </a:r>
            <a:endParaRPr lang="ru-RU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15074" y="4572008"/>
            <a:ext cx="4716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1 0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1" animBg="1"/>
      <p:bldP spid="20" grpId="0"/>
      <p:bldP spid="21" grpId="0" animBg="1"/>
      <p:bldP spid="23" grpId="0"/>
      <p:bldP spid="24" grpId="0" animBg="1"/>
      <p:bldP spid="26" grpId="0"/>
      <p:bldP spid="27" grpId="0" animBg="1"/>
      <p:bldP spid="29" grpId="0"/>
      <p:bldP spid="30" grpId="0" animBg="1"/>
      <p:bldP spid="32" grpId="0"/>
      <p:bldP spid="33" grpId="0" animBg="1"/>
      <p:bldP spid="25" grpId="0" animBg="1"/>
      <p:bldP spid="28" grpId="0" animBg="1"/>
      <p:bldP spid="31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86058"/>
            <a:ext cx="8643998" cy="32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85794"/>
            <a:ext cx="8286808" cy="2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71670" y="1357298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&lt;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1670" y="1785926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&lt;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71670" y="2285992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&lt;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43108" y="2786058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&gt;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14744" y="1357298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&lt;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14744" y="1785926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&lt;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86182" y="2285992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&gt;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86182" y="271462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&gt;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57818" y="1357298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&lt;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357818" y="1785926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&lt;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357818" y="2285992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&lt;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57818" y="271462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&gt;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00892" y="128586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&gt;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000892" y="1785926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&lt;</a:t>
            </a:r>
            <a:endParaRPr lang="ru-RU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00892" y="2285992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&gt;</a:t>
            </a:r>
            <a:endParaRPr lang="ru-RU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00892" y="271462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&gt;</a:t>
            </a:r>
            <a:endParaRPr lang="ru-RU" sz="2000" b="1" dirty="0"/>
          </a:p>
        </p:txBody>
      </p:sp>
      <p:sp>
        <p:nvSpPr>
          <p:cNvPr id="51" name="Овал 50"/>
          <p:cNvSpPr/>
          <p:nvPr/>
        </p:nvSpPr>
        <p:spPr>
          <a:xfrm>
            <a:off x="4143372" y="4786322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2214546" y="4714884"/>
            <a:ext cx="435771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rot="5400000" flipH="1" flipV="1">
            <a:off x="2501092" y="471409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5400000" flipH="1" flipV="1">
            <a:off x="5430050" y="471409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 flipH="1" flipV="1">
            <a:off x="2929720" y="471409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3358348" y="471409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rot="5400000" flipH="1" flipV="1">
            <a:off x="3786976" y="471409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5400000" flipH="1" flipV="1">
            <a:off x="5001422" y="471409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rot="5400000" flipH="1" flipV="1">
            <a:off x="4215604" y="471409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rot="5400000" flipH="1" flipV="1">
            <a:off x="4572794" y="471409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428860" y="47148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786050" y="471488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143240" y="47148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3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643306" y="471488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4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00562" y="47148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6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29190" y="471488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7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286380" y="471488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8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786446" y="47148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9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857356" y="4286256"/>
            <a:ext cx="71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Adobe Fan Heiti Std B" pitchFamily="34" charset="-128"/>
                <a:ea typeface="Adobe Fan Heiti Std B" pitchFamily="34" charset="-128"/>
              </a:rPr>
              <a:t>  .   </a:t>
            </a:r>
            <a:endParaRPr lang="ru-RU" sz="3600" dirty="0">
              <a:solidFill>
                <a:srgbClr val="0070C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 rot="5400000" flipH="1" flipV="1">
            <a:off x="6287306" y="471409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rot="5400000" flipH="1" flipV="1">
            <a:off x="5858678" y="471409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143636" y="47148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10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3" name="Дуга 72"/>
          <p:cNvSpPr/>
          <p:nvPr/>
        </p:nvSpPr>
        <p:spPr>
          <a:xfrm>
            <a:off x="214282" y="4071942"/>
            <a:ext cx="4071966" cy="1271590"/>
          </a:xfrm>
          <a:prstGeom prst="arc">
            <a:avLst>
              <a:gd name="adj1" fmla="val 16394389"/>
              <a:gd name="adj2" fmla="val 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Дуга 73"/>
          <p:cNvSpPr/>
          <p:nvPr/>
        </p:nvSpPr>
        <p:spPr>
          <a:xfrm flipH="1">
            <a:off x="4286248" y="4071942"/>
            <a:ext cx="5286412" cy="1200152"/>
          </a:xfrm>
          <a:prstGeom prst="arc">
            <a:avLst>
              <a:gd name="adj1" fmla="val 18618502"/>
              <a:gd name="adj2" fmla="val 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/>
          <p:cNvSpPr txBox="1"/>
          <p:nvPr/>
        </p:nvSpPr>
        <p:spPr>
          <a:xfrm>
            <a:off x="1857356" y="4214818"/>
            <a:ext cx="121992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err="1" smtClean="0"/>
              <a:t>менше</a:t>
            </a:r>
            <a:endParaRPr lang="ru-RU" dirty="0"/>
          </a:p>
        </p:txBody>
      </p:sp>
      <p:sp>
        <p:nvSpPr>
          <p:cNvPr id="76" name="TextBox 75"/>
          <p:cNvSpPr txBox="1"/>
          <p:nvPr/>
        </p:nvSpPr>
        <p:spPr>
          <a:xfrm>
            <a:off x="5429256" y="4214818"/>
            <a:ext cx="87075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б</a:t>
            </a:r>
            <a:r>
              <a:rPr lang="uk-UA" dirty="0" err="1" smtClean="0"/>
              <a:t>ільше</a:t>
            </a:r>
            <a:endParaRPr lang="ru-RU" dirty="0"/>
          </a:p>
        </p:txBody>
      </p:sp>
      <p:sp>
        <p:nvSpPr>
          <p:cNvPr id="77" name="TextBox 76"/>
          <p:cNvSpPr txBox="1"/>
          <p:nvPr/>
        </p:nvSpPr>
        <p:spPr>
          <a:xfrm>
            <a:off x="4143372" y="471488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5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51" grpId="0" animBg="1"/>
      <p:bldP spid="69" grpId="0"/>
      <p:bldP spid="73" grpId="0" animBg="1"/>
      <p:bldP spid="74" grpId="0" animBg="1"/>
      <p:bldP spid="75" grpId="0" animBg="1"/>
      <p:bldP spid="76" grpId="0" animBg="1"/>
      <p:bldP spid="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215370" cy="2917241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8286808" cy="272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7166"/>
            <a:ext cx="829175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429000"/>
            <a:ext cx="8643998" cy="32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785794"/>
            <a:ext cx="8305790" cy="134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500306"/>
            <a:ext cx="830878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Прямая соединительная линия 4"/>
          <p:cNvCxnSpPr/>
          <p:nvPr/>
        </p:nvCxnSpPr>
        <p:spPr>
          <a:xfrm rot="5400000" flipH="1" flipV="1">
            <a:off x="7572396" y="3500438"/>
            <a:ext cx="285752" cy="1428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6200000" flipV="1">
            <a:off x="7536677" y="3464719"/>
            <a:ext cx="285752" cy="21431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00958" y="2928934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&lt;</a:t>
            </a:r>
            <a:endParaRPr lang="ru-RU" sz="2000" b="1" dirty="0"/>
          </a:p>
        </p:txBody>
      </p:sp>
      <p:sp>
        <p:nvSpPr>
          <p:cNvPr id="35" name="Овал 34"/>
          <p:cNvSpPr/>
          <p:nvPr/>
        </p:nvSpPr>
        <p:spPr>
          <a:xfrm>
            <a:off x="4286248" y="5429264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357422" y="5357826"/>
            <a:ext cx="435771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 flipH="1" flipV="1">
            <a:off x="2643968" y="535703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5400000" flipH="1" flipV="1">
            <a:off x="5644364" y="535703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 flipH="1" flipV="1">
            <a:off x="3072596" y="535703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 flipH="1" flipV="1">
            <a:off x="3501224" y="535703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5400000" flipH="1" flipV="1">
            <a:off x="3929852" y="535703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 flipH="1" flipV="1">
            <a:off x="5215736" y="535703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4358480" y="535703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5400000" flipH="1" flipV="1">
            <a:off x="4787108" y="535703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571736" y="53578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0364" y="535782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86116" y="535782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3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86182" y="535782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4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14876" y="53578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6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43504" y="5357826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7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00694" y="535782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8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00760" y="53578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9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00232" y="4929198"/>
            <a:ext cx="71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Adobe Fan Heiti Std B" pitchFamily="34" charset="-128"/>
                <a:ea typeface="Adobe Fan Heiti Std B" pitchFamily="34" charset="-128"/>
              </a:rPr>
              <a:t>  .   </a:t>
            </a:r>
            <a:endParaRPr lang="ru-RU" sz="3600" dirty="0">
              <a:solidFill>
                <a:srgbClr val="0070C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5400000" flipH="1" flipV="1">
            <a:off x="6501620" y="535703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 flipH="1" flipV="1">
            <a:off x="6072992" y="535703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357950" y="535782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10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7" name="Дуга 56"/>
          <p:cNvSpPr/>
          <p:nvPr/>
        </p:nvSpPr>
        <p:spPr>
          <a:xfrm>
            <a:off x="357158" y="4714884"/>
            <a:ext cx="4071966" cy="1271590"/>
          </a:xfrm>
          <a:prstGeom prst="arc">
            <a:avLst>
              <a:gd name="adj1" fmla="val 16394389"/>
              <a:gd name="adj2" fmla="val 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Дуга 57"/>
          <p:cNvSpPr/>
          <p:nvPr/>
        </p:nvSpPr>
        <p:spPr>
          <a:xfrm flipH="1">
            <a:off x="4429124" y="4714884"/>
            <a:ext cx="5286412" cy="1200152"/>
          </a:xfrm>
          <a:prstGeom prst="arc">
            <a:avLst>
              <a:gd name="adj1" fmla="val 18618502"/>
              <a:gd name="adj2" fmla="val 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2000232" y="4857760"/>
            <a:ext cx="121992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err="1" smtClean="0"/>
              <a:t>менше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5643570" y="4857760"/>
            <a:ext cx="87075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б</a:t>
            </a:r>
            <a:r>
              <a:rPr lang="uk-UA" dirty="0" err="1" smtClean="0"/>
              <a:t>ільше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4286248" y="535782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5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 animBg="1"/>
      <p:bldP spid="53" grpId="0"/>
      <p:bldP spid="57" grpId="0" animBg="1"/>
      <p:bldP spid="58" grpId="0" animBg="1"/>
      <p:bldP spid="59" grpId="0" animBg="1"/>
      <p:bldP spid="60" grpId="0" animBg="1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500306"/>
            <a:ext cx="8643998" cy="32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785794"/>
            <a:ext cx="830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57224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42976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728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85984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571736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786182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071934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357686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643438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857752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14942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357950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643702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929454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215206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500958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7786710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072462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8358214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714348" y="2786058"/>
            <a:ext cx="142876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7  +  1  = </a:t>
            </a:r>
            <a:endParaRPr lang="en-US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714348" y="3214686"/>
            <a:ext cx="114300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3  +  5  = 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714348" y="3571876"/>
            <a:ext cx="114300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 </a:t>
            </a:r>
            <a:r>
              <a:rPr lang="ru-RU" dirty="0" smtClean="0"/>
              <a:t> </a:t>
            </a:r>
            <a:r>
              <a:rPr lang="en-US" dirty="0" smtClean="0"/>
              <a:t>+ </a:t>
            </a:r>
            <a:r>
              <a:rPr lang="ru-RU" dirty="0" smtClean="0"/>
              <a:t> </a:t>
            </a:r>
            <a:r>
              <a:rPr lang="en-US" dirty="0" smtClean="0"/>
              <a:t>6 </a:t>
            </a:r>
            <a:r>
              <a:rPr lang="ru-RU" dirty="0" smtClean="0"/>
              <a:t> </a:t>
            </a:r>
            <a:r>
              <a:rPr lang="en-US" dirty="0" smtClean="0"/>
              <a:t>= 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714348" y="4357694"/>
            <a:ext cx="118974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 </a:t>
            </a:r>
            <a:r>
              <a:rPr lang="ru-RU" dirty="0" smtClean="0"/>
              <a:t> </a:t>
            </a:r>
            <a:r>
              <a:rPr lang="en-US" dirty="0" smtClean="0"/>
              <a:t>+ </a:t>
            </a:r>
            <a:r>
              <a:rPr lang="ru-RU" dirty="0" smtClean="0"/>
              <a:t> </a:t>
            </a:r>
            <a:r>
              <a:rPr lang="en-US" dirty="0" smtClean="0"/>
              <a:t>4</a:t>
            </a:r>
            <a:r>
              <a:rPr lang="ru-RU" dirty="0" smtClean="0"/>
              <a:t> </a:t>
            </a:r>
            <a:r>
              <a:rPr lang="en-US" dirty="0" smtClean="0"/>
              <a:t> = </a:t>
            </a:r>
            <a:r>
              <a:rPr lang="ru-RU" dirty="0" smtClean="0"/>
              <a:t> </a:t>
            </a:r>
            <a:r>
              <a:rPr lang="uk-UA" dirty="0" smtClean="0"/>
              <a:t>8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714348" y="4714884"/>
            <a:ext cx="118974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5 </a:t>
            </a:r>
            <a:r>
              <a:rPr lang="ru-RU" dirty="0" smtClean="0"/>
              <a:t> </a:t>
            </a:r>
            <a:r>
              <a:rPr lang="en-US" dirty="0" smtClean="0"/>
              <a:t>+</a:t>
            </a:r>
            <a:r>
              <a:rPr lang="ru-RU" dirty="0" smtClean="0"/>
              <a:t> </a:t>
            </a:r>
            <a:r>
              <a:rPr lang="en-US" dirty="0" smtClean="0"/>
              <a:t> 3</a:t>
            </a:r>
            <a:r>
              <a:rPr lang="ru-RU" dirty="0" smtClean="0"/>
              <a:t>  = </a:t>
            </a:r>
            <a:r>
              <a:rPr lang="en-US" dirty="0" smtClean="0"/>
              <a:t> </a:t>
            </a:r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714348" y="5143512"/>
            <a:ext cx="128588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6 </a:t>
            </a:r>
            <a:r>
              <a:rPr lang="ru-RU" dirty="0" smtClean="0"/>
              <a:t> </a:t>
            </a:r>
            <a:r>
              <a:rPr lang="en-US" dirty="0" smtClean="0"/>
              <a:t>+ </a:t>
            </a:r>
            <a:r>
              <a:rPr lang="ru-RU" dirty="0" smtClean="0"/>
              <a:t> </a:t>
            </a:r>
            <a:r>
              <a:rPr lang="en-US" dirty="0" smtClean="0"/>
              <a:t>2</a:t>
            </a:r>
            <a:r>
              <a:rPr lang="ru-RU" dirty="0" smtClean="0"/>
              <a:t>  =  8 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3643306" y="2786058"/>
            <a:ext cx="107273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en-US" dirty="0" smtClean="0"/>
              <a:t>3 </a:t>
            </a:r>
            <a:r>
              <a:rPr lang="ru-RU" dirty="0" smtClean="0"/>
              <a:t> </a:t>
            </a:r>
            <a:r>
              <a:rPr lang="en-US" dirty="0" smtClean="0"/>
              <a:t>+</a:t>
            </a:r>
            <a:r>
              <a:rPr lang="ru-RU" dirty="0" smtClean="0"/>
              <a:t> </a:t>
            </a:r>
            <a:r>
              <a:rPr lang="en-US" dirty="0" smtClean="0"/>
              <a:t> 4 </a:t>
            </a:r>
            <a:r>
              <a:rPr lang="ru-RU" dirty="0" smtClean="0"/>
              <a:t>=  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3643306" y="3214686"/>
            <a:ext cx="107273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en-US" dirty="0" smtClean="0"/>
              <a:t>2 </a:t>
            </a:r>
            <a:r>
              <a:rPr lang="ru-RU" dirty="0" smtClean="0"/>
              <a:t> </a:t>
            </a:r>
            <a:r>
              <a:rPr lang="en-US" dirty="0" smtClean="0"/>
              <a:t>+</a:t>
            </a:r>
            <a:r>
              <a:rPr lang="ru-RU" dirty="0" smtClean="0"/>
              <a:t> </a:t>
            </a:r>
            <a:r>
              <a:rPr lang="en-US" dirty="0" smtClean="0"/>
              <a:t> 5 =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3643306" y="3571876"/>
            <a:ext cx="107273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en-US" dirty="0" smtClean="0"/>
              <a:t>1 </a:t>
            </a:r>
            <a:r>
              <a:rPr lang="ru-RU" dirty="0" smtClean="0"/>
              <a:t> </a:t>
            </a:r>
            <a:r>
              <a:rPr lang="en-US" dirty="0" smtClean="0"/>
              <a:t>+</a:t>
            </a:r>
            <a:r>
              <a:rPr lang="ru-RU" dirty="0" smtClean="0"/>
              <a:t> </a:t>
            </a:r>
            <a:r>
              <a:rPr lang="en-US" dirty="0" smtClean="0"/>
              <a:t> 6 =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3643306" y="4000504"/>
            <a:ext cx="118974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en-US" dirty="0" smtClean="0"/>
              <a:t>5</a:t>
            </a:r>
            <a:r>
              <a:rPr lang="ru-RU" dirty="0" smtClean="0"/>
              <a:t> </a:t>
            </a:r>
            <a:r>
              <a:rPr lang="en-US" dirty="0" smtClean="0"/>
              <a:t> +</a:t>
            </a:r>
            <a:r>
              <a:rPr lang="ru-RU" dirty="0" smtClean="0"/>
              <a:t> </a:t>
            </a:r>
            <a:r>
              <a:rPr lang="en-US" dirty="0" smtClean="0"/>
              <a:t> 2</a:t>
            </a:r>
            <a:r>
              <a:rPr lang="ru-RU" dirty="0" smtClean="0"/>
              <a:t> =</a:t>
            </a:r>
            <a:r>
              <a:rPr lang="en-US" dirty="0" smtClean="0"/>
              <a:t> </a:t>
            </a:r>
            <a:r>
              <a:rPr lang="ru-RU" dirty="0" smtClean="0"/>
              <a:t> 7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3643306" y="4714884"/>
            <a:ext cx="124264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en-US" dirty="0" smtClean="0"/>
              <a:t>6 </a:t>
            </a:r>
            <a:r>
              <a:rPr lang="ru-RU" dirty="0" smtClean="0"/>
              <a:t> </a:t>
            </a:r>
            <a:r>
              <a:rPr lang="en-US" dirty="0" smtClean="0"/>
              <a:t>+ </a:t>
            </a:r>
            <a:r>
              <a:rPr lang="ru-RU" dirty="0" smtClean="0"/>
              <a:t> </a:t>
            </a:r>
            <a:r>
              <a:rPr lang="en-US" dirty="0" smtClean="0"/>
              <a:t>1</a:t>
            </a:r>
            <a:r>
              <a:rPr lang="ru-RU" dirty="0" smtClean="0"/>
              <a:t> =  7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6357950" y="2786058"/>
            <a:ext cx="966931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6 </a:t>
            </a:r>
            <a:r>
              <a:rPr lang="ru-RU" dirty="0" smtClean="0"/>
              <a:t> </a:t>
            </a:r>
            <a:r>
              <a:rPr lang="en-US" dirty="0" smtClean="0"/>
              <a:t>+ </a:t>
            </a:r>
            <a:r>
              <a:rPr lang="ru-RU" dirty="0" smtClean="0"/>
              <a:t> </a:t>
            </a:r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en-US" dirty="0" smtClean="0"/>
              <a:t> =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6357950" y="3214686"/>
            <a:ext cx="966931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r>
              <a:rPr lang="ru-RU" dirty="0" smtClean="0"/>
              <a:t> </a:t>
            </a:r>
            <a:r>
              <a:rPr lang="en-US" dirty="0" smtClean="0"/>
              <a:t> + </a:t>
            </a:r>
            <a:r>
              <a:rPr lang="ru-RU" dirty="0" smtClean="0"/>
              <a:t> </a:t>
            </a:r>
            <a:r>
              <a:rPr lang="en-US" dirty="0" smtClean="0"/>
              <a:t>2</a:t>
            </a:r>
            <a:r>
              <a:rPr lang="ru-RU" dirty="0" smtClean="0"/>
              <a:t> </a:t>
            </a:r>
            <a:r>
              <a:rPr lang="en-US" dirty="0" smtClean="0"/>
              <a:t> =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6357950" y="3571876"/>
            <a:ext cx="966931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 </a:t>
            </a:r>
            <a:r>
              <a:rPr lang="ru-RU" dirty="0" smtClean="0"/>
              <a:t> </a:t>
            </a:r>
            <a:r>
              <a:rPr lang="en-US" dirty="0" smtClean="0"/>
              <a:t>+</a:t>
            </a:r>
            <a:r>
              <a:rPr lang="ru-RU" dirty="0" smtClean="0"/>
              <a:t> </a:t>
            </a:r>
            <a:r>
              <a:rPr lang="en-US" dirty="0" smtClean="0"/>
              <a:t> 5</a:t>
            </a:r>
            <a:r>
              <a:rPr lang="ru-RU" dirty="0" smtClean="0"/>
              <a:t> </a:t>
            </a:r>
            <a:r>
              <a:rPr lang="en-US" dirty="0" smtClean="0"/>
              <a:t> =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6357950" y="3929066"/>
            <a:ext cx="966931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8 </a:t>
            </a:r>
            <a:r>
              <a:rPr lang="ru-RU" dirty="0" smtClean="0"/>
              <a:t> </a:t>
            </a:r>
            <a:r>
              <a:rPr lang="en-US" dirty="0" smtClean="0"/>
              <a:t>+</a:t>
            </a:r>
            <a:r>
              <a:rPr lang="ru-RU" dirty="0" smtClean="0"/>
              <a:t> </a:t>
            </a:r>
            <a:r>
              <a:rPr lang="en-US" dirty="0" smtClean="0"/>
              <a:t> 1</a:t>
            </a:r>
            <a:r>
              <a:rPr lang="ru-RU" dirty="0" smtClean="0"/>
              <a:t> </a:t>
            </a:r>
            <a:r>
              <a:rPr lang="en-US" dirty="0" smtClean="0"/>
              <a:t> =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6357950" y="4357694"/>
            <a:ext cx="118974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 </a:t>
            </a:r>
            <a:r>
              <a:rPr lang="ru-RU" dirty="0" smtClean="0"/>
              <a:t> </a:t>
            </a:r>
            <a:r>
              <a:rPr lang="en-US" dirty="0" smtClean="0"/>
              <a:t>+ </a:t>
            </a:r>
            <a:r>
              <a:rPr lang="ru-RU" dirty="0" smtClean="0"/>
              <a:t> </a:t>
            </a:r>
            <a:r>
              <a:rPr lang="en-US" dirty="0" smtClean="0"/>
              <a:t>6</a:t>
            </a:r>
            <a:r>
              <a:rPr lang="ru-RU" dirty="0" smtClean="0"/>
              <a:t>  =  9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6357950" y="4786322"/>
            <a:ext cx="118974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ru-RU" dirty="0" smtClean="0"/>
              <a:t> </a:t>
            </a:r>
            <a:r>
              <a:rPr lang="en-US" dirty="0" smtClean="0"/>
              <a:t> + </a:t>
            </a:r>
            <a:r>
              <a:rPr lang="ru-RU" dirty="0" smtClean="0"/>
              <a:t> </a:t>
            </a:r>
            <a:r>
              <a:rPr lang="en-US" dirty="0" smtClean="0"/>
              <a:t>7</a:t>
            </a:r>
            <a:r>
              <a:rPr lang="ru-RU" dirty="0" smtClean="0"/>
              <a:t>  =  9</a:t>
            </a:r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6357950" y="5143512"/>
            <a:ext cx="118974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5 </a:t>
            </a:r>
            <a:r>
              <a:rPr lang="ru-RU" dirty="0" smtClean="0"/>
              <a:t> </a:t>
            </a:r>
            <a:r>
              <a:rPr lang="en-US" dirty="0" smtClean="0"/>
              <a:t>+</a:t>
            </a:r>
            <a:r>
              <a:rPr lang="ru-RU" dirty="0" smtClean="0"/>
              <a:t> </a:t>
            </a:r>
            <a:r>
              <a:rPr lang="en-US" dirty="0" smtClean="0"/>
              <a:t> 4</a:t>
            </a:r>
            <a:r>
              <a:rPr lang="ru-RU" dirty="0" smtClean="0"/>
              <a:t>  =</a:t>
            </a:r>
            <a:r>
              <a:rPr lang="en-US" dirty="0" smtClean="0"/>
              <a:t> </a:t>
            </a:r>
            <a:r>
              <a:rPr lang="ru-RU" dirty="0" smtClean="0"/>
              <a:t> 9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6357950" y="5500702"/>
            <a:ext cx="118974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ru-RU" dirty="0" smtClean="0"/>
              <a:t> </a:t>
            </a:r>
            <a:r>
              <a:rPr lang="en-US" dirty="0" smtClean="0"/>
              <a:t>+ </a:t>
            </a:r>
            <a:r>
              <a:rPr lang="ru-RU" dirty="0" smtClean="0"/>
              <a:t> </a:t>
            </a:r>
            <a:r>
              <a:rPr lang="en-US" dirty="0" smtClean="0"/>
              <a:t>8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smtClean="0"/>
              <a:t>=  9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1857364"/>
            <a:ext cx="2381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2214554"/>
            <a:ext cx="231323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714480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714348" y="4000504"/>
            <a:ext cx="118974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en-US" dirty="0" smtClean="0"/>
              <a:t>+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smtClean="0"/>
              <a:t>7</a:t>
            </a:r>
            <a:r>
              <a:rPr lang="en-US" dirty="0" smtClean="0"/>
              <a:t> </a:t>
            </a:r>
            <a:r>
              <a:rPr lang="ru-RU" dirty="0" smtClean="0"/>
              <a:t> =  8</a:t>
            </a:r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4500562" y="3214686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4500562" y="2786058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3643306" y="4357694"/>
            <a:ext cx="118974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4 </a:t>
            </a:r>
            <a:r>
              <a:rPr lang="en-US" dirty="0" smtClean="0"/>
              <a:t> +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smtClean="0"/>
              <a:t>3</a:t>
            </a:r>
            <a:r>
              <a:rPr lang="en-US" dirty="0" smtClean="0"/>
              <a:t> </a:t>
            </a:r>
            <a:r>
              <a:rPr lang="ru-RU" dirty="0" smtClean="0"/>
              <a:t>=  7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4500562" y="3571876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62" name="TextBox 61"/>
          <p:cNvSpPr txBox="1"/>
          <p:nvPr/>
        </p:nvSpPr>
        <p:spPr>
          <a:xfrm>
            <a:off x="7215206" y="27860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9</a:t>
            </a:r>
            <a:endParaRPr lang="ru-RU" dirty="0">
              <a:latin typeface="+mn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71802" y="378619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0" name="TextBox 69"/>
          <p:cNvSpPr txBox="1"/>
          <p:nvPr/>
        </p:nvSpPr>
        <p:spPr>
          <a:xfrm>
            <a:off x="1571604" y="27860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71604" y="32146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571604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215206" y="32146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9</a:t>
            </a:r>
            <a:endParaRPr lang="ru-RU" dirty="0">
              <a:latin typeface="+mn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215206" y="35718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9</a:t>
            </a:r>
            <a:endParaRPr lang="ru-RU" dirty="0">
              <a:latin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215206" y="39290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9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mph" presetSubtype="1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2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0.04409 4.81481E-6 C 0.06388 4.81481E-6 0.08923 -0.04885 0.08923 -0.08727 L 0.08923 -0.17315 " pathEditMode="relative" rAng="0" ptsTypes="FfFF">
                                      <p:cBhvr>
                                        <p:cTn id="1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-87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9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50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51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4843 -1.85185E-6 C 0.06996 -1.85185E-6 0.09704 -0.05995 0.09704 -0.10787 L 0.09704 -0.21435 " pathEditMode="relative" rAng="0" ptsTypes="FfFF">
                                      <p:cBhvr>
                                        <p:cTn id="1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-107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04548 -1.85185E-6 C 0.06614 -1.85185E-6 0.09166 -0.06342 0.09166 -0.11366 L 0.09166 -0.2243 " pathEditMode="relative" rAng="0" ptsTypes="FfFF">
                                      <p:cBhvr>
                                        <p:cTn id="18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-112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2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83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8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5232 " pathEditMode="relative" ptsTypes="AA">
                                      <p:cBhvr>
                                        <p:cTn id="1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7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8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8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8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9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9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0.04531 4.81481E-6 C 0.06614 4.81481E-6 0.09184 -0.03149 0.09184 -0.05625 L 0.09184 -0.11019 " pathEditMode="relative" rAng="0" ptsTypes="FfFF">
                                      <p:cBhvr>
                                        <p:cTn id="2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-55"/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0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0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0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1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1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04566 1.48148E-6 C 0.06632 1.48148E-6 0.09184 -0.06435 0.09184 -0.11482 L 0.09184 -0.22523 " pathEditMode="relative" rAng="0" ptsTypes="FfFF">
                                      <p:cBhvr>
                                        <p:cTn id="3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-113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2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2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3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3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3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3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3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4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L 0.04427 -1.85185E-6 C 0.06424 -1.85185E-6 0.08889 -0.04699 0.08889 -0.08333 L 0.08889 -0.1618 " pathEditMode="relative" rAng="0" ptsTypes="FfFF">
                                      <p:cBhvr>
                                        <p:cTn id="3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81"/>
                                    </p:animMotion>
                                  </p:childTnLst>
                                </p:cTn>
                              </p:par>
                              <p:par>
                                <p:cTn id="342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6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6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6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6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6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6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7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7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4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0.04688 1.48148E-6 C 0.06789 1.48148E-6 0.0941 -0.06227 0.0941 -0.11296 L 0.0941 -0.22523 " pathEditMode="relative" rAng="0" ptsTypes="FfFF">
                                      <p:cBhvr>
                                        <p:cTn id="47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-113"/>
                                    </p:animMotion>
                                  </p:childTnLst>
                                </p:cTn>
                              </p:par>
                              <p:par>
                                <p:cTn id="477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8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8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8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8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8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9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9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9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4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0.0467 1.48148E-6 C 0.06789 1.48148E-6 0.0941 -0.06389 0.0941 -0.11412 L 0.0941 -0.22477 " pathEditMode="relative" rAng="0" ptsTypes="FfFF">
                                      <p:cBhvr>
                                        <p:cTn id="49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-112"/>
                                    </p:animMotion>
                                  </p:childTnLst>
                                </p:cTn>
                              </p:par>
                              <p:par>
                                <p:cTn id="500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0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50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0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1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51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1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5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4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L 0.04705 -1.85185E-6 C 0.06789 -1.85185E-6 0.0941 -0.0625 0.0941 -0.11273 L 0.0941 -0.2243 " pathEditMode="relative" rAng="0" ptsTypes="FfFF">
                                      <p:cBhvr>
                                        <p:cTn id="5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-112"/>
                                    </p:animMotion>
                                  </p:childTnLst>
                                </p:cTn>
                              </p:par>
                              <p:par>
                                <p:cTn id="523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2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5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5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3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53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3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5" presetClass="emph" presetSubtype="1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3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5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4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2" fill="hold">
                      <p:stCondLst>
                        <p:cond delay="indefinite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0.04705 4.81481E-6 C 0.06789 4.81481E-6 0.0941 -0.06274 0.0941 -0.11297 L 0.0941 -0.22385 " pathEditMode="relative" rAng="0" ptsTypes="FfFF">
                                      <p:cBhvr>
                                        <p:cTn id="54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-112"/>
                                    </p:animMotion>
                                  </p:childTnLst>
                                </p:cTn>
                              </p:par>
                              <p:par>
                                <p:cTn id="546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1"/>
      <p:bldP spid="25" grpId="3"/>
      <p:bldP spid="26" grpId="0"/>
      <p:bldP spid="26" grpId="1"/>
      <p:bldP spid="27" grpId="0"/>
      <p:bldP spid="27" grpId="1"/>
      <p:bldP spid="29" grpId="0"/>
      <p:bldP spid="29" grpId="1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5" grpId="2"/>
      <p:bldP spid="37" grpId="0"/>
      <p:bldP spid="37" grpId="1"/>
      <p:bldP spid="37" grpId="2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7" grpId="0"/>
      <p:bldP spid="28" grpId="0"/>
      <p:bldP spid="28" grpId="1"/>
      <p:bldP spid="28" grpId="2"/>
      <p:bldP spid="55" grpId="0"/>
      <p:bldP spid="55" grpId="1"/>
      <p:bldP spid="55" grpId="2"/>
      <p:bldP spid="56" grpId="0"/>
      <p:bldP spid="56" grpId="1"/>
      <p:bldP spid="56" grpId="2"/>
      <p:bldP spid="57" grpId="1"/>
      <p:bldP spid="57" grpId="2"/>
      <p:bldP spid="57" grpId="3"/>
      <p:bldP spid="60" grpId="0"/>
      <p:bldP spid="60" grpId="1"/>
      <p:bldP spid="60" grpId="2"/>
      <p:bldP spid="62" grpId="0"/>
      <p:bldP spid="62" grpId="1"/>
      <p:bldP spid="62" grpId="2"/>
      <p:bldP spid="70" grpId="0"/>
      <p:bldP spid="70" grpId="1"/>
      <p:bldP spid="70" grpId="2"/>
      <p:bldP spid="72" grpId="0"/>
      <p:bldP spid="72" grpId="1"/>
      <p:bldP spid="72" grpId="2"/>
      <p:bldP spid="73" grpId="0"/>
      <p:bldP spid="73" grpId="1"/>
      <p:bldP spid="73" grpId="2"/>
      <p:bldP spid="74" grpId="0"/>
      <p:bldP spid="74" grpId="1"/>
      <p:bldP spid="74" grpId="2"/>
      <p:bldP spid="75" grpId="0"/>
      <p:bldP spid="75" grpId="1"/>
      <p:bldP spid="75" grpId="2"/>
      <p:bldP spid="76" grpId="0"/>
      <p:bldP spid="76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00108"/>
            <a:ext cx="7643866" cy="53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71472" y="1857364"/>
            <a:ext cx="1569660" cy="255454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+mn-lt"/>
              </a:rPr>
              <a:t>5 +    = 9</a:t>
            </a:r>
          </a:p>
          <a:p>
            <a:r>
              <a:rPr lang="en-US" sz="3200" i="1" dirty="0" smtClean="0">
                <a:latin typeface="+mn-lt"/>
              </a:rPr>
              <a:t>   + 3 = 9</a:t>
            </a:r>
          </a:p>
          <a:p>
            <a:r>
              <a:rPr lang="en-US" sz="3200" i="1" dirty="0" smtClean="0">
                <a:latin typeface="+mn-lt"/>
              </a:rPr>
              <a:t>1 +    = 9</a:t>
            </a:r>
          </a:p>
          <a:p>
            <a:r>
              <a:rPr lang="en-US" sz="3200" i="1" dirty="0" smtClean="0">
                <a:latin typeface="+mn-lt"/>
              </a:rPr>
              <a:t>   + 2 = 9</a:t>
            </a:r>
          </a:p>
          <a:p>
            <a:r>
              <a:rPr lang="en-US" sz="3200" i="1" dirty="0" smtClean="0">
                <a:latin typeface="+mn-lt"/>
              </a:rPr>
              <a:t>1 +    = 7</a:t>
            </a:r>
            <a:endParaRPr lang="ru-RU" sz="3200" i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2976" y="185736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  <a:latin typeface="+mn-lt"/>
              </a:rPr>
              <a:t>4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472" y="235743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  <a:latin typeface="+mn-lt"/>
              </a:rPr>
              <a:t>6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2976" y="285749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  <a:latin typeface="+mn-lt"/>
              </a:rPr>
              <a:t>8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328612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  <a:latin typeface="+mn-lt"/>
              </a:rPr>
              <a:t>7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976" y="38576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  <a:latin typeface="+mn-lt"/>
              </a:rPr>
              <a:t>6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1857364"/>
            <a:ext cx="1569660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+mn-lt"/>
              </a:rPr>
              <a:t>8 +    = 9</a:t>
            </a:r>
          </a:p>
          <a:p>
            <a:r>
              <a:rPr lang="en-US" sz="3200" i="1" dirty="0" smtClean="0">
                <a:latin typeface="+mn-lt"/>
              </a:rPr>
              <a:t>   + 6 = 9</a:t>
            </a:r>
          </a:p>
          <a:p>
            <a:r>
              <a:rPr lang="en-US" sz="3200" i="1" dirty="0" smtClean="0">
                <a:latin typeface="+mn-lt"/>
              </a:rPr>
              <a:t>4 +    = 9</a:t>
            </a:r>
          </a:p>
          <a:p>
            <a:r>
              <a:rPr lang="en-US" sz="3200" i="1" dirty="0" smtClean="0">
                <a:latin typeface="+mn-lt"/>
              </a:rPr>
              <a:t>1 +    = 8</a:t>
            </a:r>
          </a:p>
          <a:p>
            <a:r>
              <a:rPr lang="en-US" sz="3200" i="1" dirty="0" smtClean="0">
                <a:latin typeface="+mn-lt"/>
              </a:rPr>
              <a:t>   + 2 = 7</a:t>
            </a:r>
            <a:endParaRPr lang="ru-RU" sz="3200" i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2976" y="185736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  <a:latin typeface="+mn-lt"/>
              </a:rPr>
              <a:t>1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472" y="235743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  <a:latin typeface="+mn-lt"/>
              </a:rPr>
              <a:t>3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2976" y="285749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  <a:latin typeface="+mn-lt"/>
              </a:rPr>
              <a:t>5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2976" y="33575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  <a:latin typeface="+mn-lt"/>
              </a:rPr>
              <a:t>7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472" y="378619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  <a:latin typeface="+mn-lt"/>
              </a:rPr>
              <a:t>5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857364"/>
            <a:ext cx="1569660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+mn-lt"/>
              </a:rPr>
              <a:t>5 +    = 8</a:t>
            </a:r>
          </a:p>
          <a:p>
            <a:r>
              <a:rPr lang="en-US" sz="3200" i="1" dirty="0" smtClean="0">
                <a:latin typeface="+mn-lt"/>
              </a:rPr>
              <a:t>   + 3 = 8</a:t>
            </a:r>
          </a:p>
          <a:p>
            <a:r>
              <a:rPr lang="en-US" sz="3200" i="1" dirty="0" smtClean="0">
                <a:latin typeface="+mn-lt"/>
              </a:rPr>
              <a:t>2 +    = 8</a:t>
            </a:r>
          </a:p>
          <a:p>
            <a:r>
              <a:rPr lang="en-US" sz="3200" i="1" dirty="0" smtClean="0">
                <a:latin typeface="+mn-lt"/>
              </a:rPr>
              <a:t>   + 5 = 7</a:t>
            </a:r>
          </a:p>
          <a:p>
            <a:r>
              <a:rPr lang="en-US" sz="3200" i="1" dirty="0" smtClean="0">
                <a:latin typeface="+mn-lt"/>
              </a:rPr>
              <a:t>4 +    = 6</a:t>
            </a:r>
            <a:endParaRPr lang="ru-RU" sz="3200" i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4414" y="185736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  <a:latin typeface="+mn-lt"/>
              </a:rPr>
              <a:t>3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472" y="235743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  <a:latin typeface="+mn-lt"/>
              </a:rPr>
              <a:t>6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4414" y="285749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  <a:latin typeface="+mn-lt"/>
              </a:rPr>
              <a:t>6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472" y="328612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  <a:latin typeface="+mn-lt"/>
              </a:rPr>
              <a:t>2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1538" y="378619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  <a:latin typeface="+mn-lt"/>
              </a:rPr>
              <a:t>2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857364"/>
            <a:ext cx="1569660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+mn-lt"/>
              </a:rPr>
              <a:t>4 +    = 8</a:t>
            </a:r>
          </a:p>
          <a:p>
            <a:r>
              <a:rPr lang="en-US" sz="3200" i="1" dirty="0" smtClean="0">
                <a:latin typeface="+mn-lt"/>
              </a:rPr>
              <a:t>7 +    = 8</a:t>
            </a:r>
          </a:p>
          <a:p>
            <a:r>
              <a:rPr lang="en-US" sz="3200" i="1" dirty="0" smtClean="0">
                <a:latin typeface="+mn-lt"/>
              </a:rPr>
              <a:t>   + 6 = 8</a:t>
            </a:r>
          </a:p>
          <a:p>
            <a:r>
              <a:rPr lang="en-US" sz="3200" i="1" dirty="0" smtClean="0">
                <a:latin typeface="+mn-lt"/>
              </a:rPr>
              <a:t>3 +    = 7</a:t>
            </a:r>
          </a:p>
          <a:p>
            <a:r>
              <a:rPr lang="en-US" sz="3200" i="1" dirty="0" smtClean="0">
                <a:latin typeface="+mn-lt"/>
              </a:rPr>
              <a:t>   + 3 = 6</a:t>
            </a:r>
            <a:endParaRPr lang="ru-RU" sz="3200" i="1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2976" y="185736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  <a:latin typeface="+mn-lt"/>
              </a:rPr>
              <a:t>4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4414" y="2357430"/>
            <a:ext cx="393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  <a:latin typeface="+mn-lt"/>
              </a:rPr>
              <a:t>1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472" y="27860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  <a:latin typeface="+mn-lt"/>
              </a:rPr>
              <a:t>2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42976" y="328612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  <a:latin typeface="+mn-lt"/>
              </a:rPr>
              <a:t>4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1472" y="378619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  <a:latin typeface="+mn-lt"/>
              </a:rPr>
              <a:t>3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47" name="Таблица 46"/>
          <p:cNvGraphicFramePr>
            <a:graphicFrameLocks noGrp="1"/>
          </p:cNvGraphicFramePr>
          <p:nvPr/>
        </p:nvGraphicFramePr>
        <p:xfrm>
          <a:off x="7572396" y="2214554"/>
          <a:ext cx="761984" cy="86519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80992"/>
                <a:gridCol w="380992"/>
              </a:tblGrid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572396" y="1785926"/>
          <a:ext cx="771525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71525"/>
              </a:tblGrid>
              <a:tr h="452449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6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7572396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7929586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7572396" y="27146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7929586" y="27146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6143636" y="2214554"/>
          <a:ext cx="761984" cy="17303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80992"/>
                <a:gridCol w="380992"/>
              </a:tblGrid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/>
        </p:nvGraphicFramePr>
        <p:xfrm>
          <a:off x="6143636" y="1785926"/>
          <a:ext cx="771525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71525"/>
              </a:tblGrid>
              <a:tr h="452449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7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6143636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6500826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6143636" y="27146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6500826" y="27146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6" name="TextBox 65"/>
          <p:cNvSpPr txBox="1"/>
          <p:nvPr/>
        </p:nvSpPr>
        <p:spPr>
          <a:xfrm>
            <a:off x="6143636" y="31432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7" name="TextBox 66"/>
          <p:cNvSpPr txBox="1"/>
          <p:nvPr/>
        </p:nvSpPr>
        <p:spPr>
          <a:xfrm>
            <a:off x="6500826" y="31432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6143636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6500826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4786314" y="2214554"/>
          <a:ext cx="761984" cy="30281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80992"/>
                <a:gridCol w="380992"/>
              </a:tblGrid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/>
        </p:nvGraphicFramePr>
        <p:xfrm>
          <a:off x="4786314" y="1785926"/>
          <a:ext cx="771525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71525"/>
              </a:tblGrid>
              <a:tr h="452449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8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4786314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77" name="TextBox 76"/>
          <p:cNvSpPr txBox="1"/>
          <p:nvPr/>
        </p:nvSpPr>
        <p:spPr>
          <a:xfrm>
            <a:off x="5143504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78" name="TextBox 77"/>
          <p:cNvSpPr txBox="1"/>
          <p:nvPr/>
        </p:nvSpPr>
        <p:spPr>
          <a:xfrm>
            <a:off x="4786314" y="27146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79" name="TextBox 78"/>
          <p:cNvSpPr txBox="1"/>
          <p:nvPr/>
        </p:nvSpPr>
        <p:spPr>
          <a:xfrm>
            <a:off x="5143504" y="27146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80" name="TextBox 79"/>
          <p:cNvSpPr txBox="1"/>
          <p:nvPr/>
        </p:nvSpPr>
        <p:spPr>
          <a:xfrm>
            <a:off x="4786314" y="31432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81" name="TextBox 80"/>
          <p:cNvSpPr txBox="1"/>
          <p:nvPr/>
        </p:nvSpPr>
        <p:spPr>
          <a:xfrm>
            <a:off x="5143504" y="31432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82" name="TextBox 81"/>
          <p:cNvSpPr txBox="1"/>
          <p:nvPr/>
        </p:nvSpPr>
        <p:spPr>
          <a:xfrm>
            <a:off x="4786314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83" name="TextBox 82"/>
          <p:cNvSpPr txBox="1"/>
          <p:nvPr/>
        </p:nvSpPr>
        <p:spPr>
          <a:xfrm>
            <a:off x="5143504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84" name="TextBox 83"/>
          <p:cNvSpPr txBox="1"/>
          <p:nvPr/>
        </p:nvSpPr>
        <p:spPr>
          <a:xfrm>
            <a:off x="4786314" y="40005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85" name="TextBox 84"/>
          <p:cNvSpPr txBox="1"/>
          <p:nvPr/>
        </p:nvSpPr>
        <p:spPr>
          <a:xfrm>
            <a:off x="5143504" y="40005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86" name="TextBox 85"/>
          <p:cNvSpPr txBox="1"/>
          <p:nvPr/>
        </p:nvSpPr>
        <p:spPr>
          <a:xfrm>
            <a:off x="4786314" y="44291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87" name="TextBox 86"/>
          <p:cNvSpPr txBox="1"/>
          <p:nvPr/>
        </p:nvSpPr>
        <p:spPr>
          <a:xfrm>
            <a:off x="5143504" y="44291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8" name="TextBox 87"/>
          <p:cNvSpPr txBox="1"/>
          <p:nvPr/>
        </p:nvSpPr>
        <p:spPr>
          <a:xfrm>
            <a:off x="5143504" y="4857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89" name="TextBox 88"/>
          <p:cNvSpPr txBox="1"/>
          <p:nvPr/>
        </p:nvSpPr>
        <p:spPr>
          <a:xfrm>
            <a:off x="4786314" y="4857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graphicFrame>
        <p:nvGraphicFramePr>
          <p:cNvPr id="90" name="Таблица 89"/>
          <p:cNvGraphicFramePr>
            <a:graphicFrameLocks noGrp="1"/>
          </p:cNvGraphicFramePr>
          <p:nvPr/>
        </p:nvGraphicFramePr>
        <p:xfrm>
          <a:off x="3500430" y="2214554"/>
          <a:ext cx="761984" cy="30281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80992"/>
                <a:gridCol w="380992"/>
              </a:tblGrid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1" name="Таблица 90"/>
          <p:cNvGraphicFramePr>
            <a:graphicFrameLocks noGrp="1"/>
          </p:cNvGraphicFramePr>
          <p:nvPr/>
        </p:nvGraphicFramePr>
        <p:xfrm>
          <a:off x="3500430" y="1785926"/>
          <a:ext cx="771525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71525"/>
              </a:tblGrid>
              <a:tr h="452449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9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2" name="TextBox 91"/>
          <p:cNvSpPr txBox="1"/>
          <p:nvPr/>
        </p:nvSpPr>
        <p:spPr>
          <a:xfrm>
            <a:off x="3500430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93" name="TextBox 92"/>
          <p:cNvSpPr txBox="1"/>
          <p:nvPr/>
        </p:nvSpPr>
        <p:spPr>
          <a:xfrm>
            <a:off x="3857620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94" name="TextBox 93"/>
          <p:cNvSpPr txBox="1"/>
          <p:nvPr/>
        </p:nvSpPr>
        <p:spPr>
          <a:xfrm>
            <a:off x="3500430" y="27146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95" name="TextBox 94"/>
          <p:cNvSpPr txBox="1"/>
          <p:nvPr/>
        </p:nvSpPr>
        <p:spPr>
          <a:xfrm>
            <a:off x="3857620" y="27146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6" name="TextBox 95"/>
          <p:cNvSpPr txBox="1"/>
          <p:nvPr/>
        </p:nvSpPr>
        <p:spPr>
          <a:xfrm>
            <a:off x="3500430" y="31432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7" name="TextBox 96"/>
          <p:cNvSpPr txBox="1"/>
          <p:nvPr/>
        </p:nvSpPr>
        <p:spPr>
          <a:xfrm>
            <a:off x="3857620" y="31432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98" name="TextBox 97"/>
          <p:cNvSpPr txBox="1"/>
          <p:nvPr/>
        </p:nvSpPr>
        <p:spPr>
          <a:xfrm>
            <a:off x="3500430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99" name="TextBox 98"/>
          <p:cNvSpPr txBox="1"/>
          <p:nvPr/>
        </p:nvSpPr>
        <p:spPr>
          <a:xfrm>
            <a:off x="3857620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08" name="TextBox 107"/>
          <p:cNvSpPr txBox="1"/>
          <p:nvPr/>
        </p:nvSpPr>
        <p:spPr>
          <a:xfrm>
            <a:off x="3571868" y="40005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09" name="TextBox 108"/>
          <p:cNvSpPr txBox="1"/>
          <p:nvPr/>
        </p:nvSpPr>
        <p:spPr>
          <a:xfrm>
            <a:off x="3929058" y="44291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10" name="TextBox 109"/>
          <p:cNvSpPr txBox="1"/>
          <p:nvPr/>
        </p:nvSpPr>
        <p:spPr>
          <a:xfrm>
            <a:off x="3571868" y="4857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12" name="TextBox 111"/>
          <p:cNvSpPr txBox="1"/>
          <p:nvPr/>
        </p:nvSpPr>
        <p:spPr>
          <a:xfrm>
            <a:off x="3929058" y="40005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13" name="TextBox 112"/>
          <p:cNvSpPr txBox="1"/>
          <p:nvPr/>
        </p:nvSpPr>
        <p:spPr>
          <a:xfrm>
            <a:off x="3571868" y="44291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14" name="TextBox 113"/>
          <p:cNvSpPr txBox="1"/>
          <p:nvPr/>
        </p:nvSpPr>
        <p:spPr>
          <a:xfrm>
            <a:off x="3929058" y="4857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5" grpId="0" animBg="1"/>
      <p:bldP spid="5" grpId="1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6" grpId="0" animBg="1"/>
      <p:bldP spid="6" grpId="1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7" grpId="0" animBg="1"/>
      <p:bldP spid="23" grpId="0"/>
      <p:bldP spid="24" grpId="0"/>
      <p:bldP spid="25" grpId="0"/>
      <p:bldP spid="26" grpId="0"/>
      <p:bldP spid="27" grpId="0"/>
      <p:bldP spid="50" grpId="0"/>
      <p:bldP spid="51" grpId="0"/>
      <p:bldP spid="52" grpId="0"/>
      <p:bldP spid="53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8" grpId="0"/>
      <p:bldP spid="109" grpId="0"/>
      <p:bldP spid="110" grpId="0"/>
      <p:bldP spid="112" grpId="0"/>
      <p:bldP spid="113" grpId="0"/>
      <p:bldP spid="1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500694" y="4572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6715140" y="4572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7924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Box 43"/>
          <p:cNvSpPr txBox="1"/>
          <p:nvPr/>
        </p:nvSpPr>
        <p:spPr>
          <a:xfrm>
            <a:off x="1071538" y="2285992"/>
            <a:ext cx="32733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2</a:t>
            </a:r>
            <a:endParaRPr lang="ru-RU" sz="2000" dirty="0"/>
          </a:p>
        </p:txBody>
      </p:sp>
      <p:sp>
        <p:nvSpPr>
          <p:cNvPr id="78" name="TextBox 77"/>
          <p:cNvSpPr txBox="1"/>
          <p:nvPr/>
        </p:nvSpPr>
        <p:spPr>
          <a:xfrm>
            <a:off x="1500166" y="2285992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81" name="TextBox 80"/>
          <p:cNvSpPr txBox="1"/>
          <p:nvPr/>
        </p:nvSpPr>
        <p:spPr>
          <a:xfrm>
            <a:off x="642910" y="2285992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82" name="TextBox 81"/>
          <p:cNvSpPr txBox="1"/>
          <p:nvPr/>
        </p:nvSpPr>
        <p:spPr>
          <a:xfrm>
            <a:off x="2214546" y="2285992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/>
              <a:t>2</a:t>
            </a:r>
            <a:endParaRPr lang="ru-RU" sz="2000" dirty="0"/>
          </a:p>
        </p:txBody>
      </p:sp>
      <p:sp>
        <p:nvSpPr>
          <p:cNvPr id="83" name="TextBox 82"/>
          <p:cNvSpPr txBox="1"/>
          <p:nvPr/>
        </p:nvSpPr>
        <p:spPr>
          <a:xfrm>
            <a:off x="2928926" y="2285992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sp>
        <p:nvSpPr>
          <p:cNvPr id="86" name="TextBox 85"/>
          <p:cNvSpPr txBox="1"/>
          <p:nvPr/>
        </p:nvSpPr>
        <p:spPr>
          <a:xfrm>
            <a:off x="3286116" y="2285992"/>
            <a:ext cx="54694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3</a:t>
            </a:r>
            <a:endParaRPr lang="ru-RU" sz="2000" dirty="0"/>
          </a:p>
        </p:txBody>
      </p:sp>
      <p:sp>
        <p:nvSpPr>
          <p:cNvPr id="87" name="TextBox 86"/>
          <p:cNvSpPr txBox="1"/>
          <p:nvPr/>
        </p:nvSpPr>
        <p:spPr>
          <a:xfrm>
            <a:off x="1500166" y="2285992"/>
            <a:ext cx="32733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3</a:t>
            </a:r>
            <a:endParaRPr lang="ru-RU" sz="2000" dirty="0"/>
          </a:p>
        </p:txBody>
      </p:sp>
      <p:sp>
        <p:nvSpPr>
          <p:cNvPr id="88" name="TextBox 87"/>
          <p:cNvSpPr txBox="1"/>
          <p:nvPr/>
        </p:nvSpPr>
        <p:spPr>
          <a:xfrm>
            <a:off x="5000628" y="2285992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4</a:t>
            </a:r>
            <a:endParaRPr lang="ru-RU" sz="2000" dirty="0"/>
          </a:p>
        </p:txBody>
      </p:sp>
      <p:sp>
        <p:nvSpPr>
          <p:cNvPr id="89" name="TextBox 88"/>
          <p:cNvSpPr txBox="1"/>
          <p:nvPr/>
        </p:nvSpPr>
        <p:spPr>
          <a:xfrm>
            <a:off x="4572000" y="2285992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90" name="TextBox 89"/>
          <p:cNvSpPr txBox="1"/>
          <p:nvPr/>
        </p:nvSpPr>
        <p:spPr>
          <a:xfrm>
            <a:off x="6143636" y="2285992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/>
              <a:t>4</a:t>
            </a:r>
            <a:endParaRPr lang="ru-RU" sz="2000" dirty="0"/>
          </a:p>
        </p:txBody>
      </p:sp>
      <p:sp>
        <p:nvSpPr>
          <p:cNvPr id="91" name="TextBox 90"/>
          <p:cNvSpPr txBox="1"/>
          <p:nvPr/>
        </p:nvSpPr>
        <p:spPr>
          <a:xfrm>
            <a:off x="6500826" y="2285992"/>
            <a:ext cx="26321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-</a:t>
            </a:r>
            <a:endParaRPr lang="ru-RU" sz="2000" dirty="0"/>
          </a:p>
        </p:txBody>
      </p:sp>
      <p:sp>
        <p:nvSpPr>
          <p:cNvPr id="93" name="TextBox 92"/>
          <p:cNvSpPr txBox="1"/>
          <p:nvPr/>
        </p:nvSpPr>
        <p:spPr>
          <a:xfrm>
            <a:off x="7143768" y="2285992"/>
            <a:ext cx="54694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3</a:t>
            </a:r>
            <a:endParaRPr lang="ru-RU" sz="2000" dirty="0"/>
          </a:p>
        </p:txBody>
      </p:sp>
      <p:sp>
        <p:nvSpPr>
          <p:cNvPr id="94" name="TextBox 93"/>
          <p:cNvSpPr txBox="1"/>
          <p:nvPr/>
        </p:nvSpPr>
        <p:spPr>
          <a:xfrm>
            <a:off x="5429256" y="2285992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95" name="TextBox 94"/>
          <p:cNvSpPr txBox="1"/>
          <p:nvPr/>
        </p:nvSpPr>
        <p:spPr>
          <a:xfrm>
            <a:off x="4572000" y="2285992"/>
            <a:ext cx="32733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3</a:t>
            </a:r>
            <a:endParaRPr lang="ru-RU" sz="2000" dirty="0"/>
          </a:p>
        </p:txBody>
      </p:sp>
      <p:sp>
        <p:nvSpPr>
          <p:cNvPr id="96" name="TextBox 95"/>
          <p:cNvSpPr txBox="1"/>
          <p:nvPr/>
        </p:nvSpPr>
        <p:spPr>
          <a:xfrm>
            <a:off x="1071538" y="3286124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7</a:t>
            </a:r>
            <a:endParaRPr lang="ru-RU" sz="2000" dirty="0"/>
          </a:p>
        </p:txBody>
      </p:sp>
      <p:sp>
        <p:nvSpPr>
          <p:cNvPr id="97" name="TextBox 96"/>
          <p:cNvSpPr txBox="1"/>
          <p:nvPr/>
        </p:nvSpPr>
        <p:spPr>
          <a:xfrm>
            <a:off x="642910" y="3286124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98" name="TextBox 97"/>
          <p:cNvSpPr txBox="1"/>
          <p:nvPr/>
        </p:nvSpPr>
        <p:spPr>
          <a:xfrm>
            <a:off x="2214546" y="3286124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/>
              <a:t>7</a:t>
            </a:r>
            <a:endParaRPr lang="ru-RU" sz="2000" dirty="0"/>
          </a:p>
        </p:txBody>
      </p:sp>
      <p:sp>
        <p:nvSpPr>
          <p:cNvPr id="99" name="TextBox 98"/>
          <p:cNvSpPr txBox="1"/>
          <p:nvPr/>
        </p:nvSpPr>
        <p:spPr>
          <a:xfrm>
            <a:off x="2571736" y="3286124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+</a:t>
            </a:r>
            <a:endParaRPr lang="ru-RU" sz="2000" dirty="0"/>
          </a:p>
        </p:txBody>
      </p:sp>
      <p:sp>
        <p:nvSpPr>
          <p:cNvPr id="101" name="TextBox 100"/>
          <p:cNvSpPr txBox="1"/>
          <p:nvPr/>
        </p:nvSpPr>
        <p:spPr>
          <a:xfrm>
            <a:off x="3286116" y="3286124"/>
            <a:ext cx="5004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8</a:t>
            </a:r>
            <a:endParaRPr lang="ru-RU" sz="2000" dirty="0"/>
          </a:p>
        </p:txBody>
      </p:sp>
      <p:sp>
        <p:nvSpPr>
          <p:cNvPr id="103" name="TextBox 102"/>
          <p:cNvSpPr txBox="1"/>
          <p:nvPr/>
        </p:nvSpPr>
        <p:spPr>
          <a:xfrm>
            <a:off x="1500166" y="3286124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02" name="TextBox 101"/>
          <p:cNvSpPr txBox="1"/>
          <p:nvPr/>
        </p:nvSpPr>
        <p:spPr>
          <a:xfrm>
            <a:off x="1500166" y="3286124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8</a:t>
            </a:r>
            <a:endParaRPr lang="ru-RU" sz="2000" dirty="0"/>
          </a:p>
        </p:txBody>
      </p:sp>
      <p:sp>
        <p:nvSpPr>
          <p:cNvPr id="104" name="TextBox 103"/>
          <p:cNvSpPr txBox="1"/>
          <p:nvPr/>
        </p:nvSpPr>
        <p:spPr>
          <a:xfrm>
            <a:off x="5000628" y="3286124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5</a:t>
            </a:r>
            <a:endParaRPr lang="ru-RU" sz="2000" dirty="0"/>
          </a:p>
        </p:txBody>
      </p:sp>
      <p:sp>
        <p:nvSpPr>
          <p:cNvPr id="105" name="TextBox 104"/>
          <p:cNvSpPr txBox="1"/>
          <p:nvPr/>
        </p:nvSpPr>
        <p:spPr>
          <a:xfrm>
            <a:off x="6143636" y="3286124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/>
              <a:t>5</a:t>
            </a:r>
            <a:endParaRPr lang="ru-RU" sz="20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500826" y="3286124"/>
            <a:ext cx="26321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-</a:t>
            </a:r>
            <a:endParaRPr lang="ru-RU" sz="2000" dirty="0"/>
          </a:p>
        </p:txBody>
      </p:sp>
      <p:sp>
        <p:nvSpPr>
          <p:cNvPr id="108" name="TextBox 107"/>
          <p:cNvSpPr txBox="1"/>
          <p:nvPr/>
        </p:nvSpPr>
        <p:spPr>
          <a:xfrm>
            <a:off x="7143768" y="3286124"/>
            <a:ext cx="5004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4</a:t>
            </a:r>
            <a:endParaRPr lang="ru-RU" sz="20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429256" y="3286124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11" name="TextBox 110"/>
          <p:cNvSpPr txBox="1"/>
          <p:nvPr/>
        </p:nvSpPr>
        <p:spPr>
          <a:xfrm>
            <a:off x="4572000" y="3286124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10" name="TextBox 109"/>
          <p:cNvSpPr txBox="1"/>
          <p:nvPr/>
        </p:nvSpPr>
        <p:spPr>
          <a:xfrm>
            <a:off x="4572000" y="3286124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4</a:t>
            </a:r>
            <a:endParaRPr lang="ru-RU" sz="2000" dirty="0"/>
          </a:p>
        </p:txBody>
      </p:sp>
      <p:sp>
        <p:nvSpPr>
          <p:cNvPr id="112" name="TextBox 111"/>
          <p:cNvSpPr txBox="1"/>
          <p:nvPr/>
        </p:nvSpPr>
        <p:spPr>
          <a:xfrm>
            <a:off x="1071538" y="428625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3</a:t>
            </a:r>
            <a:endParaRPr lang="ru-RU" sz="2000" dirty="0"/>
          </a:p>
        </p:txBody>
      </p:sp>
      <p:sp>
        <p:nvSpPr>
          <p:cNvPr id="113" name="TextBox 112"/>
          <p:cNvSpPr txBox="1"/>
          <p:nvPr/>
        </p:nvSpPr>
        <p:spPr>
          <a:xfrm>
            <a:off x="2214546" y="4286256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/>
              <a:t>3</a:t>
            </a:r>
            <a:endParaRPr lang="ru-RU" sz="2000" dirty="0"/>
          </a:p>
        </p:txBody>
      </p:sp>
      <p:sp>
        <p:nvSpPr>
          <p:cNvPr id="114" name="TextBox 113"/>
          <p:cNvSpPr txBox="1"/>
          <p:nvPr/>
        </p:nvSpPr>
        <p:spPr>
          <a:xfrm>
            <a:off x="2571736" y="4286256"/>
            <a:ext cx="32092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- </a:t>
            </a:r>
            <a:endParaRPr lang="ru-RU" sz="2000" dirty="0"/>
          </a:p>
        </p:txBody>
      </p:sp>
      <p:sp>
        <p:nvSpPr>
          <p:cNvPr id="116" name="TextBox 115"/>
          <p:cNvSpPr txBox="1"/>
          <p:nvPr/>
        </p:nvSpPr>
        <p:spPr>
          <a:xfrm>
            <a:off x="3286116" y="4286256"/>
            <a:ext cx="5004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2</a:t>
            </a:r>
            <a:endParaRPr lang="ru-RU" sz="2000" dirty="0"/>
          </a:p>
        </p:txBody>
      </p:sp>
      <p:sp>
        <p:nvSpPr>
          <p:cNvPr id="117" name="TextBox 116"/>
          <p:cNvSpPr txBox="1"/>
          <p:nvPr/>
        </p:nvSpPr>
        <p:spPr>
          <a:xfrm>
            <a:off x="1500166" y="4286256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18" name="TextBox 117"/>
          <p:cNvSpPr txBox="1"/>
          <p:nvPr/>
        </p:nvSpPr>
        <p:spPr>
          <a:xfrm>
            <a:off x="642910" y="4286256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19" name="TextBox 118"/>
          <p:cNvSpPr txBox="1"/>
          <p:nvPr/>
        </p:nvSpPr>
        <p:spPr>
          <a:xfrm>
            <a:off x="642910" y="428625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2</a:t>
            </a:r>
            <a:endParaRPr lang="ru-RU" sz="2000" dirty="0"/>
          </a:p>
        </p:txBody>
      </p:sp>
      <p:sp>
        <p:nvSpPr>
          <p:cNvPr id="128" name="TextBox 127"/>
          <p:cNvSpPr txBox="1"/>
          <p:nvPr/>
        </p:nvSpPr>
        <p:spPr>
          <a:xfrm>
            <a:off x="5000628" y="428625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6</a:t>
            </a:r>
            <a:endParaRPr lang="ru-RU" sz="2000" dirty="0"/>
          </a:p>
        </p:txBody>
      </p:sp>
      <p:sp>
        <p:nvSpPr>
          <p:cNvPr id="129" name="TextBox 128"/>
          <p:cNvSpPr txBox="1"/>
          <p:nvPr/>
        </p:nvSpPr>
        <p:spPr>
          <a:xfrm>
            <a:off x="4572000" y="4286256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30" name="TextBox 129"/>
          <p:cNvSpPr txBox="1"/>
          <p:nvPr/>
        </p:nvSpPr>
        <p:spPr>
          <a:xfrm>
            <a:off x="6143636" y="4286256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/>
              <a:t>6</a:t>
            </a:r>
            <a:endParaRPr lang="ru-RU" sz="2000" dirty="0"/>
          </a:p>
        </p:txBody>
      </p:sp>
      <p:sp>
        <p:nvSpPr>
          <p:cNvPr id="131" name="TextBox 130"/>
          <p:cNvSpPr txBox="1"/>
          <p:nvPr/>
        </p:nvSpPr>
        <p:spPr>
          <a:xfrm>
            <a:off x="6500826" y="4286256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+</a:t>
            </a:r>
            <a:endParaRPr lang="ru-RU" sz="2000" dirty="0"/>
          </a:p>
        </p:txBody>
      </p:sp>
      <p:sp>
        <p:nvSpPr>
          <p:cNvPr id="133" name="TextBox 132"/>
          <p:cNvSpPr txBox="1"/>
          <p:nvPr/>
        </p:nvSpPr>
        <p:spPr>
          <a:xfrm>
            <a:off x="7215206" y="4286256"/>
            <a:ext cx="5004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7</a:t>
            </a:r>
            <a:endParaRPr lang="ru-RU" sz="2000" dirty="0"/>
          </a:p>
        </p:txBody>
      </p:sp>
      <p:sp>
        <p:nvSpPr>
          <p:cNvPr id="134" name="TextBox 133"/>
          <p:cNvSpPr txBox="1"/>
          <p:nvPr/>
        </p:nvSpPr>
        <p:spPr>
          <a:xfrm>
            <a:off x="5429256" y="4286256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35" name="TextBox 134"/>
          <p:cNvSpPr txBox="1"/>
          <p:nvPr/>
        </p:nvSpPr>
        <p:spPr>
          <a:xfrm>
            <a:off x="5429256" y="428625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7</a:t>
            </a:r>
            <a:endParaRPr lang="ru-RU" sz="2000" dirty="0"/>
          </a:p>
        </p:txBody>
      </p:sp>
      <p:cxnSp>
        <p:nvCxnSpPr>
          <p:cNvPr id="54" name="Скругленная соединительная линия 53"/>
          <p:cNvCxnSpPr/>
          <p:nvPr/>
        </p:nvCxnSpPr>
        <p:spPr>
          <a:xfrm rot="16200000">
            <a:off x="1465058" y="2035348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571736" y="2285992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+</a:t>
            </a:r>
            <a:endParaRPr lang="ru-RU" sz="2000" dirty="0"/>
          </a:p>
        </p:txBody>
      </p:sp>
      <p:sp>
        <p:nvSpPr>
          <p:cNvPr id="57" name="TextBox 56"/>
          <p:cNvSpPr txBox="1"/>
          <p:nvPr/>
        </p:nvSpPr>
        <p:spPr>
          <a:xfrm>
            <a:off x="2928926" y="3286124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cxnSp>
        <p:nvCxnSpPr>
          <p:cNvPr id="58" name="Скругленная соединительная линия 57"/>
          <p:cNvCxnSpPr/>
          <p:nvPr/>
        </p:nvCxnSpPr>
        <p:spPr>
          <a:xfrm rot="16200000">
            <a:off x="1465058" y="3035480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928926" y="428625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cxnSp>
        <p:nvCxnSpPr>
          <p:cNvPr id="60" name="Скругленная соединительная линия 59"/>
          <p:cNvCxnSpPr/>
          <p:nvPr/>
        </p:nvCxnSpPr>
        <p:spPr>
          <a:xfrm rot="5400000" flipH="1">
            <a:off x="964992" y="4035612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786578" y="2285992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cxnSp>
        <p:nvCxnSpPr>
          <p:cNvPr id="62" name="Скругленная соединительная линия 61"/>
          <p:cNvCxnSpPr/>
          <p:nvPr/>
        </p:nvCxnSpPr>
        <p:spPr>
          <a:xfrm rot="5400000" flipH="1">
            <a:off x="4894082" y="2035348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786578" y="3286124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cxnSp>
        <p:nvCxnSpPr>
          <p:cNvPr id="64" name="Скругленная соединительная линия 63"/>
          <p:cNvCxnSpPr/>
          <p:nvPr/>
        </p:nvCxnSpPr>
        <p:spPr>
          <a:xfrm rot="5400000" flipH="1">
            <a:off x="4894082" y="3035480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858016" y="428625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cxnSp>
        <p:nvCxnSpPr>
          <p:cNvPr id="66" name="Скругленная соединительная линия 65"/>
          <p:cNvCxnSpPr/>
          <p:nvPr/>
        </p:nvCxnSpPr>
        <p:spPr>
          <a:xfrm rot="16200000">
            <a:off x="5394148" y="4035612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50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2" dur="50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5" dur="250" autoRev="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6" dur="250" autoRev="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9" dur="250" autoRev="1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50" dur="250" autoRev="1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250" autoRev="1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autoRev="1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3" dur="250" autoRev="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04" dur="250" autoRev="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" dur="250" autoRev="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50" autoRev="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7" dur="250" autoRev="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58" dur="250" autoRev="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9" dur="250" autoRev="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250" autoRev="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1" dur="250" autoRev="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12" dur="250" autoRev="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3" dur="250" autoRev="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50" autoRev="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78" grpId="0" animBg="1"/>
      <p:bldP spid="81" grpId="0" animBg="1"/>
      <p:bldP spid="82" grpId="0" animBg="1"/>
      <p:bldP spid="83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1" grpId="1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9" grpId="1" animBg="1"/>
      <p:bldP spid="101" grpId="0" animBg="1"/>
      <p:bldP spid="103" grpId="0" animBg="1"/>
      <p:bldP spid="102" grpId="0" animBg="1"/>
      <p:bldP spid="104" grpId="0" animBg="1"/>
      <p:bldP spid="105" grpId="0" animBg="1"/>
      <p:bldP spid="106" grpId="0" animBg="1"/>
      <p:bldP spid="106" grpId="1" animBg="1"/>
      <p:bldP spid="108" grpId="0" animBg="1"/>
      <p:bldP spid="109" grpId="0" animBg="1"/>
      <p:bldP spid="111" grpId="0" animBg="1"/>
      <p:bldP spid="110" grpId="0" animBg="1"/>
      <p:bldP spid="112" grpId="0" animBg="1"/>
      <p:bldP spid="113" grpId="0" animBg="1"/>
      <p:bldP spid="114" grpId="0" animBg="1"/>
      <p:bldP spid="114" grpId="1" animBg="1"/>
      <p:bldP spid="116" grpId="0" animBg="1"/>
      <p:bldP spid="117" grpId="0" animBg="1"/>
      <p:bldP spid="118" grpId="0" animBg="1"/>
      <p:bldP spid="119" grpId="0" animBg="1"/>
      <p:bldP spid="128" grpId="0" animBg="1"/>
      <p:bldP spid="129" grpId="0" animBg="1"/>
      <p:bldP spid="130" grpId="0" animBg="1"/>
      <p:bldP spid="131" grpId="0" animBg="1"/>
      <p:bldP spid="131" grpId="1" animBg="1"/>
      <p:bldP spid="133" grpId="0" animBg="1"/>
      <p:bldP spid="134" grpId="0" animBg="1"/>
      <p:bldP spid="135" grpId="0" animBg="1"/>
      <p:bldP spid="56" grpId="0" animBg="1"/>
      <p:bldP spid="56" grpId="1" animBg="1"/>
      <p:bldP spid="57" grpId="0" animBg="1"/>
      <p:bldP spid="59" grpId="0" animBg="1"/>
      <p:bldP spid="61" grpId="0" animBg="1"/>
      <p:bldP spid="63" grpId="0" animBg="1"/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14290"/>
            <a:ext cx="6310357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357430"/>
            <a:ext cx="8215370" cy="95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00034" y="2786058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1 0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214414" y="27860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9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643042" y="27860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7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071670" y="27860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4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571736" y="27860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3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71802" y="27860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2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8215370" cy="346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08"/>
            <a:ext cx="82391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000108"/>
            <a:ext cx="82391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000108"/>
            <a:ext cx="82391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000108"/>
            <a:ext cx="82391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1000108"/>
            <a:ext cx="82391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1000108"/>
            <a:ext cx="82391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20" y="1000108"/>
            <a:ext cx="82391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20" y="1000108"/>
            <a:ext cx="823912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4"/>
            <a:ext cx="8277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72" y="1338277"/>
            <a:ext cx="109537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357158" y="164305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4348" y="164305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071538" y="164305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428728" y="164305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785918" y="164305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143108" y="164305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500298" y="164305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857488" y="164305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214678" y="164305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571868" y="164305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5400000">
            <a:off x="2001026" y="3428206"/>
            <a:ext cx="3856858" cy="79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4000496" y="164305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357686" y="164305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714876" y="164305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072066" y="164305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429256" y="164305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786446" y="164305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143636" y="164305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500826" y="164305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858016" y="164305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215206" y="164305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7858148" y="19288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9</a:t>
            </a:r>
            <a:endParaRPr lang="ru-RU" sz="2000" dirty="0"/>
          </a:p>
        </p:txBody>
      </p:sp>
      <p:sp>
        <p:nvSpPr>
          <p:cNvPr id="28" name="Овал 27"/>
          <p:cNvSpPr/>
          <p:nvPr/>
        </p:nvSpPr>
        <p:spPr>
          <a:xfrm>
            <a:off x="357158" y="200024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571868" y="200024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214678" y="200024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857488" y="200024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500298" y="200024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2143108" y="200024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785918" y="200024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1428728" y="200024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1071538" y="200024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714348" y="200024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4357686" y="200024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4714876" y="200024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072066" y="200024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5429256" y="200024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5786446" y="200024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6143636" y="200024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6500826" y="200024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6858016" y="200024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7215206" y="200024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8215338" y="19288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1</a:t>
            </a:r>
            <a:endParaRPr lang="ru-RU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7858148" y="235743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8</a:t>
            </a:r>
            <a:endParaRPr lang="ru-RU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8215338" y="235743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2</a:t>
            </a:r>
            <a:endParaRPr lang="ru-RU" sz="2000" dirty="0"/>
          </a:p>
        </p:txBody>
      </p:sp>
      <p:sp>
        <p:nvSpPr>
          <p:cNvPr id="51" name="Овал 50"/>
          <p:cNvSpPr/>
          <p:nvPr/>
        </p:nvSpPr>
        <p:spPr>
          <a:xfrm>
            <a:off x="357158" y="235743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714348" y="235743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1071538" y="235743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1428728" y="235743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1785918" y="235743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2143108" y="235743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2500298" y="235743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2857488" y="235743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3214678" y="235743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3571868" y="235743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4714876" y="235743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5072066" y="235743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5429256" y="235743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5786446" y="235743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6143636" y="235743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6500826" y="235743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6858016" y="235743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7215206" y="235743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858148" y="271462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7</a:t>
            </a:r>
            <a:endParaRPr lang="ru-RU" sz="2000" dirty="0"/>
          </a:p>
        </p:txBody>
      </p:sp>
      <p:sp>
        <p:nvSpPr>
          <p:cNvPr id="72" name="TextBox 71"/>
          <p:cNvSpPr txBox="1"/>
          <p:nvPr/>
        </p:nvSpPr>
        <p:spPr>
          <a:xfrm>
            <a:off x="8215338" y="271462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3</a:t>
            </a:r>
            <a:endParaRPr lang="ru-RU" sz="2000" dirty="0"/>
          </a:p>
        </p:txBody>
      </p:sp>
      <p:sp>
        <p:nvSpPr>
          <p:cNvPr id="73" name="Овал 72"/>
          <p:cNvSpPr/>
          <p:nvPr/>
        </p:nvSpPr>
        <p:spPr>
          <a:xfrm>
            <a:off x="357158" y="271462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714348" y="271462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1071538" y="271462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1785918" y="271462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2143108" y="271462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2500298" y="271462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2857488" y="271462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3214678" y="271462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3571868" y="271462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1428728" y="271462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5072066" y="271462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5429256" y="271462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5786446" y="271462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6143636" y="271462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6500826" y="271462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6858016" y="271462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7215206" y="271462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TextBox 92"/>
          <p:cNvSpPr txBox="1"/>
          <p:nvPr/>
        </p:nvSpPr>
        <p:spPr>
          <a:xfrm>
            <a:off x="7858148" y="307181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6</a:t>
            </a:r>
            <a:endParaRPr lang="ru-RU" sz="2000" dirty="0"/>
          </a:p>
        </p:txBody>
      </p:sp>
      <p:sp>
        <p:nvSpPr>
          <p:cNvPr id="94" name="TextBox 93"/>
          <p:cNvSpPr txBox="1"/>
          <p:nvPr/>
        </p:nvSpPr>
        <p:spPr>
          <a:xfrm>
            <a:off x="8215338" y="307181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4</a:t>
            </a:r>
            <a:endParaRPr lang="ru-RU" sz="2000" dirty="0"/>
          </a:p>
        </p:txBody>
      </p:sp>
      <p:sp>
        <p:nvSpPr>
          <p:cNvPr id="95" name="Овал 94"/>
          <p:cNvSpPr/>
          <p:nvPr/>
        </p:nvSpPr>
        <p:spPr>
          <a:xfrm>
            <a:off x="357158" y="307181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714348" y="307181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1071538" y="307181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/>
          <p:cNvSpPr/>
          <p:nvPr/>
        </p:nvSpPr>
        <p:spPr>
          <a:xfrm>
            <a:off x="1428728" y="307181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/>
          <p:cNvSpPr/>
          <p:nvPr/>
        </p:nvSpPr>
        <p:spPr>
          <a:xfrm>
            <a:off x="1785918" y="307181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/>
          <p:cNvSpPr/>
          <p:nvPr/>
        </p:nvSpPr>
        <p:spPr>
          <a:xfrm>
            <a:off x="2143108" y="307181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/>
          <p:cNvSpPr/>
          <p:nvPr/>
        </p:nvSpPr>
        <p:spPr>
          <a:xfrm>
            <a:off x="2500298" y="307181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/>
          <p:cNvSpPr/>
          <p:nvPr/>
        </p:nvSpPr>
        <p:spPr>
          <a:xfrm>
            <a:off x="2857488" y="307181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Овал 102"/>
          <p:cNvSpPr/>
          <p:nvPr/>
        </p:nvSpPr>
        <p:spPr>
          <a:xfrm>
            <a:off x="3214678" y="307181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3571868" y="307181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429256" y="307181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Овал 109"/>
          <p:cNvSpPr/>
          <p:nvPr/>
        </p:nvSpPr>
        <p:spPr>
          <a:xfrm>
            <a:off x="5786446" y="307181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Овал 110"/>
          <p:cNvSpPr/>
          <p:nvPr/>
        </p:nvSpPr>
        <p:spPr>
          <a:xfrm>
            <a:off x="6143636" y="307181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6500826" y="307181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6858016" y="307181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Овал 113"/>
          <p:cNvSpPr/>
          <p:nvPr/>
        </p:nvSpPr>
        <p:spPr>
          <a:xfrm>
            <a:off x="7215206" y="307181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TextBox 114"/>
          <p:cNvSpPr txBox="1"/>
          <p:nvPr/>
        </p:nvSpPr>
        <p:spPr>
          <a:xfrm>
            <a:off x="7858148" y="34290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5</a:t>
            </a:r>
            <a:endParaRPr lang="ru-RU" sz="2000" dirty="0"/>
          </a:p>
        </p:txBody>
      </p:sp>
      <p:sp>
        <p:nvSpPr>
          <p:cNvPr id="116" name="TextBox 115"/>
          <p:cNvSpPr txBox="1"/>
          <p:nvPr/>
        </p:nvSpPr>
        <p:spPr>
          <a:xfrm>
            <a:off x="8215338" y="34290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5</a:t>
            </a:r>
            <a:endParaRPr lang="ru-RU" sz="2000" dirty="0"/>
          </a:p>
        </p:txBody>
      </p:sp>
      <p:sp>
        <p:nvSpPr>
          <p:cNvPr id="117" name="Овал 116"/>
          <p:cNvSpPr/>
          <p:nvPr/>
        </p:nvSpPr>
        <p:spPr>
          <a:xfrm>
            <a:off x="357158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Овал 117"/>
          <p:cNvSpPr/>
          <p:nvPr/>
        </p:nvSpPr>
        <p:spPr>
          <a:xfrm>
            <a:off x="714348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Овал 118"/>
          <p:cNvSpPr/>
          <p:nvPr/>
        </p:nvSpPr>
        <p:spPr>
          <a:xfrm>
            <a:off x="1071538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Овал 119"/>
          <p:cNvSpPr/>
          <p:nvPr/>
        </p:nvSpPr>
        <p:spPr>
          <a:xfrm>
            <a:off x="1428728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Овал 120"/>
          <p:cNvSpPr/>
          <p:nvPr/>
        </p:nvSpPr>
        <p:spPr>
          <a:xfrm>
            <a:off x="1785918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Овал 121"/>
          <p:cNvSpPr/>
          <p:nvPr/>
        </p:nvSpPr>
        <p:spPr>
          <a:xfrm>
            <a:off x="2143108" y="342900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Овал 122"/>
          <p:cNvSpPr/>
          <p:nvPr/>
        </p:nvSpPr>
        <p:spPr>
          <a:xfrm>
            <a:off x="2500298" y="342900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Овал 123"/>
          <p:cNvSpPr/>
          <p:nvPr/>
        </p:nvSpPr>
        <p:spPr>
          <a:xfrm>
            <a:off x="2857488" y="342900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Овал 124"/>
          <p:cNvSpPr/>
          <p:nvPr/>
        </p:nvSpPr>
        <p:spPr>
          <a:xfrm>
            <a:off x="3214678" y="342900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Овал 125"/>
          <p:cNvSpPr/>
          <p:nvPr/>
        </p:nvSpPr>
        <p:spPr>
          <a:xfrm>
            <a:off x="3571868" y="342900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4357686" y="235743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Овал 132"/>
          <p:cNvSpPr/>
          <p:nvPr/>
        </p:nvSpPr>
        <p:spPr>
          <a:xfrm>
            <a:off x="6143636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/>
          <p:nvPr/>
        </p:nvSpPr>
        <p:spPr>
          <a:xfrm>
            <a:off x="6500826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Овал 134"/>
          <p:cNvSpPr/>
          <p:nvPr/>
        </p:nvSpPr>
        <p:spPr>
          <a:xfrm>
            <a:off x="6858016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Овал 135"/>
          <p:cNvSpPr/>
          <p:nvPr/>
        </p:nvSpPr>
        <p:spPr>
          <a:xfrm>
            <a:off x="7215206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TextBox 136"/>
          <p:cNvSpPr txBox="1"/>
          <p:nvPr/>
        </p:nvSpPr>
        <p:spPr>
          <a:xfrm>
            <a:off x="7858148" y="385762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4</a:t>
            </a:r>
            <a:endParaRPr lang="ru-RU" sz="2000" dirty="0"/>
          </a:p>
        </p:txBody>
      </p:sp>
      <p:sp>
        <p:nvSpPr>
          <p:cNvPr id="138" name="TextBox 137"/>
          <p:cNvSpPr txBox="1"/>
          <p:nvPr/>
        </p:nvSpPr>
        <p:spPr>
          <a:xfrm>
            <a:off x="8215338" y="385762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6</a:t>
            </a:r>
            <a:endParaRPr lang="ru-RU" sz="2000" dirty="0"/>
          </a:p>
        </p:txBody>
      </p:sp>
      <p:sp>
        <p:nvSpPr>
          <p:cNvPr id="139" name="Овал 138"/>
          <p:cNvSpPr/>
          <p:nvPr/>
        </p:nvSpPr>
        <p:spPr>
          <a:xfrm>
            <a:off x="357158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Овал 139"/>
          <p:cNvSpPr/>
          <p:nvPr/>
        </p:nvSpPr>
        <p:spPr>
          <a:xfrm>
            <a:off x="714348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Овал 140"/>
          <p:cNvSpPr/>
          <p:nvPr/>
        </p:nvSpPr>
        <p:spPr>
          <a:xfrm>
            <a:off x="1071538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Овал 141"/>
          <p:cNvSpPr/>
          <p:nvPr/>
        </p:nvSpPr>
        <p:spPr>
          <a:xfrm>
            <a:off x="1428728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Овал 142"/>
          <p:cNvSpPr/>
          <p:nvPr/>
        </p:nvSpPr>
        <p:spPr>
          <a:xfrm>
            <a:off x="1785918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Овал 143"/>
          <p:cNvSpPr/>
          <p:nvPr/>
        </p:nvSpPr>
        <p:spPr>
          <a:xfrm>
            <a:off x="2143108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Овал 144"/>
          <p:cNvSpPr/>
          <p:nvPr/>
        </p:nvSpPr>
        <p:spPr>
          <a:xfrm>
            <a:off x="2500298" y="378619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Овал 145"/>
          <p:cNvSpPr/>
          <p:nvPr/>
        </p:nvSpPr>
        <p:spPr>
          <a:xfrm>
            <a:off x="2857488" y="378619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Овал 146"/>
          <p:cNvSpPr/>
          <p:nvPr/>
        </p:nvSpPr>
        <p:spPr>
          <a:xfrm>
            <a:off x="3214678" y="378619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Овал 147"/>
          <p:cNvSpPr/>
          <p:nvPr/>
        </p:nvSpPr>
        <p:spPr>
          <a:xfrm>
            <a:off x="3571868" y="378619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Овал 154"/>
          <p:cNvSpPr/>
          <p:nvPr/>
        </p:nvSpPr>
        <p:spPr>
          <a:xfrm>
            <a:off x="6143636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Овал 155"/>
          <p:cNvSpPr/>
          <p:nvPr/>
        </p:nvSpPr>
        <p:spPr>
          <a:xfrm>
            <a:off x="6500826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Овал 156"/>
          <p:cNvSpPr/>
          <p:nvPr/>
        </p:nvSpPr>
        <p:spPr>
          <a:xfrm>
            <a:off x="6858016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Овал 157"/>
          <p:cNvSpPr/>
          <p:nvPr/>
        </p:nvSpPr>
        <p:spPr>
          <a:xfrm>
            <a:off x="7215206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TextBox 158"/>
          <p:cNvSpPr txBox="1"/>
          <p:nvPr/>
        </p:nvSpPr>
        <p:spPr>
          <a:xfrm>
            <a:off x="7858148" y="421481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3</a:t>
            </a:r>
            <a:endParaRPr lang="ru-RU" sz="2000" dirty="0"/>
          </a:p>
        </p:txBody>
      </p:sp>
      <p:sp>
        <p:nvSpPr>
          <p:cNvPr id="160" name="TextBox 159"/>
          <p:cNvSpPr txBox="1"/>
          <p:nvPr/>
        </p:nvSpPr>
        <p:spPr>
          <a:xfrm>
            <a:off x="8215338" y="421481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7</a:t>
            </a:r>
            <a:endParaRPr lang="ru-RU" sz="2000" dirty="0"/>
          </a:p>
        </p:txBody>
      </p:sp>
      <p:sp>
        <p:nvSpPr>
          <p:cNvPr id="161" name="Овал 160"/>
          <p:cNvSpPr/>
          <p:nvPr/>
        </p:nvSpPr>
        <p:spPr>
          <a:xfrm>
            <a:off x="357158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Овал 161"/>
          <p:cNvSpPr/>
          <p:nvPr/>
        </p:nvSpPr>
        <p:spPr>
          <a:xfrm>
            <a:off x="714348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Овал 162"/>
          <p:cNvSpPr/>
          <p:nvPr/>
        </p:nvSpPr>
        <p:spPr>
          <a:xfrm>
            <a:off x="1071538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Овал 163"/>
          <p:cNvSpPr/>
          <p:nvPr/>
        </p:nvSpPr>
        <p:spPr>
          <a:xfrm>
            <a:off x="1428728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Овал 164"/>
          <p:cNvSpPr/>
          <p:nvPr/>
        </p:nvSpPr>
        <p:spPr>
          <a:xfrm>
            <a:off x="1785918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Овал 165"/>
          <p:cNvSpPr/>
          <p:nvPr/>
        </p:nvSpPr>
        <p:spPr>
          <a:xfrm>
            <a:off x="2143108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Овал 166"/>
          <p:cNvSpPr/>
          <p:nvPr/>
        </p:nvSpPr>
        <p:spPr>
          <a:xfrm>
            <a:off x="2500298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Овал 167"/>
          <p:cNvSpPr/>
          <p:nvPr/>
        </p:nvSpPr>
        <p:spPr>
          <a:xfrm>
            <a:off x="2857488" y="414338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Овал 168"/>
          <p:cNvSpPr/>
          <p:nvPr/>
        </p:nvSpPr>
        <p:spPr>
          <a:xfrm>
            <a:off x="3214678" y="414338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Овал 169"/>
          <p:cNvSpPr/>
          <p:nvPr/>
        </p:nvSpPr>
        <p:spPr>
          <a:xfrm>
            <a:off x="3571868" y="414338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Овал 177"/>
          <p:cNvSpPr/>
          <p:nvPr/>
        </p:nvSpPr>
        <p:spPr>
          <a:xfrm>
            <a:off x="6500826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Овал 178"/>
          <p:cNvSpPr/>
          <p:nvPr/>
        </p:nvSpPr>
        <p:spPr>
          <a:xfrm>
            <a:off x="6858016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Овал 179"/>
          <p:cNvSpPr/>
          <p:nvPr/>
        </p:nvSpPr>
        <p:spPr>
          <a:xfrm>
            <a:off x="7215206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TextBox 180"/>
          <p:cNvSpPr txBox="1"/>
          <p:nvPr/>
        </p:nvSpPr>
        <p:spPr>
          <a:xfrm>
            <a:off x="7858148" y="457200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2</a:t>
            </a:r>
            <a:endParaRPr lang="ru-RU" sz="2000" dirty="0"/>
          </a:p>
        </p:txBody>
      </p:sp>
      <p:sp>
        <p:nvSpPr>
          <p:cNvPr id="182" name="TextBox 181"/>
          <p:cNvSpPr txBox="1"/>
          <p:nvPr/>
        </p:nvSpPr>
        <p:spPr>
          <a:xfrm>
            <a:off x="8215338" y="457200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8</a:t>
            </a:r>
            <a:endParaRPr lang="ru-RU" sz="2000" dirty="0"/>
          </a:p>
        </p:txBody>
      </p:sp>
      <p:sp>
        <p:nvSpPr>
          <p:cNvPr id="183" name="Овал 182"/>
          <p:cNvSpPr/>
          <p:nvPr/>
        </p:nvSpPr>
        <p:spPr>
          <a:xfrm>
            <a:off x="357158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Овал 183"/>
          <p:cNvSpPr/>
          <p:nvPr/>
        </p:nvSpPr>
        <p:spPr>
          <a:xfrm>
            <a:off x="714348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Овал 184"/>
          <p:cNvSpPr/>
          <p:nvPr/>
        </p:nvSpPr>
        <p:spPr>
          <a:xfrm>
            <a:off x="1071538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Овал 185"/>
          <p:cNvSpPr/>
          <p:nvPr/>
        </p:nvSpPr>
        <p:spPr>
          <a:xfrm>
            <a:off x="1785918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Овал 186"/>
          <p:cNvSpPr/>
          <p:nvPr/>
        </p:nvSpPr>
        <p:spPr>
          <a:xfrm>
            <a:off x="1428728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8" name="Овал 187"/>
          <p:cNvSpPr/>
          <p:nvPr/>
        </p:nvSpPr>
        <p:spPr>
          <a:xfrm>
            <a:off x="2143108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Овал 188"/>
          <p:cNvSpPr/>
          <p:nvPr/>
        </p:nvSpPr>
        <p:spPr>
          <a:xfrm>
            <a:off x="2500298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Овал 189"/>
          <p:cNvSpPr/>
          <p:nvPr/>
        </p:nvSpPr>
        <p:spPr>
          <a:xfrm>
            <a:off x="2857488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1" name="Овал 190"/>
          <p:cNvSpPr/>
          <p:nvPr/>
        </p:nvSpPr>
        <p:spPr>
          <a:xfrm>
            <a:off x="3214678" y="450057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Овал 191"/>
          <p:cNvSpPr/>
          <p:nvPr/>
        </p:nvSpPr>
        <p:spPr>
          <a:xfrm>
            <a:off x="3571868" y="450057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Овал 200"/>
          <p:cNvSpPr/>
          <p:nvPr/>
        </p:nvSpPr>
        <p:spPr>
          <a:xfrm>
            <a:off x="6858016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2" name="Овал 201"/>
          <p:cNvSpPr/>
          <p:nvPr/>
        </p:nvSpPr>
        <p:spPr>
          <a:xfrm>
            <a:off x="7215206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3" name="TextBox 202"/>
          <p:cNvSpPr txBox="1"/>
          <p:nvPr/>
        </p:nvSpPr>
        <p:spPr>
          <a:xfrm>
            <a:off x="7858148" y="492919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1</a:t>
            </a:r>
            <a:endParaRPr lang="ru-RU" sz="2000" dirty="0"/>
          </a:p>
        </p:txBody>
      </p:sp>
      <p:sp>
        <p:nvSpPr>
          <p:cNvPr id="204" name="TextBox 203"/>
          <p:cNvSpPr txBox="1"/>
          <p:nvPr/>
        </p:nvSpPr>
        <p:spPr>
          <a:xfrm>
            <a:off x="8286776" y="492919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9</a:t>
            </a:r>
            <a:endParaRPr lang="ru-RU" sz="2000" dirty="0"/>
          </a:p>
        </p:txBody>
      </p:sp>
      <p:sp>
        <p:nvSpPr>
          <p:cNvPr id="205" name="Овал 204"/>
          <p:cNvSpPr/>
          <p:nvPr/>
        </p:nvSpPr>
        <p:spPr>
          <a:xfrm>
            <a:off x="357158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" name="Овал 205"/>
          <p:cNvSpPr/>
          <p:nvPr/>
        </p:nvSpPr>
        <p:spPr>
          <a:xfrm>
            <a:off x="714348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7" name="Овал 206"/>
          <p:cNvSpPr/>
          <p:nvPr/>
        </p:nvSpPr>
        <p:spPr>
          <a:xfrm>
            <a:off x="1071538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" name="Овал 207"/>
          <p:cNvSpPr/>
          <p:nvPr/>
        </p:nvSpPr>
        <p:spPr>
          <a:xfrm>
            <a:off x="1428728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9" name="Овал 208"/>
          <p:cNvSpPr/>
          <p:nvPr/>
        </p:nvSpPr>
        <p:spPr>
          <a:xfrm>
            <a:off x="1785918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0" name="Овал 209"/>
          <p:cNvSpPr/>
          <p:nvPr/>
        </p:nvSpPr>
        <p:spPr>
          <a:xfrm>
            <a:off x="2143108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Овал 210"/>
          <p:cNvSpPr/>
          <p:nvPr/>
        </p:nvSpPr>
        <p:spPr>
          <a:xfrm>
            <a:off x="2500298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Овал 211"/>
          <p:cNvSpPr/>
          <p:nvPr/>
        </p:nvSpPr>
        <p:spPr>
          <a:xfrm>
            <a:off x="2857488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" name="Овал 212"/>
          <p:cNvSpPr/>
          <p:nvPr/>
        </p:nvSpPr>
        <p:spPr>
          <a:xfrm>
            <a:off x="3214678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4" name="Овал 213"/>
          <p:cNvSpPr/>
          <p:nvPr/>
        </p:nvSpPr>
        <p:spPr>
          <a:xfrm>
            <a:off x="3571868" y="485776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4" name="Овал 223"/>
          <p:cNvSpPr/>
          <p:nvPr/>
        </p:nvSpPr>
        <p:spPr>
          <a:xfrm>
            <a:off x="7215206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" name="Овал 224"/>
          <p:cNvSpPr/>
          <p:nvPr/>
        </p:nvSpPr>
        <p:spPr>
          <a:xfrm>
            <a:off x="4000496" y="235743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6" name="Овал 225"/>
          <p:cNvSpPr/>
          <p:nvPr/>
        </p:nvSpPr>
        <p:spPr>
          <a:xfrm>
            <a:off x="4000496" y="200024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7" name="Овал 226"/>
          <p:cNvSpPr/>
          <p:nvPr/>
        </p:nvSpPr>
        <p:spPr>
          <a:xfrm>
            <a:off x="4714876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8" name="Овал 227"/>
          <p:cNvSpPr/>
          <p:nvPr/>
        </p:nvSpPr>
        <p:spPr>
          <a:xfrm>
            <a:off x="4714876" y="307181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9" name="Овал 228"/>
          <p:cNvSpPr/>
          <p:nvPr/>
        </p:nvSpPr>
        <p:spPr>
          <a:xfrm>
            <a:off x="4714876" y="271462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0" name="Овал 229"/>
          <p:cNvSpPr/>
          <p:nvPr/>
        </p:nvSpPr>
        <p:spPr>
          <a:xfrm>
            <a:off x="5072066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Овал 230"/>
          <p:cNvSpPr/>
          <p:nvPr/>
        </p:nvSpPr>
        <p:spPr>
          <a:xfrm>
            <a:off x="5072066" y="307181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Овал 231"/>
          <p:cNvSpPr/>
          <p:nvPr/>
        </p:nvSpPr>
        <p:spPr>
          <a:xfrm>
            <a:off x="5429256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Овал 232"/>
          <p:cNvSpPr/>
          <p:nvPr/>
        </p:nvSpPr>
        <p:spPr>
          <a:xfrm>
            <a:off x="5786446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Овал 233"/>
          <p:cNvSpPr/>
          <p:nvPr/>
        </p:nvSpPr>
        <p:spPr>
          <a:xfrm>
            <a:off x="6143636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" name="Овал 234"/>
          <p:cNvSpPr/>
          <p:nvPr/>
        </p:nvSpPr>
        <p:spPr>
          <a:xfrm>
            <a:off x="6143636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Овал 235"/>
          <p:cNvSpPr/>
          <p:nvPr/>
        </p:nvSpPr>
        <p:spPr>
          <a:xfrm>
            <a:off x="6143636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Овал 236"/>
          <p:cNvSpPr/>
          <p:nvPr/>
        </p:nvSpPr>
        <p:spPr>
          <a:xfrm>
            <a:off x="6500826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8" name="Овал 237"/>
          <p:cNvSpPr/>
          <p:nvPr/>
        </p:nvSpPr>
        <p:spPr>
          <a:xfrm>
            <a:off x="6500826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9" name="Овал 238"/>
          <p:cNvSpPr/>
          <p:nvPr/>
        </p:nvSpPr>
        <p:spPr>
          <a:xfrm>
            <a:off x="6858016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0" name="Овал 239"/>
          <p:cNvSpPr/>
          <p:nvPr/>
        </p:nvSpPr>
        <p:spPr>
          <a:xfrm>
            <a:off x="4357686" y="271462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Овал 240"/>
          <p:cNvSpPr/>
          <p:nvPr/>
        </p:nvSpPr>
        <p:spPr>
          <a:xfrm>
            <a:off x="4000496" y="271462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2" name="Овал 241"/>
          <p:cNvSpPr/>
          <p:nvPr/>
        </p:nvSpPr>
        <p:spPr>
          <a:xfrm>
            <a:off x="4357686" y="307181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" name="Овал 242"/>
          <p:cNvSpPr/>
          <p:nvPr/>
        </p:nvSpPr>
        <p:spPr>
          <a:xfrm>
            <a:off x="4000496" y="307181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4" name="Овал 243"/>
          <p:cNvSpPr/>
          <p:nvPr/>
        </p:nvSpPr>
        <p:spPr>
          <a:xfrm>
            <a:off x="4357686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" name="Овал 244"/>
          <p:cNvSpPr/>
          <p:nvPr/>
        </p:nvSpPr>
        <p:spPr>
          <a:xfrm>
            <a:off x="5786446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6" name="Овал 245"/>
          <p:cNvSpPr/>
          <p:nvPr/>
        </p:nvSpPr>
        <p:spPr>
          <a:xfrm>
            <a:off x="5786446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7" name="Овал 246"/>
          <p:cNvSpPr/>
          <p:nvPr/>
        </p:nvSpPr>
        <p:spPr>
          <a:xfrm>
            <a:off x="4000496" y="342900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8" name="Овал 247"/>
          <p:cNvSpPr/>
          <p:nvPr/>
        </p:nvSpPr>
        <p:spPr>
          <a:xfrm>
            <a:off x="5786446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9" name="Овал 248"/>
          <p:cNvSpPr/>
          <p:nvPr/>
        </p:nvSpPr>
        <p:spPr>
          <a:xfrm>
            <a:off x="4714876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0" name="Овал 249"/>
          <p:cNvSpPr/>
          <p:nvPr/>
        </p:nvSpPr>
        <p:spPr>
          <a:xfrm>
            <a:off x="5072066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1" name="Овал 250"/>
          <p:cNvSpPr/>
          <p:nvPr/>
        </p:nvSpPr>
        <p:spPr>
          <a:xfrm>
            <a:off x="4000496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2" name="Овал 251"/>
          <p:cNvSpPr/>
          <p:nvPr/>
        </p:nvSpPr>
        <p:spPr>
          <a:xfrm>
            <a:off x="5429256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3" name="Овал 252"/>
          <p:cNvSpPr/>
          <p:nvPr/>
        </p:nvSpPr>
        <p:spPr>
          <a:xfrm>
            <a:off x="5429256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4" name="Овал 253"/>
          <p:cNvSpPr/>
          <p:nvPr/>
        </p:nvSpPr>
        <p:spPr>
          <a:xfrm>
            <a:off x="5429256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5" name="Овал 254"/>
          <p:cNvSpPr/>
          <p:nvPr/>
        </p:nvSpPr>
        <p:spPr>
          <a:xfrm>
            <a:off x="5786446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" name="Овал 255"/>
          <p:cNvSpPr/>
          <p:nvPr/>
        </p:nvSpPr>
        <p:spPr>
          <a:xfrm>
            <a:off x="4357686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7" name="Овал 256"/>
          <p:cNvSpPr/>
          <p:nvPr/>
        </p:nvSpPr>
        <p:spPr>
          <a:xfrm>
            <a:off x="4000496" y="378619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8" name="Овал 257"/>
          <p:cNvSpPr/>
          <p:nvPr/>
        </p:nvSpPr>
        <p:spPr>
          <a:xfrm>
            <a:off x="5072066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9" name="Овал 258"/>
          <p:cNvSpPr/>
          <p:nvPr/>
        </p:nvSpPr>
        <p:spPr>
          <a:xfrm>
            <a:off x="4714876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0" name="Овал 259"/>
          <p:cNvSpPr/>
          <p:nvPr/>
        </p:nvSpPr>
        <p:spPr>
          <a:xfrm>
            <a:off x="4357686" y="414338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1" name="Овал 260"/>
          <p:cNvSpPr/>
          <p:nvPr/>
        </p:nvSpPr>
        <p:spPr>
          <a:xfrm>
            <a:off x="5072066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2" name="Овал 261"/>
          <p:cNvSpPr/>
          <p:nvPr/>
        </p:nvSpPr>
        <p:spPr>
          <a:xfrm>
            <a:off x="4714876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3" name="Овал 262"/>
          <p:cNvSpPr/>
          <p:nvPr/>
        </p:nvSpPr>
        <p:spPr>
          <a:xfrm>
            <a:off x="4357686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4" name="Овал 263"/>
          <p:cNvSpPr/>
          <p:nvPr/>
        </p:nvSpPr>
        <p:spPr>
          <a:xfrm>
            <a:off x="5429256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5" name="Овал 264"/>
          <p:cNvSpPr/>
          <p:nvPr/>
        </p:nvSpPr>
        <p:spPr>
          <a:xfrm>
            <a:off x="4000496" y="450057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" name="Овал 265"/>
          <p:cNvSpPr/>
          <p:nvPr/>
        </p:nvSpPr>
        <p:spPr>
          <a:xfrm>
            <a:off x="4714876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7" name="Овал 266"/>
          <p:cNvSpPr/>
          <p:nvPr/>
        </p:nvSpPr>
        <p:spPr>
          <a:xfrm>
            <a:off x="5072066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8" name="Овал 267"/>
          <p:cNvSpPr/>
          <p:nvPr/>
        </p:nvSpPr>
        <p:spPr>
          <a:xfrm>
            <a:off x="4357686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9" name="Овал 268"/>
          <p:cNvSpPr/>
          <p:nvPr/>
        </p:nvSpPr>
        <p:spPr>
          <a:xfrm>
            <a:off x="4000496" y="4857760"/>
            <a:ext cx="285752" cy="2857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357158" y="200024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14348" y="235743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357158" y="235743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3" name="Овал 222"/>
          <p:cNvSpPr/>
          <p:nvPr/>
        </p:nvSpPr>
        <p:spPr>
          <a:xfrm>
            <a:off x="3214678" y="485776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357158" y="271462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714348" y="271462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071538" y="271462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357158" y="307181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714348" y="307181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/>
          <p:cNvSpPr/>
          <p:nvPr/>
        </p:nvSpPr>
        <p:spPr>
          <a:xfrm>
            <a:off x="1071538" y="307181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Овал 107"/>
          <p:cNvSpPr/>
          <p:nvPr/>
        </p:nvSpPr>
        <p:spPr>
          <a:xfrm>
            <a:off x="1428728" y="307181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Овал 126"/>
          <p:cNvSpPr/>
          <p:nvPr/>
        </p:nvSpPr>
        <p:spPr>
          <a:xfrm>
            <a:off x="357158" y="342900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Овал 127"/>
          <p:cNvSpPr/>
          <p:nvPr/>
        </p:nvSpPr>
        <p:spPr>
          <a:xfrm>
            <a:off x="714348" y="342900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Овал 128"/>
          <p:cNvSpPr/>
          <p:nvPr/>
        </p:nvSpPr>
        <p:spPr>
          <a:xfrm>
            <a:off x="1071538" y="342900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Овал 129"/>
          <p:cNvSpPr/>
          <p:nvPr/>
        </p:nvSpPr>
        <p:spPr>
          <a:xfrm>
            <a:off x="1428728" y="342900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1785918" y="342900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Овал 148"/>
          <p:cNvSpPr/>
          <p:nvPr/>
        </p:nvSpPr>
        <p:spPr>
          <a:xfrm>
            <a:off x="357158" y="378619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Овал 149"/>
          <p:cNvSpPr/>
          <p:nvPr/>
        </p:nvSpPr>
        <p:spPr>
          <a:xfrm>
            <a:off x="714348" y="378619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Овал 150"/>
          <p:cNvSpPr/>
          <p:nvPr/>
        </p:nvSpPr>
        <p:spPr>
          <a:xfrm>
            <a:off x="1071538" y="378619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Овал 151"/>
          <p:cNvSpPr/>
          <p:nvPr/>
        </p:nvSpPr>
        <p:spPr>
          <a:xfrm>
            <a:off x="1428728" y="378619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Овал 152"/>
          <p:cNvSpPr/>
          <p:nvPr/>
        </p:nvSpPr>
        <p:spPr>
          <a:xfrm>
            <a:off x="1785918" y="378619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Овал 153"/>
          <p:cNvSpPr/>
          <p:nvPr/>
        </p:nvSpPr>
        <p:spPr>
          <a:xfrm>
            <a:off x="2143108" y="378619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Овал 170"/>
          <p:cNvSpPr/>
          <p:nvPr/>
        </p:nvSpPr>
        <p:spPr>
          <a:xfrm>
            <a:off x="357158" y="414338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Овал 171"/>
          <p:cNvSpPr/>
          <p:nvPr/>
        </p:nvSpPr>
        <p:spPr>
          <a:xfrm>
            <a:off x="714348" y="414338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Овал 172"/>
          <p:cNvSpPr/>
          <p:nvPr/>
        </p:nvSpPr>
        <p:spPr>
          <a:xfrm>
            <a:off x="1071538" y="414338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Овал 173"/>
          <p:cNvSpPr/>
          <p:nvPr/>
        </p:nvSpPr>
        <p:spPr>
          <a:xfrm>
            <a:off x="1428728" y="414338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Овал 174"/>
          <p:cNvSpPr/>
          <p:nvPr/>
        </p:nvSpPr>
        <p:spPr>
          <a:xfrm>
            <a:off x="1785918" y="414338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Овал 175"/>
          <p:cNvSpPr/>
          <p:nvPr/>
        </p:nvSpPr>
        <p:spPr>
          <a:xfrm>
            <a:off x="2143108" y="414338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Овал 176"/>
          <p:cNvSpPr/>
          <p:nvPr/>
        </p:nvSpPr>
        <p:spPr>
          <a:xfrm>
            <a:off x="2500298" y="414338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Овал 192"/>
          <p:cNvSpPr/>
          <p:nvPr/>
        </p:nvSpPr>
        <p:spPr>
          <a:xfrm>
            <a:off x="2857488" y="450057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Овал 193"/>
          <p:cNvSpPr/>
          <p:nvPr/>
        </p:nvSpPr>
        <p:spPr>
          <a:xfrm>
            <a:off x="2500298" y="450057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Овал 194"/>
          <p:cNvSpPr/>
          <p:nvPr/>
        </p:nvSpPr>
        <p:spPr>
          <a:xfrm>
            <a:off x="2143108" y="450057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6" name="Овал 195"/>
          <p:cNvSpPr/>
          <p:nvPr/>
        </p:nvSpPr>
        <p:spPr>
          <a:xfrm>
            <a:off x="1785918" y="450057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Овал 196"/>
          <p:cNvSpPr/>
          <p:nvPr/>
        </p:nvSpPr>
        <p:spPr>
          <a:xfrm>
            <a:off x="1428728" y="450057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8" name="Овал 197"/>
          <p:cNvSpPr/>
          <p:nvPr/>
        </p:nvSpPr>
        <p:spPr>
          <a:xfrm>
            <a:off x="1071538" y="450057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9" name="Овал 198"/>
          <p:cNvSpPr/>
          <p:nvPr/>
        </p:nvSpPr>
        <p:spPr>
          <a:xfrm>
            <a:off x="714348" y="450057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0" name="Овал 199"/>
          <p:cNvSpPr/>
          <p:nvPr/>
        </p:nvSpPr>
        <p:spPr>
          <a:xfrm>
            <a:off x="357158" y="450057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" name="Овал 214"/>
          <p:cNvSpPr/>
          <p:nvPr/>
        </p:nvSpPr>
        <p:spPr>
          <a:xfrm>
            <a:off x="357158" y="485776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6" name="Овал 215"/>
          <p:cNvSpPr/>
          <p:nvPr/>
        </p:nvSpPr>
        <p:spPr>
          <a:xfrm>
            <a:off x="714348" y="485776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7" name="Овал 216"/>
          <p:cNvSpPr/>
          <p:nvPr/>
        </p:nvSpPr>
        <p:spPr>
          <a:xfrm>
            <a:off x="1071538" y="485776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8" name="Овал 217"/>
          <p:cNvSpPr/>
          <p:nvPr/>
        </p:nvSpPr>
        <p:spPr>
          <a:xfrm>
            <a:off x="1428728" y="485776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9" name="Овал 218"/>
          <p:cNvSpPr/>
          <p:nvPr/>
        </p:nvSpPr>
        <p:spPr>
          <a:xfrm>
            <a:off x="1785918" y="485776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0" name="Овал 219"/>
          <p:cNvSpPr/>
          <p:nvPr/>
        </p:nvSpPr>
        <p:spPr>
          <a:xfrm>
            <a:off x="2143108" y="485776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1" name="Овал 220"/>
          <p:cNvSpPr/>
          <p:nvPr/>
        </p:nvSpPr>
        <p:spPr>
          <a:xfrm>
            <a:off x="2500298" y="485776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2" name="Овал 221"/>
          <p:cNvSpPr/>
          <p:nvPr/>
        </p:nvSpPr>
        <p:spPr>
          <a:xfrm>
            <a:off x="2857488" y="4857760"/>
            <a:ext cx="285752" cy="2857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7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8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99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00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3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04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05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8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09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0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3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14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5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8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19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20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3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24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25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8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29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30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3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34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35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8" dur="5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39" dur="5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40" dur="5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3" dur="5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44" dur="5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45" dur="5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55112E-17 L 0.39809 -0.00139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5" dur="500" autoRev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246" dur="500" autoRev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47" dur="500" autoRev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500" autoRev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0" dur="50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251" dur="50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52" dur="50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50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5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256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57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0" dur="50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261" dur="50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62" dur="50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5" dur="50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266" dur="50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67" dur="50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50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70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271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72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75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276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77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8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0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281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82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5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286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87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7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97" dur="500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298" dur="500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99" dur="500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0" dur="500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39809 -0.00115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" y="-1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33333E-6 L 0.39844 -0.00115 " pathEditMode="relative" rAng="0" ptsTypes="AA">
                                      <p:cBhvr>
                                        <p:cTn id="40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05" dur="100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406" dur="100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07" dur="100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8" dur="100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0" dur="100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411" dur="100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12" dur="100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3" dur="100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5" dur="100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416" dur="100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17" dur="100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8" dur="100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20" dur="100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421" dur="100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22" dur="100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3" dur="100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25" dur="100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426" dur="100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27" dur="100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100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30" dur="100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431" dur="100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32" dur="100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3" dur="100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35" dur="100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436" dur="100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37" dur="100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8" dur="100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40" dur="1000" autoRev="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441" dur="1000" autoRev="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2" dur="1000" autoRev="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3" dur="1000" autoRev="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7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53" dur="100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454" dur="100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55" dur="100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100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58" dur="1000" autoRev="1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459" dur="1000" autoRev="1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60" dur="1000" autoRev="1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1" dur="1000" autoRev="1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8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39809 -0.0007 " pathEditMode="relative" rAng="0" ptsTypes="AA">
                                      <p:cBhvr>
                                        <p:cTn id="56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" y="0"/>
                                    </p:animMotion>
                                  </p:childTnLst>
                                </p:cTn>
                              </p:par>
                              <p:par>
                                <p:cTn id="56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0.39844 -0.0007 " pathEditMode="relative" rAng="0" ptsTypes="AA">
                                      <p:cBhvr>
                                        <p:cTn id="56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" y="0"/>
                                    </p:animMotion>
                                  </p:childTnLst>
                                </p:cTn>
                              </p:par>
                              <p:par>
                                <p:cTn id="56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39861 -0.0007 " pathEditMode="relative" rAng="0" ptsTypes="AA">
                                      <p:cBhvr>
                                        <p:cTn id="56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3" dur="1000" autoRev="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574" dur="1000" autoRev="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75" dur="1000" autoRev="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6" dur="1000" autoRev="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8" dur="1000" autoRev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579" dur="1000" autoRev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80" dur="1000" autoRev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1" dur="1000" autoRev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83" dur="1000" autoRev="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584" dur="1000" autoRev="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85" dur="1000" autoRev="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6" dur="1000" autoRev="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88" dur="1000" autoRev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589" dur="1000" autoRev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90" dur="1000" autoRev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1" dur="1000" autoRev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93" dur="1000" autoRev="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594" dur="1000" autoRev="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95" dur="1000" autoRev="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6" dur="1000" autoRev="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98" dur="1000" autoRev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599" dur="1000" autoRev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00" dur="1000" autoRev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1" dur="1000" autoRev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03" dur="1000" autoRev="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604" dur="1000" autoRev="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05" dur="1000" autoRev="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6" dur="1000" autoRev="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27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16" dur="1000" autoRev="1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617" dur="1000" autoRev="1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18" dur="1000" autoRev="1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9" dur="1000" autoRev="1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21" dur="1000" autoRev="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622" dur="1000" autoRev="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23" dur="1000" autoRev="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4" dur="1000" autoRev="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26" dur="1000" autoRev="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627" dur="1000" autoRev="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28" dur="1000" autoRev="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9" dur="1000" autoRev="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fill="hold">
                      <p:stCondLst>
                        <p:cond delay="indefinite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2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6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0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6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4" fill="hold">
                      <p:stCondLst>
                        <p:cond delay="indefinite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73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739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74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743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4" fill="hold">
                      <p:stCondLst>
                        <p:cond delay="indefinite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47" dur="1000" autoRev="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748" dur="1000" autoRev="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749" dur="1000" autoRev="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0" dur="1000" autoRev="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52" dur="100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753" dur="100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754" dur="100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5" dur="100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57" dur="1000" autoRev="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758" dur="1000" autoRev="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759" dur="1000" autoRev="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0" dur="1000" autoRev="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62" dur="1000" autoRev="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763" dur="1000" autoRev="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764" dur="1000" autoRev="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5" dur="1000" autoRev="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67" dur="1000" autoRev="1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768" dur="1000" autoRev="1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769" dur="1000" autoRev="1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0" dur="1000" autoRev="1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2" dur="1000" autoRev="1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773" dur="1000" autoRev="1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774" dur="1000" autoRev="1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5" dur="1000" autoRev="1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2" fill="hold">
                      <p:stCondLst>
                        <p:cond delay="indefinite"/>
                      </p:stCondLst>
                      <p:childTnLst>
                        <p:par>
                          <p:cTn id="783" fill="hold">
                            <p:stCondLst>
                              <p:cond delay="0"/>
                            </p:stCondLst>
                            <p:childTnLst>
                              <p:par>
                                <p:cTn id="784" presetID="27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85" dur="1000" autoRev="1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786" dur="1000" autoRev="1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787" dur="1000" autoRev="1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8" dur="1000" autoRev="1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90" dur="1000" autoRev="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791" dur="1000" autoRev="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792" dur="1000" autoRev="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3" dur="1000" autoRev="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95" dur="1000" autoRev="1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796" dur="1000" autoRev="1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797" dur="1000" autoRev="1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8" dur="1000" autoRev="1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00" dur="1000" autoRev="1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801" dur="1000" autoRev="1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802" dur="1000" autoRev="1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3" dur="1000" autoRev="1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4" fill="hold">
                      <p:stCondLst>
                        <p:cond delay="indefinite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6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0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4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8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4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5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91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917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919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921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923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4" fill="hold">
                      <p:stCondLst>
                        <p:cond delay="indefinite"/>
                      </p:stCondLst>
                      <p:childTnLst>
                        <p:par>
                          <p:cTn id="925" fill="hold">
                            <p:stCondLst>
                              <p:cond delay="0"/>
                            </p:stCondLst>
                            <p:childTnLst>
                              <p:par>
                                <p:cTn id="926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27" dur="1000" autoRev="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928" dur="1000" autoRev="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929" dur="1000" autoRev="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0" dur="1000" autoRev="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32" dur="1000" autoRev="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933" dur="1000" autoRev="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934" dur="1000" autoRev="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5" dur="1000" autoRev="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37" dur="1000" autoRev="1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938" dur="1000" autoRev="1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939" dur="1000" autoRev="1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0" dur="1000" autoRev="1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42" dur="1000" autoRev="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943" dur="1000" autoRev="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944" dur="1000" autoRev="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5" dur="1000" autoRev="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47" dur="1000" autoRev="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948" dur="1000" autoRev="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949" dur="1000" autoRev="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0" dur="1000" autoRev="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1" fill="hold">
                      <p:stCondLst>
                        <p:cond delay="indefinite"/>
                      </p:stCondLst>
                      <p:childTnLst>
                        <p:par>
                          <p:cTn id="952" fill="hold">
                            <p:stCondLst>
                              <p:cond delay="0"/>
                            </p:stCondLst>
                            <p:childTnLst>
                              <p:par>
                                <p:cTn id="9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7" fill="hold">
                      <p:stCondLst>
                        <p:cond delay="indefinite"/>
                      </p:stCondLst>
                      <p:childTnLst>
                        <p:par>
                          <p:cTn id="958" fill="hold">
                            <p:stCondLst>
                              <p:cond delay="0"/>
                            </p:stCondLst>
                            <p:childTnLst>
                              <p:par>
                                <p:cTn id="959" presetID="27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60" dur="1000" autoRev="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961" dur="1000" autoRev="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962" dur="1000" autoRev="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3" dur="1000" autoRev="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4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65" dur="1000" autoRev="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966" dur="1000" autoRev="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967" dur="1000" autoRev="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8" dur="1000" autoRev="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70" dur="1000" autoRev="1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971" dur="1000" autoRev="1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972" dur="1000" autoRev="1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3" dur="1000" autoRev="1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75" dur="1000" autoRev="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976" dur="1000" autoRev="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977" dur="1000" autoRev="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8" dur="1000" autoRev="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9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80" dur="1000" autoRev="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981" dur="1000" autoRev="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982" dur="1000" autoRev="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3" dur="1000" autoRev="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4" fill="hold">
                      <p:stCondLst>
                        <p:cond delay="indefinite"/>
                      </p:stCondLst>
                      <p:childTnLst>
                        <p:par>
                          <p:cTn id="985" fill="hold">
                            <p:stCondLst>
                              <p:cond delay="0"/>
                            </p:stCondLst>
                            <p:childTnLst>
                              <p:par>
                                <p:cTn id="98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0" fill="hold">
                      <p:stCondLst>
                        <p:cond delay="indefinite"/>
                      </p:stCondLst>
                      <p:childTnLst>
                        <p:par>
                          <p:cTn id="991" fill="hold">
                            <p:stCondLst>
                              <p:cond delay="0"/>
                            </p:stCondLst>
                            <p:childTnLst>
                              <p:par>
                                <p:cTn id="992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9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2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4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5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6" fill="hold">
                      <p:stCondLst>
                        <p:cond delay="indefinite"/>
                      </p:stCondLst>
                      <p:childTnLst>
                        <p:par>
                          <p:cTn id="1097" fill="hold">
                            <p:stCondLst>
                              <p:cond delay="0"/>
                            </p:stCondLst>
                            <p:childTnLst>
                              <p:par>
                                <p:cTn id="109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09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101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103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105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107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109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0" fill="hold">
                      <p:stCondLst>
                        <p:cond delay="indefinite"/>
                      </p:stCondLst>
                      <p:childTnLst>
                        <p:par>
                          <p:cTn id="1111" fill="hold">
                            <p:stCondLst>
                              <p:cond delay="0"/>
                            </p:stCondLst>
                            <p:childTnLst>
                              <p:par>
                                <p:cTn id="1112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13" dur="1000" autoRev="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114" dur="1000" autoRev="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15" dur="1000" autoRev="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6" dur="1000" autoRev="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7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18" dur="1000" autoRev="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119" dur="1000" autoRev="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20" dur="1000" autoRev="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1" dur="1000" autoRev="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23" dur="1000" autoRev="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124" dur="1000" autoRev="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25" dur="1000" autoRev="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6" dur="1000" autoRev="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7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28" dur="1000" autoRev="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129" dur="1000" autoRev="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30" dur="1000" autoRev="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1" dur="1000" autoRev="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2" fill="hold">
                      <p:stCondLst>
                        <p:cond delay="indefinite"/>
                      </p:stCondLst>
                      <p:childTnLst>
                        <p:par>
                          <p:cTn id="1133" fill="hold">
                            <p:stCondLst>
                              <p:cond delay="0"/>
                            </p:stCondLst>
                            <p:childTnLst>
                              <p:par>
                                <p:cTn id="11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8" fill="hold">
                      <p:stCondLst>
                        <p:cond delay="indefinite"/>
                      </p:stCondLst>
                      <p:childTnLst>
                        <p:par>
                          <p:cTn id="1139" fill="hold">
                            <p:stCondLst>
                              <p:cond delay="0"/>
                            </p:stCondLst>
                            <p:childTnLst>
                              <p:par>
                                <p:cTn id="1140" presetID="27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41" dur="1000" autoRev="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142" dur="1000" autoRev="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43" dur="1000" autoRev="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4" dur="1000" autoRev="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5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46" dur="1000" autoRev="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147" dur="1000" autoRev="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48" dur="1000" autoRev="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9" dur="1000" autoRev="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0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51" dur="1000" autoRev="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152" dur="1000" autoRev="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53" dur="1000" autoRev="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4" dur="1000" autoRev="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5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56" dur="1000" autoRev="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157" dur="1000" autoRev="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58" dur="1000" autoRev="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9" dur="1000" autoRev="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0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61" dur="1000" autoRev="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162" dur="1000" autoRev="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63" dur="1000" autoRev="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4" dur="1000" autoRev="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5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66" dur="1000" autoRev="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167" dur="1000" autoRev="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68" dur="1000" autoRev="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9" dur="1000" autoRev="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0" fill="hold">
                      <p:stCondLst>
                        <p:cond delay="indefinite"/>
                      </p:stCondLst>
                      <p:childTnLst>
                        <p:par>
                          <p:cTn id="1171" fill="hold">
                            <p:stCondLst>
                              <p:cond delay="0"/>
                            </p:stCondLst>
                            <p:childTnLst>
                              <p:par>
                                <p:cTn id="11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6" fill="hold">
                      <p:stCondLst>
                        <p:cond delay="indefinite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2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6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0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4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8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2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6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0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1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73 0 " pathEditMode="relative" ptsTypes="AA">
                                      <p:cBhvr>
                                        <p:cTn id="1289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73 0 " pathEditMode="relative" ptsTypes="AA">
                                      <p:cBhvr>
                                        <p:cTn id="1291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73 0 " pathEditMode="relative" ptsTypes="AA">
                                      <p:cBhvr>
                                        <p:cTn id="1293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73 0 " pathEditMode="relative" ptsTypes="AA">
                                      <p:cBhvr>
                                        <p:cTn id="1295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73 0 " pathEditMode="relative" ptsTypes="AA">
                                      <p:cBhvr>
                                        <p:cTn id="1297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73 0 " pathEditMode="relative" ptsTypes="AA">
                                      <p:cBhvr>
                                        <p:cTn id="1299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0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73 0 " pathEditMode="relative" ptsTypes="AA">
                                      <p:cBhvr>
                                        <p:cTn id="1301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2" fill="hold">
                      <p:stCondLst>
                        <p:cond delay="indefinite"/>
                      </p:stCondLst>
                      <p:childTnLst>
                        <p:par>
                          <p:cTn id="1303" fill="hold">
                            <p:stCondLst>
                              <p:cond delay="0"/>
                            </p:stCondLst>
                            <p:childTnLst>
                              <p:par>
                                <p:cTn id="1304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05" dur="1000" autoRev="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306" dur="1000" autoRev="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307" dur="1000" autoRev="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8" dur="1000" autoRev="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10" dur="1000" autoRev="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311" dur="1000" autoRev="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312" dur="1000" autoRev="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3" dur="1000" autoRev="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15" dur="1000" autoRev="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316" dur="1000" autoRev="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317" dur="1000" autoRev="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8" dur="1000" autoRev="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9" fill="hold">
                      <p:stCondLst>
                        <p:cond delay="indefinite"/>
                      </p:stCondLst>
                      <p:childTnLst>
                        <p:par>
                          <p:cTn id="1320" fill="hold">
                            <p:stCondLst>
                              <p:cond delay="0"/>
                            </p:stCondLst>
                            <p:childTnLst>
                              <p:par>
                                <p:cTn id="13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5" fill="hold">
                      <p:stCondLst>
                        <p:cond delay="indefinite"/>
                      </p:stCondLst>
                      <p:childTnLst>
                        <p:par>
                          <p:cTn id="1326" fill="hold">
                            <p:stCondLst>
                              <p:cond delay="0"/>
                            </p:stCondLst>
                            <p:childTnLst>
                              <p:par>
                                <p:cTn id="1327" presetID="27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28" dur="1000" autoRev="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329" dur="1000" autoRev="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330" dur="1000" autoRev="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1" dur="1000" autoRev="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2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33" dur="1000" autoRev="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334" dur="1000" autoRev="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335" dur="1000" autoRev="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6" dur="1000" autoRev="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7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38" dur="1000" autoRev="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339" dur="1000" autoRev="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340" dur="1000" autoRev="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1" dur="1000" autoRev="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2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43" dur="1000" autoRev="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344" dur="1000" autoRev="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345" dur="1000" autoRev="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6" dur="1000" autoRev="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7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48" dur="1000" autoRev="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349" dur="1000" autoRev="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350" dur="1000" autoRev="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1" dur="1000" autoRev="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2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53" dur="1000" autoRev="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354" dur="1000" autoRev="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355" dur="1000" autoRev="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6" dur="1000" autoRev="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7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58" dur="1000" autoRev="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359" dur="1000" autoRev="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360" dur="1000" autoRev="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1" dur="1000" autoRev="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2" fill="hold">
                      <p:stCondLst>
                        <p:cond delay="indefinite"/>
                      </p:stCondLst>
                      <p:childTnLst>
                        <p:par>
                          <p:cTn id="1363" fill="hold">
                            <p:stCondLst>
                              <p:cond delay="0"/>
                            </p:stCondLst>
                            <p:childTnLst>
                              <p:par>
                                <p:cTn id="13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8" fill="hold">
                      <p:stCondLst>
                        <p:cond delay="indefinite"/>
                      </p:stCondLst>
                      <p:childTnLst>
                        <p:par>
                          <p:cTn id="1369" fill="hold">
                            <p:stCondLst>
                              <p:cond delay="0"/>
                            </p:stCondLst>
                            <p:childTnLst>
                              <p:par>
                                <p:cTn id="1370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4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8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2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6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4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8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5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6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0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4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5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8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9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3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6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4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5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1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2" fill="hold">
                      <p:stCondLst>
                        <p:cond delay="indefinite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485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8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487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8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489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491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493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495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497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499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0" fill="hold">
                      <p:stCondLst>
                        <p:cond delay="indefinite"/>
                      </p:stCondLst>
                      <p:childTnLst>
                        <p:par>
                          <p:cTn id="1501" fill="hold">
                            <p:stCondLst>
                              <p:cond delay="0"/>
                            </p:stCondLst>
                            <p:childTnLst>
                              <p:par>
                                <p:cTn id="1502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03" dur="1000" autoRev="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504" dur="1000" autoRev="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505" dur="1000" autoRev="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6" dur="1000" autoRev="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7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08" dur="1000" autoRev="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509" dur="1000" autoRev="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510" dur="1000" autoRev="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1" dur="1000" autoRev="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2" fill="hold">
                      <p:stCondLst>
                        <p:cond delay="indefinite"/>
                      </p:stCondLst>
                      <p:childTnLst>
                        <p:par>
                          <p:cTn id="1513" fill="hold">
                            <p:stCondLst>
                              <p:cond delay="0"/>
                            </p:stCondLst>
                            <p:childTnLst>
                              <p:par>
                                <p:cTn id="15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8" fill="hold">
                      <p:stCondLst>
                        <p:cond delay="indefinite"/>
                      </p:stCondLst>
                      <p:childTnLst>
                        <p:par>
                          <p:cTn id="1519" fill="hold">
                            <p:stCondLst>
                              <p:cond delay="0"/>
                            </p:stCondLst>
                            <p:childTnLst>
                              <p:par>
                                <p:cTn id="1520" presetID="27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21" dur="1000" autoRev="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522" dur="1000" autoRev="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523" dur="1000" autoRev="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4" dur="1000" autoRev="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5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26" dur="1000" autoRev="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527" dur="1000" autoRev="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528" dur="1000" autoRev="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9" dur="1000" autoRev="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0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31" dur="1000" autoRev="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532" dur="1000" autoRev="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533" dur="1000" autoRev="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4" dur="1000" autoRev="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5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36" dur="1000" autoRev="1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537" dur="1000" autoRev="1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538" dur="1000" autoRev="1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9" dur="1000" autoRev="1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0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41" dur="1000" autoRev="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542" dur="1000" autoRev="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543" dur="1000" autoRev="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4" dur="1000" autoRev="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5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46" dur="1000" autoRev="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547" dur="1000" autoRev="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548" dur="1000" autoRev="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9" dur="1000" autoRev="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0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51" dur="1000" autoRev="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552" dur="1000" autoRev="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553" dur="1000" autoRev="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4" dur="1000" autoRev="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5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56" dur="1000" autoRev="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557" dur="1000" autoRev="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558" dur="1000" autoRev="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9" dur="1000" autoRev="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0" fill="hold">
                      <p:stCondLst>
                        <p:cond delay="indefinite"/>
                      </p:stCondLst>
                      <p:childTnLst>
                        <p:par>
                          <p:cTn id="1561" fill="hold">
                            <p:stCondLst>
                              <p:cond delay="0"/>
                            </p:stCondLst>
                            <p:childTnLst>
                              <p:par>
                                <p:cTn id="15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4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6" fill="hold">
                      <p:stCondLst>
                        <p:cond delay="indefinite"/>
                      </p:stCondLst>
                      <p:childTnLst>
                        <p:par>
                          <p:cTn id="1567" fill="hold">
                            <p:stCondLst>
                              <p:cond delay="0"/>
                            </p:stCondLst>
                            <p:childTnLst>
                              <p:par>
                                <p:cTn id="1568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0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1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2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6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0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4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8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2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6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0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2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9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6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5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3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6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0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1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4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5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9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3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6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7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0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5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4" fill="hold">
                      <p:stCondLst>
                        <p:cond delay="indefinite"/>
                      </p:stCondLst>
                      <p:childTnLst>
                        <p:par>
                          <p:cTn id="1685" fill="hold">
                            <p:stCondLst>
                              <p:cond delay="0"/>
                            </p:stCondLst>
                            <p:childTnLst>
                              <p:par>
                                <p:cTn id="168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687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8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689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691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693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695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697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699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0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701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0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156 0 " pathEditMode="relative" ptsTypes="AA">
                                      <p:cBhvr>
                                        <p:cTn id="1703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4" fill="hold">
                      <p:stCondLst>
                        <p:cond delay="indefinite"/>
                      </p:stCondLst>
                      <p:childTnLst>
                        <p:par>
                          <p:cTn id="1705" fill="hold">
                            <p:stCondLst>
                              <p:cond delay="0"/>
                            </p:stCondLst>
                            <p:childTnLst>
                              <p:par>
                                <p:cTn id="1706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07" dur="1000" autoRev="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708" dur="1000" autoRev="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709" dur="1000" autoRev="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0" dur="1000" autoRev="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1" fill="hold">
                      <p:stCondLst>
                        <p:cond delay="indefinite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7" fill="hold">
                      <p:stCondLst>
                        <p:cond delay="indefinite"/>
                      </p:stCondLst>
                      <p:childTnLst>
                        <p:par>
                          <p:cTn id="1718" fill="hold">
                            <p:stCondLst>
                              <p:cond delay="0"/>
                            </p:stCondLst>
                            <p:childTnLst>
                              <p:par>
                                <p:cTn id="1719" presetID="27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20" dur="1000" autoRev="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721" dur="1000" autoRev="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722" dur="1000" autoRev="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3" dur="1000" autoRev="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4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25" dur="1000" autoRev="1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726" dur="1000" autoRev="1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727" dur="1000" autoRev="1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8" dur="1000" autoRev="1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9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30" dur="1000" autoRev="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731" dur="1000" autoRev="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732" dur="1000" autoRev="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3" dur="1000" autoRev="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4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35" dur="1000" autoRev="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736" dur="1000" autoRev="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737" dur="1000" autoRev="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8" dur="1000" autoRev="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9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40" dur="1000" autoRev="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741" dur="1000" autoRev="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742" dur="1000" autoRev="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3" dur="1000" autoRev="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4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45" dur="1000" autoRev="1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746" dur="1000" autoRev="1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747" dur="1000" autoRev="1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8" dur="1000" autoRev="1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9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50" dur="1000" autoRev="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751" dur="1000" autoRev="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752" dur="1000" autoRev="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3" dur="1000" autoRev="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4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55" dur="1000" autoRev="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756" dur="1000" autoRev="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757" dur="1000" autoRev="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8" dur="1000" autoRev="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9" presetID="27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60" dur="1000" autoRev="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761" dur="1000" autoRev="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762" dur="1000" autoRev="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3" dur="1000" autoRev="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4" fill="hold">
                      <p:stCondLst>
                        <p:cond delay="indefinite"/>
                      </p:stCondLst>
                      <p:childTnLst>
                        <p:par>
                          <p:cTn id="1765" fill="hold">
                            <p:stCondLst>
                              <p:cond delay="0"/>
                            </p:stCondLst>
                            <p:childTnLst>
                              <p:par>
                                <p:cTn id="17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2" animBg="1"/>
      <p:bldP spid="5" grpId="3" animBg="1"/>
      <p:bldP spid="6" grpId="2" animBg="1"/>
      <p:bldP spid="6" grpId="3" animBg="1"/>
      <p:bldP spid="7" grpId="2" animBg="1"/>
      <p:bldP spid="7" grpId="3" animBg="1"/>
      <p:bldP spid="8" grpId="2" animBg="1"/>
      <p:bldP spid="8" grpId="3" animBg="1"/>
      <p:bldP spid="9" grpId="2" animBg="1"/>
      <p:bldP spid="9" grpId="3" animBg="1"/>
      <p:bldP spid="10" grpId="2" animBg="1"/>
      <p:bldP spid="10" grpId="3" animBg="1"/>
      <p:bldP spid="11" grpId="2" animBg="1"/>
      <p:bldP spid="11" grpId="3" animBg="1"/>
      <p:bldP spid="12" grpId="2" animBg="1"/>
      <p:bldP spid="12" grpId="3" animBg="1"/>
      <p:bldP spid="13" grpId="2" animBg="1"/>
      <p:bldP spid="13" grpId="3" animBg="1"/>
      <p:bldP spid="14" grpId="2" animBg="1"/>
      <p:bldP spid="14" grpId="3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 animBg="1"/>
      <p:bldP spid="52" grpId="0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 animBg="1"/>
      <p:bldP spid="74" grpId="0" animBg="1"/>
      <p:bldP spid="75" grpId="0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/>
      <p:bldP spid="94" grpId="0"/>
      <p:bldP spid="95" grpId="0" animBg="1"/>
      <p:bldP spid="96" grpId="0" animBg="1"/>
      <p:bldP spid="97" grpId="0" animBg="1"/>
      <p:bldP spid="98" grpId="0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/>
      <p:bldP spid="116" grpId="0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55" grpId="0" animBg="1"/>
      <p:bldP spid="156" grpId="0" animBg="1"/>
      <p:bldP spid="157" grpId="0" animBg="1"/>
      <p:bldP spid="158" grpId="0" animBg="1"/>
      <p:bldP spid="159" grpId="0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8" grpId="0" animBg="1"/>
      <p:bldP spid="179" grpId="0" animBg="1"/>
      <p:bldP spid="180" grpId="0" animBg="1"/>
      <p:bldP spid="181" grpId="0"/>
      <p:bldP spid="182" grpId="0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1" grpId="1" animBg="1"/>
      <p:bldP spid="192" grpId="0" animBg="1"/>
      <p:bldP spid="192" grpId="1" animBg="1"/>
      <p:bldP spid="201" grpId="0" animBg="1"/>
      <p:bldP spid="202" grpId="0" animBg="1"/>
      <p:bldP spid="203" grpId="0"/>
      <p:bldP spid="204" grpId="0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4" grpId="1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38" grpId="2" animBg="1"/>
      <p:bldP spid="38" grpId="3" animBg="1"/>
      <p:bldP spid="61" grpId="2" animBg="1"/>
      <p:bldP spid="61" grpId="3" animBg="1"/>
      <p:bldP spid="61" grpId="4" animBg="1"/>
      <p:bldP spid="62" grpId="2" animBg="1"/>
      <p:bldP spid="62" grpId="3" animBg="1"/>
      <p:bldP spid="62" grpId="4" animBg="1"/>
      <p:bldP spid="223" grpId="2" animBg="1"/>
      <p:bldP spid="223" grpId="3" animBg="1"/>
      <p:bldP spid="223" grpId="4" animBg="1"/>
      <p:bldP spid="76" grpId="2" animBg="1"/>
      <p:bldP spid="76" grpId="3" animBg="1"/>
      <p:bldP spid="76" grpId="4" animBg="1"/>
      <p:bldP spid="84" grpId="2" animBg="1"/>
      <p:bldP spid="84" grpId="3" animBg="1"/>
      <p:bldP spid="84" grpId="4" animBg="1"/>
      <p:bldP spid="85" grpId="2" animBg="1"/>
      <p:bldP spid="85" grpId="3" animBg="1"/>
      <p:bldP spid="85" grpId="4" animBg="1"/>
      <p:bldP spid="105" grpId="2" animBg="1"/>
      <p:bldP spid="105" grpId="3" animBg="1"/>
      <p:bldP spid="105" grpId="4" animBg="1"/>
      <p:bldP spid="106" grpId="2" animBg="1"/>
      <p:bldP spid="106" grpId="3" animBg="1"/>
      <p:bldP spid="106" grpId="4" animBg="1"/>
      <p:bldP spid="107" grpId="2" animBg="1"/>
      <p:bldP spid="107" grpId="3" animBg="1"/>
      <p:bldP spid="107" grpId="4" animBg="1"/>
      <p:bldP spid="108" grpId="2" animBg="1"/>
      <p:bldP spid="108" grpId="3" animBg="1"/>
      <p:bldP spid="108" grpId="4" animBg="1"/>
      <p:bldP spid="127" grpId="2" animBg="1"/>
      <p:bldP spid="127" grpId="3" animBg="1"/>
      <p:bldP spid="127" grpId="4" animBg="1"/>
      <p:bldP spid="128" grpId="2" animBg="1"/>
      <p:bldP spid="128" grpId="3" animBg="1"/>
      <p:bldP spid="128" grpId="4" animBg="1"/>
      <p:bldP spid="129" grpId="2" animBg="1"/>
      <p:bldP spid="129" grpId="3" animBg="1"/>
      <p:bldP spid="129" grpId="4" animBg="1"/>
      <p:bldP spid="130" grpId="2" animBg="1"/>
      <p:bldP spid="130" grpId="3" animBg="1"/>
      <p:bldP spid="130" grpId="4" animBg="1"/>
      <p:bldP spid="131" grpId="2" animBg="1"/>
      <p:bldP spid="131" grpId="3" animBg="1"/>
      <p:bldP spid="131" grpId="4" animBg="1"/>
      <p:bldP spid="149" grpId="2" animBg="1"/>
      <p:bldP spid="149" grpId="3" animBg="1"/>
      <p:bldP spid="149" grpId="4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71" grpId="2" animBg="1"/>
      <p:bldP spid="171" grpId="3" animBg="1"/>
      <p:bldP spid="171" grpId="4" animBg="1"/>
      <p:bldP spid="172" grpId="2" animBg="1"/>
      <p:bldP spid="172" grpId="3" animBg="1"/>
      <p:bldP spid="172" grpId="4" animBg="1"/>
      <p:bldP spid="173" grpId="2" animBg="1"/>
      <p:bldP spid="173" grpId="3" animBg="1"/>
      <p:bldP spid="173" grpId="4" animBg="1"/>
      <p:bldP spid="174" grpId="2" animBg="1"/>
      <p:bldP spid="174" grpId="3" animBg="1"/>
      <p:bldP spid="174" grpId="4" animBg="1"/>
      <p:bldP spid="175" grpId="2" animBg="1"/>
      <p:bldP spid="175" grpId="3" animBg="1"/>
      <p:bldP spid="175" grpId="4" animBg="1"/>
      <p:bldP spid="176" grpId="2" animBg="1"/>
      <p:bldP spid="176" grpId="3" animBg="1"/>
      <p:bldP spid="176" grpId="4" animBg="1"/>
      <p:bldP spid="177" grpId="2" animBg="1"/>
      <p:bldP spid="177" grpId="3" animBg="1"/>
      <p:bldP spid="177" grpId="4" animBg="1"/>
      <p:bldP spid="193" grpId="2" animBg="1"/>
      <p:bldP spid="193" grpId="3" animBg="1"/>
      <p:bldP spid="193" grpId="4" animBg="1"/>
      <p:bldP spid="194" grpId="2" animBg="1"/>
      <p:bldP spid="194" grpId="3" animBg="1"/>
      <p:bldP spid="194" grpId="4" animBg="1"/>
      <p:bldP spid="195" grpId="0" animBg="1"/>
      <p:bldP spid="195" grpId="1" animBg="1"/>
      <p:bldP spid="196" grpId="2" animBg="1"/>
      <p:bldP spid="196" grpId="3" animBg="1"/>
      <p:bldP spid="196" grpId="4" animBg="1"/>
      <p:bldP spid="197" grpId="2" animBg="1"/>
      <p:bldP spid="197" grpId="3" animBg="1"/>
      <p:bldP spid="197" grpId="4" animBg="1"/>
      <p:bldP spid="198" grpId="2" animBg="1"/>
      <p:bldP spid="198" grpId="3" animBg="1"/>
      <p:bldP spid="198" grpId="4" animBg="1"/>
      <p:bldP spid="199" grpId="2" animBg="1"/>
      <p:bldP spid="199" grpId="3" animBg="1"/>
      <p:bldP spid="199" grpId="4" animBg="1"/>
      <p:bldP spid="200" grpId="2" animBg="1"/>
      <p:bldP spid="200" grpId="3" animBg="1"/>
      <p:bldP spid="200" grpId="4" animBg="1"/>
      <p:bldP spid="215" grpId="2" animBg="1"/>
      <p:bldP spid="215" grpId="3" animBg="1"/>
      <p:bldP spid="215" grpId="4" animBg="1"/>
      <p:bldP spid="216" grpId="2" animBg="1"/>
      <p:bldP spid="216" grpId="3" animBg="1"/>
      <p:bldP spid="216" grpId="4" animBg="1"/>
      <p:bldP spid="217" grpId="2" animBg="1"/>
      <p:bldP spid="217" grpId="3" animBg="1"/>
      <p:bldP spid="217" grpId="4" animBg="1"/>
      <p:bldP spid="218" grpId="2" animBg="1"/>
      <p:bldP spid="218" grpId="3" animBg="1"/>
      <p:bldP spid="218" grpId="4" animBg="1"/>
      <p:bldP spid="219" grpId="2" animBg="1"/>
      <p:bldP spid="219" grpId="3" animBg="1"/>
      <p:bldP spid="219" grpId="4" animBg="1"/>
      <p:bldP spid="220" grpId="2" animBg="1"/>
      <p:bldP spid="220" grpId="3" animBg="1"/>
      <p:bldP spid="220" grpId="4" animBg="1"/>
      <p:bldP spid="221" grpId="2" animBg="1"/>
      <p:bldP spid="221" grpId="3" animBg="1"/>
      <p:bldP spid="221" grpId="4" animBg="1"/>
      <p:bldP spid="222" grpId="2" animBg="1"/>
      <p:bldP spid="222" grpId="3" animBg="1"/>
      <p:bldP spid="222" grpId="4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7929618" cy="301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142984"/>
            <a:ext cx="3800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43151"/>
          <a:stretch>
            <a:fillRect/>
          </a:stretch>
        </p:blipFill>
        <p:spPr bwMode="auto">
          <a:xfrm>
            <a:off x="428596" y="1643050"/>
            <a:ext cx="4071966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929190" y="171448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8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r="43227"/>
          <a:stretch>
            <a:fillRect/>
          </a:stretch>
        </p:blipFill>
        <p:spPr bwMode="auto">
          <a:xfrm>
            <a:off x="428596" y="2071678"/>
            <a:ext cx="4071966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929190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7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 l="993" r="42384" b="22413"/>
          <a:stretch>
            <a:fillRect/>
          </a:stretch>
        </p:blipFill>
        <p:spPr bwMode="auto">
          <a:xfrm>
            <a:off x="428596" y="2571744"/>
            <a:ext cx="4071966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929190" y="242886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6,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7818" y="242886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5,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8" y="242886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4,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2198" y="242886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3,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0826" y="242886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2,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16" y="24288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 r="42424"/>
          <a:stretch>
            <a:fillRect/>
          </a:stretch>
        </p:blipFill>
        <p:spPr bwMode="auto">
          <a:xfrm>
            <a:off x="428596" y="2857496"/>
            <a:ext cx="4071966" cy="42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929190" y="278605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6,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7818" y="27860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7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3286124"/>
            <a:ext cx="4048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4929190" y="314324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4,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57818" y="31432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5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3108" y="214290"/>
            <a:ext cx="4357718" cy="97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4572000" y="171448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1)</a:t>
            </a:r>
            <a:endParaRPr lang="ru-RU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207167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2)</a:t>
            </a:r>
            <a:endParaRPr lang="ru-RU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0" y="242886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3)</a:t>
            </a:r>
            <a:endParaRPr lang="ru-RU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0" y="278605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4)</a:t>
            </a:r>
            <a:endParaRPr lang="ru-RU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0" y="31432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5)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20" grpId="0"/>
      <p:bldP spid="21" grpId="0"/>
      <p:bldP spid="24" grpId="0"/>
      <p:bldP spid="25" grpId="0"/>
      <p:bldP spid="26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3"/>
            <a:ext cx="8643998" cy="314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928670"/>
            <a:ext cx="82010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Дуга 24"/>
          <p:cNvSpPr/>
          <p:nvPr/>
        </p:nvSpPr>
        <p:spPr>
          <a:xfrm rot="10800000">
            <a:off x="2571736" y="1785926"/>
            <a:ext cx="785818" cy="714380"/>
          </a:xfrm>
          <a:prstGeom prst="arc">
            <a:avLst>
              <a:gd name="adj1" fmla="val 10932184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уга 25"/>
          <p:cNvSpPr/>
          <p:nvPr/>
        </p:nvSpPr>
        <p:spPr>
          <a:xfrm rot="10800000">
            <a:off x="2143108" y="1643050"/>
            <a:ext cx="1714512" cy="1000132"/>
          </a:xfrm>
          <a:prstGeom prst="arc">
            <a:avLst>
              <a:gd name="adj1" fmla="val 10932184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уга 26"/>
          <p:cNvSpPr/>
          <p:nvPr/>
        </p:nvSpPr>
        <p:spPr>
          <a:xfrm rot="10800000">
            <a:off x="1714480" y="1428736"/>
            <a:ext cx="2500330" cy="1357322"/>
          </a:xfrm>
          <a:prstGeom prst="arc">
            <a:avLst>
              <a:gd name="adj1" fmla="val 10932184"/>
              <a:gd name="adj2" fmla="val 2152647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Дуга 27"/>
          <p:cNvSpPr/>
          <p:nvPr/>
        </p:nvSpPr>
        <p:spPr>
          <a:xfrm rot="10800000">
            <a:off x="1285852" y="1357298"/>
            <a:ext cx="3429024" cy="1643074"/>
          </a:xfrm>
          <a:prstGeom prst="arc">
            <a:avLst>
              <a:gd name="adj1" fmla="val 10782741"/>
              <a:gd name="adj2" fmla="val 2157932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1142976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500166" y="185736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857356" y="185736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3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57422" y="185736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4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86050" y="1857364"/>
            <a:ext cx="33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5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214678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6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643306" y="185736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7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00496" y="185736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8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00562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9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57818" y="207167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1  +  9 = </a:t>
            </a:r>
            <a:endParaRPr lang="ru-RU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57818" y="2428868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9  +  1 =  1  0</a:t>
            </a:r>
            <a:endParaRPr lang="ru-RU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57818" y="24288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  +  8 = </a:t>
            </a:r>
            <a:endParaRPr lang="ru-RU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57818" y="2786058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  +  2 =  1  0</a:t>
            </a:r>
            <a:endParaRPr lang="ru-RU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57818" y="2786058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  +  7 =  </a:t>
            </a:r>
            <a:endParaRPr lang="ru-RU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57818" y="3143248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7  +  3 =  1  0</a:t>
            </a:r>
            <a:endParaRPr lang="ru-RU" dirty="0"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57818" y="3143248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  +  6 =  </a:t>
            </a:r>
            <a:endParaRPr lang="ru-RU" dirty="0"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57818" y="3500438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6  +  4 =  1  0</a:t>
            </a:r>
            <a:endParaRPr lang="ru-RU" dirty="0"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57818" y="3500438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5  +  5 =  1  0</a:t>
            </a:r>
            <a:endParaRPr lang="ru-RU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43636" y="2071678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 1 0</a:t>
            </a:r>
            <a:endParaRPr lang="ru-RU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43636" y="2428868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 1 0</a:t>
            </a:r>
            <a:endParaRPr lang="ru-RU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43636" y="2786058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 1 0</a:t>
            </a:r>
            <a:endParaRPr lang="ru-RU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43636" y="3143248"/>
            <a:ext cx="524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</a:rPr>
              <a:t> 1 0</a:t>
            </a:r>
            <a:endParaRPr lang="ru-RU" dirty="0">
              <a:latin typeface="+mn-lt"/>
            </a:endParaRPr>
          </a:p>
        </p:txBody>
      </p:sp>
      <p:pic>
        <p:nvPicPr>
          <p:cNvPr id="37" name="Picture 2" descr="D:\ААА\Маша\скачанные файл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071810"/>
            <a:ext cx="1372608" cy="1428760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571472" y="350043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</a:t>
            </a:r>
            <a:endParaRPr lang="ru-RU" sz="3600" b="1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2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53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9" dur="250" autoRev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60" dur="250" autoRev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9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9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0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0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046 C 0.03091 0.00393 0.06198 0.00764 0.07691 -0.0007 C 0.09184 -0.00903 0.08716 -0.04144 0.08924 -0.04908 " pathEditMode="relative" rAng="0" ptsTypes="aaA">
                                      <p:cBhvr>
                                        <p:cTn id="10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-2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5" dur="25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16" dur="25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25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2" dur="25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23" dur="25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4" dur="25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5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5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6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6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6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C 0.03056 0.00232 0.06146 0.00463 0.07657 -0.00416 C 0.09184 -0.01296 0.0882 -0.04467 0.09063 -0.05278 " pathEditMode="relative" rAng="0" ptsTypes="aaA">
                                      <p:cBhvr>
                                        <p:cTn id="1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-24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8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79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0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5" dur="250" autoRev="1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86" dur="250" autoRev="1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7" dur="250" autoRev="1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autoRev="1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C 0.02917 0.00486 0.05851 0.00972 0.07379 0.00138 C 0.08907 -0.00695 0.08872 -0.04144 0.09184 -0.05 " pathEditMode="relative" rAng="0" ptsTypes="aaA">
                                      <p:cBhvr>
                                        <p:cTn id="2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-20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1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242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3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8" dur="250" autoRev="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249" dur="250" autoRev="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0" dur="250" autoRev="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250" autoRev="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8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8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9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046 C 0.00052 0.00069 0.00122 0.00115 0.01702 0.00046 C 0.03264 -0.00024 0.08177 0.00486 0.09462 -0.00325 C 0.10747 -0.01112 0.09375 -0.04005 0.09358 -0.04723 " pathEditMode="relative" rAng="0" ptsTypes="aaaA">
                                      <p:cBhvr>
                                        <p:cTn id="2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-22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4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305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6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7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34" grpId="0"/>
      <p:bldP spid="34" grpId="1"/>
      <p:bldP spid="35" grpId="0"/>
      <p:bldP spid="35" grpId="1"/>
      <p:bldP spid="35" grpId="2"/>
      <p:bldP spid="36" grpId="0"/>
      <p:bldP spid="36" grpId="1"/>
      <p:bldP spid="38" grpId="0"/>
      <p:bldP spid="38" grpId="1"/>
      <p:bldP spid="38" grpId="2"/>
      <p:bldP spid="39" grpId="0"/>
      <p:bldP spid="39" grpId="1"/>
      <p:bldP spid="40" grpId="0"/>
      <p:bldP spid="40" grpId="1"/>
      <p:bldP spid="40" grpId="2"/>
      <p:bldP spid="42" grpId="0"/>
      <p:bldP spid="42" grpId="1"/>
      <p:bldP spid="43" grpId="0"/>
      <p:bldP spid="43" grpId="1"/>
      <p:bldP spid="43" grpId="2"/>
      <p:bldP spid="44" grpId="0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3" grpId="0"/>
      <p:bldP spid="33" grpId="1"/>
      <p:bldP spid="33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30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785786" y="1285860"/>
            <a:ext cx="1571636" cy="10715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429388" y="1285860"/>
            <a:ext cx="1571636" cy="10715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03"/>
            <a:ext cx="8358246" cy="300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214422"/>
            <a:ext cx="928694" cy="107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1214422"/>
            <a:ext cx="112027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12"/>
          <p:cNvPicPr>
            <a:picLocks noChangeAspect="1"/>
          </p:cNvPicPr>
          <p:nvPr/>
        </p:nvPicPr>
        <p:blipFill>
          <a:blip r:embed="rId6"/>
          <a:srcRect l="38945" t="5594" r="29301" b="4909"/>
          <a:stretch>
            <a:fillRect/>
          </a:stretch>
        </p:blipFill>
        <p:spPr bwMode="auto">
          <a:xfrm rot="5400000">
            <a:off x="2928926" y="3857629"/>
            <a:ext cx="3000396" cy="22860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3286116" y="371475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5</a:t>
            </a:r>
            <a:endParaRPr lang="ru-RU" sz="32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1934" y="371475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5</a:t>
            </a:r>
            <a:endParaRPr lang="ru-RU" sz="3200" dirty="0">
              <a:latin typeface="+mn-lt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3786182" y="1000108"/>
            <a:ext cx="1285884" cy="14287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786050" y="714356"/>
            <a:ext cx="3571900" cy="19288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714744" y="371475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+</a:t>
            </a:r>
            <a:endParaRPr lang="ru-RU" sz="32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9124" y="3714752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=  1  0</a:t>
            </a:r>
            <a:endParaRPr lang="ru-RU" sz="32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6116" y="442913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5</a:t>
            </a:r>
            <a:endParaRPr lang="ru-RU" sz="32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71934" y="442913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5</a:t>
            </a:r>
            <a:endParaRPr lang="ru-RU" sz="3200" dirty="0">
              <a:latin typeface="+mn-lt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flipH="1">
            <a:off x="3786182" y="2357430"/>
            <a:ext cx="1285884" cy="14287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714744" y="442913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+</a:t>
            </a:r>
            <a:endParaRPr lang="ru-RU" sz="3200" dirty="0">
              <a:latin typeface="+mn-lt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786050" y="714356"/>
            <a:ext cx="3571900" cy="19288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500562" y="4429132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=  1  0</a:t>
            </a:r>
            <a:endParaRPr lang="ru-RU" sz="3200" dirty="0">
              <a:latin typeface="+mn-lt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786050" y="714356"/>
            <a:ext cx="3571900" cy="19288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3214678" y="5072074"/>
            <a:ext cx="880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 1  0</a:t>
            </a:r>
            <a:endParaRPr lang="ru-RU" sz="32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29124" y="507207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5</a:t>
            </a:r>
            <a:endParaRPr lang="ru-RU" sz="3200" dirty="0">
              <a:latin typeface="+mn-lt"/>
            </a:endParaRPr>
          </a:p>
        </p:txBody>
      </p:sp>
      <p:sp>
        <p:nvSpPr>
          <p:cNvPr id="27" name="Прямоугольник с одним вырезанным углом 26"/>
          <p:cNvSpPr/>
          <p:nvPr/>
        </p:nvSpPr>
        <p:spPr>
          <a:xfrm>
            <a:off x="3428992" y="1285860"/>
            <a:ext cx="928694" cy="1000132"/>
          </a:xfrm>
          <a:prstGeom prst="snip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4071934" y="5072074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-</a:t>
            </a:r>
            <a:endParaRPr lang="ru-RU" sz="3200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57752" y="5072074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= 5</a:t>
            </a:r>
            <a:endParaRPr lang="ru-RU" sz="3200" dirty="0">
              <a:latin typeface="+mn-lt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6050" y="714356"/>
            <a:ext cx="3571900" cy="19288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3286116" y="5786454"/>
            <a:ext cx="78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1  0</a:t>
            </a:r>
            <a:endParaRPr lang="ru-RU" sz="3200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29124" y="578645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5</a:t>
            </a:r>
            <a:endParaRPr lang="ru-RU" sz="3200" dirty="0">
              <a:latin typeface="+mn-lt"/>
            </a:endParaRPr>
          </a:p>
        </p:txBody>
      </p:sp>
      <p:sp>
        <p:nvSpPr>
          <p:cNvPr id="35" name="Прямоугольник с одним вырезанным углом 34"/>
          <p:cNvSpPr/>
          <p:nvPr/>
        </p:nvSpPr>
        <p:spPr>
          <a:xfrm flipH="1">
            <a:off x="4357686" y="1285860"/>
            <a:ext cx="928694" cy="1000132"/>
          </a:xfrm>
          <a:prstGeom prst="snip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4143372" y="5786454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-</a:t>
            </a:r>
            <a:endParaRPr lang="ru-RU" sz="3200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57752" y="5786454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= 5</a:t>
            </a:r>
            <a:endParaRPr lang="ru-RU" sz="3200" dirty="0">
              <a:latin typeface="+mn-lt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1285860"/>
            <a:ext cx="928694" cy="104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6247" y="1285860"/>
            <a:ext cx="1148589" cy="10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3357554" y="371475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4</a:t>
            </a:r>
            <a:endParaRPr lang="ru-RU" sz="3200" dirty="0"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71934" y="371475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6</a:t>
            </a:r>
            <a:endParaRPr lang="ru-RU" sz="3200" dirty="0">
              <a:latin typeface="+mn-lt"/>
            </a:endParaRPr>
          </a:p>
        </p:txBody>
      </p:sp>
      <p:sp>
        <p:nvSpPr>
          <p:cNvPr id="44" name="Стрелка вправо 43"/>
          <p:cNvSpPr/>
          <p:nvPr/>
        </p:nvSpPr>
        <p:spPr>
          <a:xfrm>
            <a:off x="3786182" y="1071546"/>
            <a:ext cx="1357322" cy="14287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3714744" y="371475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+</a:t>
            </a:r>
            <a:endParaRPr lang="ru-RU" sz="3200" dirty="0">
              <a:latin typeface="+mn-lt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2928926" y="785794"/>
            <a:ext cx="3071834" cy="185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4500562" y="3714752"/>
            <a:ext cx="1085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=  1 2</a:t>
            </a:r>
            <a:endParaRPr lang="ru-RU" sz="3200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7554" y="442913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6</a:t>
            </a:r>
            <a:endParaRPr lang="ru-RU" sz="3200" dirty="0"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71934" y="442913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4</a:t>
            </a:r>
            <a:endParaRPr lang="ru-RU" sz="3200" dirty="0">
              <a:latin typeface="+mn-lt"/>
            </a:endParaRPr>
          </a:p>
        </p:txBody>
      </p:sp>
      <p:sp>
        <p:nvSpPr>
          <p:cNvPr id="50" name="Стрелка вправо 49"/>
          <p:cNvSpPr/>
          <p:nvPr/>
        </p:nvSpPr>
        <p:spPr>
          <a:xfrm flipH="1">
            <a:off x="3714744" y="2428868"/>
            <a:ext cx="1357322" cy="14287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3714744" y="442913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+</a:t>
            </a:r>
            <a:endParaRPr lang="ru-RU" sz="3200" dirty="0">
              <a:latin typeface="+mn-lt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2928926" y="785794"/>
            <a:ext cx="3071834" cy="185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4500562" y="4357694"/>
            <a:ext cx="1085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=  1 2</a:t>
            </a:r>
            <a:endParaRPr lang="ru-RU" sz="3200" dirty="0">
              <a:latin typeface="+mn-lt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2928926" y="785794"/>
            <a:ext cx="3071834" cy="185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3214678" y="5072074"/>
            <a:ext cx="880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  1 2</a:t>
            </a:r>
            <a:endParaRPr lang="ru-RU" sz="3200" dirty="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429124" y="507207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4</a:t>
            </a:r>
            <a:endParaRPr lang="ru-RU" sz="3200" dirty="0">
              <a:latin typeface="+mn-lt"/>
            </a:endParaRPr>
          </a:p>
        </p:txBody>
      </p:sp>
      <p:sp>
        <p:nvSpPr>
          <p:cNvPr id="57" name="Прямоугольник с одним вырезанным углом 56"/>
          <p:cNvSpPr/>
          <p:nvPr/>
        </p:nvSpPr>
        <p:spPr>
          <a:xfrm>
            <a:off x="3428992" y="1285860"/>
            <a:ext cx="857256" cy="1071570"/>
          </a:xfrm>
          <a:prstGeom prst="snip1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>
            <a:off x="4071934" y="5072074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-</a:t>
            </a:r>
            <a:endParaRPr lang="ru-RU" sz="3200" dirty="0">
              <a:latin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786314" y="5072074"/>
            <a:ext cx="784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 = 6</a:t>
            </a:r>
            <a:endParaRPr lang="ru-RU" sz="3200" dirty="0">
              <a:latin typeface="+mn-lt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2928926" y="785794"/>
            <a:ext cx="3071834" cy="185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3214678" y="5715016"/>
            <a:ext cx="880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  1 2</a:t>
            </a:r>
            <a:endParaRPr lang="ru-RU" sz="3200" dirty="0">
              <a:latin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29124" y="571501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6</a:t>
            </a:r>
            <a:endParaRPr lang="ru-RU" sz="3200" dirty="0">
              <a:latin typeface="+mn-lt"/>
            </a:endParaRPr>
          </a:p>
        </p:txBody>
      </p:sp>
      <p:sp>
        <p:nvSpPr>
          <p:cNvPr id="63" name="Прямоугольник с одним вырезанным углом 62"/>
          <p:cNvSpPr/>
          <p:nvPr/>
        </p:nvSpPr>
        <p:spPr>
          <a:xfrm flipH="1">
            <a:off x="4286248" y="1285860"/>
            <a:ext cx="928694" cy="1071570"/>
          </a:xfrm>
          <a:prstGeom prst="snip1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4143372" y="5715016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-</a:t>
            </a:r>
            <a:endParaRPr lang="ru-RU" sz="3200" dirty="0"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786314" y="5715016"/>
            <a:ext cx="784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n-lt"/>
              </a:rPr>
              <a:t> = 4</a:t>
            </a:r>
            <a:endParaRPr lang="ru-RU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8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6" presetClass="exit" presetSubtype="2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8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8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8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8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6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9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6" presetClass="exit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7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7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7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0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3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6" presetClass="exit" presetSubtype="2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2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4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5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8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0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1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2" fill="hold">
                      <p:stCondLst>
                        <p:cond delay="indefinite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1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1" grpId="1"/>
      <p:bldP spid="12" grpId="0"/>
      <p:bldP spid="12" grpId="1"/>
      <p:bldP spid="13" grpId="0" animBg="1"/>
      <p:bldP spid="13" grpId="1" animBg="1"/>
      <p:bldP spid="14" grpId="0" animBg="1"/>
      <p:bldP spid="14" grpId="1" animBg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4" grpId="2" animBg="1"/>
      <p:bldP spid="25" grpId="0"/>
      <p:bldP spid="25" grpId="1"/>
      <p:bldP spid="26" grpId="0"/>
      <p:bldP spid="26" grpId="1"/>
      <p:bldP spid="27" grpId="0" animBg="1"/>
      <p:bldP spid="27" grpId="1" animBg="1"/>
      <p:bldP spid="28" grpId="0"/>
      <p:bldP spid="28" grpId="1"/>
      <p:bldP spid="29" grpId="0"/>
      <p:bldP spid="29" grpId="1"/>
      <p:bldP spid="32" grpId="0" animBg="1"/>
      <p:bldP spid="32" grpId="3" animBg="1"/>
      <p:bldP spid="32" grpId="4" animBg="1"/>
      <p:bldP spid="33" grpId="0"/>
      <p:bldP spid="33" grpId="1"/>
      <p:bldP spid="34" grpId="0"/>
      <p:bldP spid="34" grpId="1"/>
      <p:bldP spid="35" grpId="0" animBg="1"/>
      <p:bldP spid="35" grpId="1" animBg="1"/>
      <p:bldP spid="36" grpId="0"/>
      <p:bldP spid="36" grpId="1"/>
      <p:bldP spid="37" grpId="0"/>
      <p:bldP spid="37" grpId="1"/>
      <p:bldP spid="42" grpId="0"/>
      <p:bldP spid="43" grpId="0"/>
      <p:bldP spid="44" grpId="0" animBg="1"/>
      <p:bldP spid="44" grpId="1" animBg="1"/>
      <p:bldP spid="45" grpId="0"/>
      <p:bldP spid="46" grpId="0" animBg="1"/>
      <p:bldP spid="46" grpId="1" animBg="1"/>
      <p:bldP spid="46" grpId="2" animBg="1"/>
      <p:bldP spid="47" grpId="0"/>
      <p:bldP spid="48" grpId="0"/>
      <p:bldP spid="49" grpId="0"/>
      <p:bldP spid="50" grpId="0" animBg="1"/>
      <p:bldP spid="50" grpId="1" animBg="1"/>
      <p:bldP spid="51" grpId="0"/>
      <p:bldP spid="52" grpId="0" animBg="1"/>
      <p:bldP spid="52" grpId="1" animBg="1"/>
      <p:bldP spid="52" grpId="3" animBg="1"/>
      <p:bldP spid="52" grpId="4" animBg="1"/>
      <p:bldP spid="53" grpId="0"/>
      <p:bldP spid="54" grpId="0" animBg="1"/>
      <p:bldP spid="54" grpId="1" animBg="1"/>
      <p:bldP spid="54" grpId="2" animBg="1"/>
      <p:bldP spid="55" grpId="0"/>
      <p:bldP spid="56" grpId="0"/>
      <p:bldP spid="57" grpId="0" animBg="1"/>
      <p:bldP spid="57" grpId="1" animBg="1"/>
      <p:bldP spid="58" grpId="0"/>
      <p:bldP spid="59" grpId="0"/>
      <p:bldP spid="60" grpId="0" animBg="1"/>
      <p:bldP spid="60" grpId="1" animBg="1"/>
      <p:bldP spid="60" grpId="2" animBg="1"/>
      <p:bldP spid="61" grpId="0"/>
      <p:bldP spid="62" grpId="0"/>
      <p:bldP spid="63" grpId="0" animBg="1"/>
      <p:bldP spid="63" grpId="1" animBg="1"/>
      <p:bldP spid="64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Прямая соединительная линия 151"/>
          <p:cNvCxnSpPr/>
          <p:nvPr/>
        </p:nvCxnSpPr>
        <p:spPr>
          <a:xfrm>
            <a:off x="1214414" y="5786454"/>
            <a:ext cx="4429156" cy="158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Овал 104"/>
          <p:cNvSpPr/>
          <p:nvPr/>
        </p:nvSpPr>
        <p:spPr>
          <a:xfrm>
            <a:off x="4143372" y="5786454"/>
            <a:ext cx="357190" cy="35719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Овал 158"/>
          <p:cNvSpPr/>
          <p:nvPr/>
        </p:nvSpPr>
        <p:spPr>
          <a:xfrm>
            <a:off x="1857356" y="5786454"/>
            <a:ext cx="357190" cy="35719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3214678" y="4357694"/>
            <a:ext cx="357190" cy="35719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14414" y="4357694"/>
            <a:ext cx="357190" cy="35719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3" name="Прямая соединительная линия 102"/>
          <p:cNvCxnSpPr/>
          <p:nvPr/>
        </p:nvCxnSpPr>
        <p:spPr>
          <a:xfrm>
            <a:off x="785786" y="2857496"/>
            <a:ext cx="4429156" cy="158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1000100" y="4357694"/>
            <a:ext cx="4429156" cy="158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Овал 82"/>
          <p:cNvSpPr/>
          <p:nvPr/>
        </p:nvSpPr>
        <p:spPr>
          <a:xfrm>
            <a:off x="4500562" y="2857496"/>
            <a:ext cx="357190" cy="35719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3357554" y="2857496"/>
            <a:ext cx="357190" cy="35719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42852"/>
            <a:ext cx="5929354" cy="12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736"/>
            <a:ext cx="52006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6215074" y="2500306"/>
            <a:ext cx="69762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8, 9</a:t>
            </a: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357562"/>
            <a:ext cx="40481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786322"/>
            <a:ext cx="3905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" name="TextBox 64"/>
          <p:cNvSpPr txBox="1"/>
          <p:nvPr/>
        </p:nvSpPr>
        <p:spPr>
          <a:xfrm>
            <a:off x="6215074" y="3929066"/>
            <a:ext cx="112562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2,3,4,5</a:t>
            </a:r>
            <a:endParaRPr lang="ru-RU" sz="2400" dirty="0"/>
          </a:p>
        </p:txBody>
      </p:sp>
      <p:sp>
        <p:nvSpPr>
          <p:cNvPr id="66" name="TextBox 65"/>
          <p:cNvSpPr txBox="1"/>
          <p:nvPr/>
        </p:nvSpPr>
        <p:spPr>
          <a:xfrm>
            <a:off x="6143636" y="5286388"/>
            <a:ext cx="138211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3,4,5,6,7</a:t>
            </a:r>
            <a:endParaRPr lang="ru-RU" sz="2400" dirty="0"/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rot="5400000" flipH="1" flipV="1">
            <a:off x="1107336" y="285670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rot="5400000" flipH="1" flipV="1">
            <a:off x="3858252" y="285670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rot="5400000" flipH="1" flipV="1">
            <a:off x="1500324" y="285670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rot="5400000" flipH="1" flipV="1">
            <a:off x="1893312" y="285670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rot="5400000" flipH="1" flipV="1">
            <a:off x="2286300" y="285670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rot="5400000" flipH="1" flipV="1">
            <a:off x="3465264" y="285670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rot="5400000" flipH="1" flipV="1">
            <a:off x="2679288" y="285670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rot="5400000" flipH="1" flipV="1">
            <a:off x="3072276" y="285670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1000100" y="28574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357290" y="285749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714480" y="285749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3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143108" y="285749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4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571736" y="2857496"/>
            <a:ext cx="33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5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000364" y="28574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6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357554" y="2857496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7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714744" y="285749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8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143372" y="28574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9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 rot="5400000" flipH="1" flipV="1">
            <a:off x="4215604" y="285670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rot="5400000" flipH="1" flipV="1">
            <a:off x="4572794" y="285670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4429124" y="285749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10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42910" y="2428868"/>
            <a:ext cx="298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Adobe Fan Heiti Std B" pitchFamily="34" charset="-128"/>
                <a:ea typeface="Adobe Fan Heiti Std B" pitchFamily="34" charset="-128"/>
              </a:rPr>
              <a:t>.</a:t>
            </a:r>
            <a:endParaRPr lang="ru-RU" sz="3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09" name="Дуга 108"/>
          <p:cNvSpPr/>
          <p:nvPr/>
        </p:nvSpPr>
        <p:spPr>
          <a:xfrm>
            <a:off x="-2928990" y="2214554"/>
            <a:ext cx="7572428" cy="1285884"/>
          </a:xfrm>
          <a:prstGeom prst="arc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Дуга 109"/>
          <p:cNvSpPr/>
          <p:nvPr/>
        </p:nvSpPr>
        <p:spPr>
          <a:xfrm flipH="1">
            <a:off x="3500430" y="2285992"/>
            <a:ext cx="3286148" cy="1357322"/>
          </a:xfrm>
          <a:prstGeom prst="arc">
            <a:avLst>
              <a:gd name="adj1" fmla="val 16200000"/>
              <a:gd name="adj2" fmla="val 21285683"/>
            </a:avLst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 rot="5400000" flipH="1" flipV="1">
            <a:off x="1321650" y="435690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 rot="5400000" flipH="1" flipV="1">
            <a:off x="4072566" y="435690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rot="5400000" flipH="1" flipV="1">
            <a:off x="1714638" y="435690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 rot="5400000" flipH="1" flipV="1">
            <a:off x="2107626" y="435690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 rot="5400000" flipH="1" flipV="1">
            <a:off x="2500614" y="435690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rot="5400000" flipH="1" flipV="1">
            <a:off x="3679578" y="435690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rot="5400000" flipH="1" flipV="1">
            <a:off x="2893602" y="435690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 rot="5400000" flipH="1" flipV="1">
            <a:off x="3286590" y="435690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214414" y="43576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571604" y="435769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928794" y="435769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3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357422" y="435769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4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86050" y="4357694"/>
            <a:ext cx="33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5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214678" y="43576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6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571868" y="435769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7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929058" y="435769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8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4357686" y="43576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9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129" name="Прямая соединительная линия 128"/>
          <p:cNvCxnSpPr/>
          <p:nvPr/>
        </p:nvCxnSpPr>
        <p:spPr>
          <a:xfrm rot="5400000" flipH="1" flipV="1">
            <a:off x="4429918" y="435690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 rot="5400000" flipH="1" flipV="1">
            <a:off x="4787108" y="435690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4643438" y="435769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10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57224" y="3929066"/>
            <a:ext cx="298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Adobe Fan Heiti Std B" pitchFamily="34" charset="-128"/>
                <a:ea typeface="Adobe Fan Heiti Std B" pitchFamily="34" charset="-128"/>
              </a:rPr>
              <a:t>.</a:t>
            </a:r>
            <a:endParaRPr lang="ru-RU" sz="3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33" name="Дуга 132"/>
          <p:cNvSpPr/>
          <p:nvPr/>
        </p:nvSpPr>
        <p:spPr>
          <a:xfrm flipH="1">
            <a:off x="1285852" y="3857628"/>
            <a:ext cx="7715272" cy="1143008"/>
          </a:xfrm>
          <a:prstGeom prst="arc">
            <a:avLst>
              <a:gd name="adj1" fmla="val 16200000"/>
              <a:gd name="adj2" fmla="val 21485968"/>
            </a:avLst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Дуга 133"/>
          <p:cNvSpPr/>
          <p:nvPr/>
        </p:nvSpPr>
        <p:spPr>
          <a:xfrm>
            <a:off x="-1428792" y="3857628"/>
            <a:ext cx="4786346" cy="928694"/>
          </a:xfrm>
          <a:prstGeom prst="arc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5" name="Прямая соединительная линия 134"/>
          <p:cNvCxnSpPr/>
          <p:nvPr/>
        </p:nvCxnSpPr>
        <p:spPr>
          <a:xfrm rot="5400000" flipH="1" flipV="1">
            <a:off x="1535964" y="578566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 rot="5400000" flipH="1" flipV="1">
            <a:off x="4286880" y="578566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 rot="5400000" flipH="1" flipV="1">
            <a:off x="1928952" y="578566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/>
          <p:nvPr/>
        </p:nvCxnSpPr>
        <p:spPr>
          <a:xfrm rot="5400000" flipH="1" flipV="1">
            <a:off x="2321940" y="578566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/>
          <p:nvPr/>
        </p:nvCxnSpPr>
        <p:spPr>
          <a:xfrm rot="5400000" flipH="1" flipV="1">
            <a:off x="2714928" y="578566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/>
          <p:nvPr/>
        </p:nvCxnSpPr>
        <p:spPr>
          <a:xfrm rot="5400000" flipH="1" flipV="1">
            <a:off x="3893892" y="578566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 rot="5400000" flipH="1" flipV="1">
            <a:off x="3107916" y="578566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/>
          <p:nvPr/>
        </p:nvCxnSpPr>
        <p:spPr>
          <a:xfrm rot="5400000" flipH="1" flipV="1">
            <a:off x="3500904" y="578566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1428728" y="57864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1785918" y="578645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214310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3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571736" y="578645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4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3000364" y="5786454"/>
            <a:ext cx="33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5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3428992" y="57864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6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3786182" y="578645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7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4143372" y="578645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8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4572000" y="57864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9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153" name="Прямая соединительная линия 152"/>
          <p:cNvCxnSpPr/>
          <p:nvPr/>
        </p:nvCxnSpPr>
        <p:spPr>
          <a:xfrm rot="5400000" flipH="1" flipV="1">
            <a:off x="4644232" y="578566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/>
          <p:nvPr/>
        </p:nvCxnSpPr>
        <p:spPr>
          <a:xfrm rot="5400000" flipH="1" flipV="1">
            <a:off x="5001422" y="5785660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4857752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10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071538" y="5357826"/>
            <a:ext cx="298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Adobe Fan Heiti Std B" pitchFamily="34" charset="-128"/>
                <a:ea typeface="Adobe Fan Heiti Std B" pitchFamily="34" charset="-128"/>
              </a:rPr>
              <a:t>.</a:t>
            </a:r>
            <a:endParaRPr lang="ru-RU" sz="3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57" name="Дуга 156"/>
          <p:cNvSpPr/>
          <p:nvPr/>
        </p:nvSpPr>
        <p:spPr>
          <a:xfrm>
            <a:off x="-1857420" y="5214950"/>
            <a:ext cx="6215106" cy="1143008"/>
          </a:xfrm>
          <a:prstGeom prst="arc">
            <a:avLst>
              <a:gd name="adj1" fmla="val 16079434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Дуга 157"/>
          <p:cNvSpPr/>
          <p:nvPr/>
        </p:nvSpPr>
        <p:spPr>
          <a:xfrm flipH="1">
            <a:off x="2000232" y="5214950"/>
            <a:ext cx="7286644" cy="1143008"/>
          </a:xfrm>
          <a:prstGeom prst="arc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7" dur="250" autoRev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08" dur="250" autoRev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9" dur="250" autoRev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autoRev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5" dur="250" autoRev="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26" dur="250" autoRev="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7" dur="250" autoRev="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autoRev="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7" dur="250" autoRev="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38" dur="250" autoRev="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250" autoRev="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50" autoRev="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4" dur="250" autoRev="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45" dur="250" autoRev="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250" autoRev="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250" autoRev="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8" dur="250" autoRev="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59" dur="250" autoRev="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0" dur="250" autoRev="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250" autoRev="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6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76" dur="250" autoRev="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77" dur="250" autoRev="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8" dur="250" autoRev="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250" autoRev="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4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8" dur="250" autoRev="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289" dur="250" autoRev="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0" dur="250" autoRev="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250" autoRev="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95" dur="250" autoRev="1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296" dur="250" autoRev="1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7" dur="250" autoRev="1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8" dur="250" autoRev="1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2" dur="250" autoRev="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303" dur="250" autoRev="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4" dur="250" autoRev="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5" dur="250" autoRev="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9" dur="250" autoRev="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310" dur="250" autoRev="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1" dur="250" autoRev="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2" dur="250" autoRev="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23" dur="250" autoRev="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24" dur="250" autoRev="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5" dur="250" autoRev="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6" dur="250" autoRev="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1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41" dur="250" autoRev="1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42" dur="250" autoRev="1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3" dur="250" autoRev="1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4" dur="250" autoRev="1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9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53" dur="250" autoRev="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454" dur="250" autoRev="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5" dur="250" autoRev="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250" autoRev="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60" dur="250" autoRev="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461" dur="250" autoRev="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2" dur="250" autoRev="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250" autoRev="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67" dur="250" autoRev="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468" dur="250" autoRev="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250" autoRev="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250" autoRev="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74" dur="250" autoRev="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475" dur="250" autoRev="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250" autoRev="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250" autoRev="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81" dur="250" autoRev="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482" dur="250" autoRev="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250" autoRev="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250" autoRev="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59" grpId="0" animBg="1"/>
      <p:bldP spid="159" grpId="1" animBg="1"/>
      <p:bldP spid="84" grpId="0" animBg="1"/>
      <p:bldP spid="84" grpId="1" animBg="1"/>
      <p:bldP spid="85" grpId="0" animBg="1"/>
      <p:bldP spid="85" grpId="1" animBg="1"/>
      <p:bldP spid="83" grpId="0" animBg="1"/>
      <p:bldP spid="83" grpId="1" animBg="1"/>
      <p:bldP spid="81" grpId="0" animBg="1"/>
      <p:bldP spid="81" grpId="1" animBg="1"/>
      <p:bldP spid="25" grpId="0" animBg="1"/>
      <p:bldP spid="65" grpId="0" animBg="1"/>
      <p:bldP spid="66" grpId="1" animBg="1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1" grpId="1"/>
      <p:bldP spid="102" grpId="0"/>
      <p:bldP spid="102" grpId="1"/>
      <p:bldP spid="107" grpId="0"/>
      <p:bldP spid="108" grpId="0"/>
      <p:bldP spid="109" grpId="0" animBg="1"/>
      <p:bldP spid="110" grpId="0" animBg="1"/>
      <p:bldP spid="119" grpId="0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5" grpId="0"/>
      <p:bldP spid="126" grpId="0"/>
      <p:bldP spid="127" grpId="0"/>
      <p:bldP spid="131" grpId="0"/>
      <p:bldP spid="132" grpId="0"/>
      <p:bldP spid="133" grpId="0" animBg="1"/>
      <p:bldP spid="134" grpId="0" animBg="1"/>
      <p:bldP spid="143" grpId="0"/>
      <p:bldP spid="144" grpId="0"/>
      <p:bldP spid="145" grpId="0"/>
      <p:bldP spid="145" grpId="1"/>
      <p:bldP spid="146" grpId="0"/>
      <p:bldP spid="146" grpId="1"/>
      <p:bldP spid="147" grpId="0"/>
      <p:bldP spid="147" grpId="1"/>
      <p:bldP spid="148" grpId="0"/>
      <p:bldP spid="148" grpId="1"/>
      <p:bldP spid="149" grpId="0"/>
      <p:bldP spid="149" grpId="1"/>
      <p:bldP spid="150" grpId="0"/>
      <p:bldP spid="151" grpId="0"/>
      <p:bldP spid="155" grpId="0"/>
      <p:bldP spid="156" grpId="0"/>
      <p:bldP spid="157" grpId="0" animBg="1"/>
      <p:bldP spid="1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8472497" cy="169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00232" y="185736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6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57224" y="3000372"/>
            <a:ext cx="10951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5 + 1 = 6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000364" y="185736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4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071934" y="185736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7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143504" y="185736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5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215074" y="185736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3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286644" y="185736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2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143108" y="3000372"/>
            <a:ext cx="10951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3 + 1 = 4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428992" y="3000372"/>
            <a:ext cx="10951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6 + 1 = 7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643438" y="3000372"/>
            <a:ext cx="10951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 + 1 = 5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857884" y="3000372"/>
            <a:ext cx="10951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 + 1 = 3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143768" y="3000372"/>
            <a:ext cx="10951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 + 1 = 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1"/>
      <p:bldP spid="7" grpId="1"/>
      <p:bldP spid="8" grpId="1"/>
      <p:bldP spid="9" grpId="1"/>
      <p:bldP spid="10" grpId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00108"/>
            <a:ext cx="79629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" name="TextBox 99"/>
          <p:cNvSpPr txBox="1"/>
          <p:nvPr/>
        </p:nvSpPr>
        <p:spPr>
          <a:xfrm>
            <a:off x="1071538" y="178592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5</a:t>
            </a:r>
            <a:endParaRPr lang="ru-RU" sz="2000" dirty="0"/>
          </a:p>
        </p:txBody>
      </p:sp>
      <p:sp>
        <p:nvSpPr>
          <p:cNvPr id="124" name="TextBox 123"/>
          <p:cNvSpPr txBox="1"/>
          <p:nvPr/>
        </p:nvSpPr>
        <p:spPr>
          <a:xfrm>
            <a:off x="1500166" y="1785926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31" name="TextBox 130"/>
          <p:cNvSpPr txBox="1"/>
          <p:nvPr/>
        </p:nvSpPr>
        <p:spPr>
          <a:xfrm>
            <a:off x="642910" y="1785926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32" name="TextBox 131"/>
          <p:cNvSpPr txBox="1"/>
          <p:nvPr/>
        </p:nvSpPr>
        <p:spPr>
          <a:xfrm>
            <a:off x="2214546" y="1785926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5</a:t>
            </a:r>
            <a:endParaRPr lang="ru-RU" sz="2000" dirty="0"/>
          </a:p>
        </p:txBody>
      </p:sp>
      <p:sp>
        <p:nvSpPr>
          <p:cNvPr id="133" name="TextBox 132"/>
          <p:cNvSpPr txBox="1"/>
          <p:nvPr/>
        </p:nvSpPr>
        <p:spPr>
          <a:xfrm>
            <a:off x="2928926" y="178592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sp>
        <p:nvSpPr>
          <p:cNvPr id="134" name="TextBox 133"/>
          <p:cNvSpPr txBox="1"/>
          <p:nvPr/>
        </p:nvSpPr>
        <p:spPr>
          <a:xfrm>
            <a:off x="3286116" y="1785926"/>
            <a:ext cx="5004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6</a:t>
            </a:r>
            <a:endParaRPr lang="ru-RU" sz="20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500166" y="178592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6</a:t>
            </a:r>
            <a:endParaRPr lang="ru-RU" sz="2000" dirty="0"/>
          </a:p>
        </p:txBody>
      </p:sp>
      <p:cxnSp>
        <p:nvCxnSpPr>
          <p:cNvPr id="136" name="Скругленная соединительная линия 135"/>
          <p:cNvCxnSpPr/>
          <p:nvPr/>
        </p:nvCxnSpPr>
        <p:spPr>
          <a:xfrm rot="16200000">
            <a:off x="1465058" y="1535282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2571736" y="1785926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+</a:t>
            </a:r>
            <a:endParaRPr lang="ru-RU" sz="2000" dirty="0"/>
          </a:p>
        </p:txBody>
      </p:sp>
      <p:sp>
        <p:nvSpPr>
          <p:cNvPr id="138" name="TextBox 137"/>
          <p:cNvSpPr txBox="1"/>
          <p:nvPr/>
        </p:nvSpPr>
        <p:spPr>
          <a:xfrm>
            <a:off x="1071538" y="2571744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7</a:t>
            </a:r>
            <a:endParaRPr lang="ru-RU" sz="2000" dirty="0"/>
          </a:p>
        </p:txBody>
      </p:sp>
      <p:sp>
        <p:nvSpPr>
          <p:cNvPr id="139" name="TextBox 138"/>
          <p:cNvSpPr txBox="1"/>
          <p:nvPr/>
        </p:nvSpPr>
        <p:spPr>
          <a:xfrm>
            <a:off x="2214546" y="2571744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/>
              <a:t>7</a:t>
            </a:r>
            <a:endParaRPr lang="ru-RU" sz="2000" dirty="0"/>
          </a:p>
        </p:txBody>
      </p:sp>
      <p:sp>
        <p:nvSpPr>
          <p:cNvPr id="140" name="TextBox 139"/>
          <p:cNvSpPr txBox="1"/>
          <p:nvPr/>
        </p:nvSpPr>
        <p:spPr>
          <a:xfrm>
            <a:off x="2571736" y="2571744"/>
            <a:ext cx="32092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- </a:t>
            </a:r>
            <a:endParaRPr lang="ru-RU" sz="2000" dirty="0"/>
          </a:p>
        </p:txBody>
      </p:sp>
      <p:sp>
        <p:nvSpPr>
          <p:cNvPr id="141" name="TextBox 140"/>
          <p:cNvSpPr txBox="1"/>
          <p:nvPr/>
        </p:nvSpPr>
        <p:spPr>
          <a:xfrm>
            <a:off x="3286116" y="2571744"/>
            <a:ext cx="5004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6</a:t>
            </a:r>
            <a:endParaRPr lang="ru-RU" sz="2000" dirty="0"/>
          </a:p>
        </p:txBody>
      </p:sp>
      <p:sp>
        <p:nvSpPr>
          <p:cNvPr id="142" name="TextBox 141"/>
          <p:cNvSpPr txBox="1"/>
          <p:nvPr/>
        </p:nvSpPr>
        <p:spPr>
          <a:xfrm>
            <a:off x="1500166" y="2571744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43" name="TextBox 142"/>
          <p:cNvSpPr txBox="1"/>
          <p:nvPr/>
        </p:nvSpPr>
        <p:spPr>
          <a:xfrm>
            <a:off x="642910" y="2571744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44" name="TextBox 143"/>
          <p:cNvSpPr txBox="1"/>
          <p:nvPr/>
        </p:nvSpPr>
        <p:spPr>
          <a:xfrm>
            <a:off x="642910" y="2571744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6</a:t>
            </a:r>
            <a:endParaRPr lang="ru-RU" sz="2000" dirty="0"/>
          </a:p>
        </p:txBody>
      </p:sp>
      <p:sp>
        <p:nvSpPr>
          <p:cNvPr id="145" name="TextBox 144"/>
          <p:cNvSpPr txBox="1"/>
          <p:nvPr/>
        </p:nvSpPr>
        <p:spPr>
          <a:xfrm>
            <a:off x="2928926" y="2571744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cxnSp>
        <p:nvCxnSpPr>
          <p:cNvPr id="146" name="Скругленная соединительная линия 145"/>
          <p:cNvCxnSpPr/>
          <p:nvPr/>
        </p:nvCxnSpPr>
        <p:spPr>
          <a:xfrm rot="5400000" flipH="1">
            <a:off x="964992" y="2321100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1071538" y="3429000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8</a:t>
            </a:r>
            <a:endParaRPr lang="ru-RU" sz="2000" dirty="0"/>
          </a:p>
        </p:txBody>
      </p:sp>
      <p:sp>
        <p:nvSpPr>
          <p:cNvPr id="148" name="TextBox 147"/>
          <p:cNvSpPr txBox="1"/>
          <p:nvPr/>
        </p:nvSpPr>
        <p:spPr>
          <a:xfrm>
            <a:off x="1500166" y="3429000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49" name="TextBox 148"/>
          <p:cNvSpPr txBox="1"/>
          <p:nvPr/>
        </p:nvSpPr>
        <p:spPr>
          <a:xfrm>
            <a:off x="642910" y="3429000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50" name="TextBox 149"/>
          <p:cNvSpPr txBox="1"/>
          <p:nvPr/>
        </p:nvSpPr>
        <p:spPr>
          <a:xfrm>
            <a:off x="2214546" y="3429000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8</a:t>
            </a:r>
            <a:endParaRPr lang="ru-RU" sz="2000" dirty="0"/>
          </a:p>
        </p:txBody>
      </p:sp>
      <p:sp>
        <p:nvSpPr>
          <p:cNvPr id="151" name="TextBox 150"/>
          <p:cNvSpPr txBox="1"/>
          <p:nvPr/>
        </p:nvSpPr>
        <p:spPr>
          <a:xfrm>
            <a:off x="2928926" y="3429000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sp>
        <p:nvSpPr>
          <p:cNvPr id="152" name="TextBox 151"/>
          <p:cNvSpPr txBox="1"/>
          <p:nvPr/>
        </p:nvSpPr>
        <p:spPr>
          <a:xfrm>
            <a:off x="3286116" y="3429000"/>
            <a:ext cx="5004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9</a:t>
            </a:r>
            <a:endParaRPr lang="ru-RU" sz="20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500166" y="3429000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9</a:t>
            </a:r>
            <a:endParaRPr lang="ru-RU" sz="2000" dirty="0"/>
          </a:p>
        </p:txBody>
      </p:sp>
      <p:cxnSp>
        <p:nvCxnSpPr>
          <p:cNvPr id="154" name="Скругленная соединительная линия 153"/>
          <p:cNvCxnSpPr/>
          <p:nvPr/>
        </p:nvCxnSpPr>
        <p:spPr>
          <a:xfrm rot="16200000">
            <a:off x="1465058" y="3178356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2571736" y="3429000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+</a:t>
            </a:r>
            <a:endParaRPr lang="ru-RU" sz="2000" dirty="0"/>
          </a:p>
        </p:txBody>
      </p:sp>
      <p:sp>
        <p:nvSpPr>
          <p:cNvPr id="156" name="TextBox 155"/>
          <p:cNvSpPr txBox="1"/>
          <p:nvPr/>
        </p:nvSpPr>
        <p:spPr>
          <a:xfrm>
            <a:off x="1071538" y="428625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5</a:t>
            </a:r>
            <a:endParaRPr lang="ru-RU" sz="2000" dirty="0"/>
          </a:p>
        </p:txBody>
      </p:sp>
      <p:sp>
        <p:nvSpPr>
          <p:cNvPr id="157" name="TextBox 156"/>
          <p:cNvSpPr txBox="1"/>
          <p:nvPr/>
        </p:nvSpPr>
        <p:spPr>
          <a:xfrm>
            <a:off x="2214546" y="4286256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/>
              <a:t>5</a:t>
            </a:r>
            <a:endParaRPr lang="ru-RU" sz="2000" dirty="0"/>
          </a:p>
        </p:txBody>
      </p:sp>
      <p:sp>
        <p:nvSpPr>
          <p:cNvPr id="158" name="TextBox 157"/>
          <p:cNvSpPr txBox="1"/>
          <p:nvPr/>
        </p:nvSpPr>
        <p:spPr>
          <a:xfrm>
            <a:off x="2571736" y="4286256"/>
            <a:ext cx="32092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- </a:t>
            </a:r>
            <a:endParaRPr lang="ru-RU" sz="2000" dirty="0"/>
          </a:p>
        </p:txBody>
      </p:sp>
      <p:sp>
        <p:nvSpPr>
          <p:cNvPr id="159" name="TextBox 158"/>
          <p:cNvSpPr txBox="1"/>
          <p:nvPr/>
        </p:nvSpPr>
        <p:spPr>
          <a:xfrm>
            <a:off x="3286116" y="4286256"/>
            <a:ext cx="5004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4</a:t>
            </a:r>
            <a:endParaRPr lang="ru-RU" sz="2000" dirty="0"/>
          </a:p>
        </p:txBody>
      </p:sp>
      <p:sp>
        <p:nvSpPr>
          <p:cNvPr id="160" name="TextBox 159"/>
          <p:cNvSpPr txBox="1"/>
          <p:nvPr/>
        </p:nvSpPr>
        <p:spPr>
          <a:xfrm>
            <a:off x="1500166" y="4286256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61" name="TextBox 160"/>
          <p:cNvSpPr txBox="1"/>
          <p:nvPr/>
        </p:nvSpPr>
        <p:spPr>
          <a:xfrm>
            <a:off x="642910" y="4286256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62" name="TextBox 161"/>
          <p:cNvSpPr txBox="1"/>
          <p:nvPr/>
        </p:nvSpPr>
        <p:spPr>
          <a:xfrm>
            <a:off x="642910" y="428625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4</a:t>
            </a:r>
            <a:endParaRPr lang="ru-RU" sz="2000" dirty="0"/>
          </a:p>
        </p:txBody>
      </p:sp>
      <p:sp>
        <p:nvSpPr>
          <p:cNvPr id="163" name="TextBox 162"/>
          <p:cNvSpPr txBox="1"/>
          <p:nvPr/>
        </p:nvSpPr>
        <p:spPr>
          <a:xfrm>
            <a:off x="2928926" y="428625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cxnSp>
        <p:nvCxnSpPr>
          <p:cNvPr id="164" name="Скругленная соединительная линия 163"/>
          <p:cNvCxnSpPr/>
          <p:nvPr/>
        </p:nvCxnSpPr>
        <p:spPr>
          <a:xfrm rot="5400000" flipH="1">
            <a:off x="964992" y="4035612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5286380" y="178592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6</a:t>
            </a:r>
            <a:endParaRPr lang="ru-RU" sz="2000" dirty="0"/>
          </a:p>
        </p:txBody>
      </p:sp>
      <p:sp>
        <p:nvSpPr>
          <p:cNvPr id="166" name="TextBox 165"/>
          <p:cNvSpPr txBox="1"/>
          <p:nvPr/>
        </p:nvSpPr>
        <p:spPr>
          <a:xfrm>
            <a:off x="6429388" y="1785926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/>
              <a:t>6</a:t>
            </a:r>
            <a:endParaRPr lang="ru-RU" sz="20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786578" y="1785926"/>
            <a:ext cx="32092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- </a:t>
            </a:r>
            <a:endParaRPr lang="ru-RU" sz="2000" dirty="0"/>
          </a:p>
        </p:txBody>
      </p:sp>
      <p:sp>
        <p:nvSpPr>
          <p:cNvPr id="169" name="TextBox 168"/>
          <p:cNvSpPr txBox="1"/>
          <p:nvPr/>
        </p:nvSpPr>
        <p:spPr>
          <a:xfrm>
            <a:off x="5715008" y="1785926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70" name="TextBox 169"/>
          <p:cNvSpPr txBox="1"/>
          <p:nvPr/>
        </p:nvSpPr>
        <p:spPr>
          <a:xfrm>
            <a:off x="4857752" y="1785926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71" name="TextBox 170"/>
          <p:cNvSpPr txBox="1"/>
          <p:nvPr/>
        </p:nvSpPr>
        <p:spPr>
          <a:xfrm>
            <a:off x="4857752" y="178592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5</a:t>
            </a:r>
            <a:endParaRPr lang="ru-RU" sz="2000" dirty="0"/>
          </a:p>
        </p:txBody>
      </p:sp>
      <p:sp>
        <p:nvSpPr>
          <p:cNvPr id="172" name="TextBox 171"/>
          <p:cNvSpPr txBox="1"/>
          <p:nvPr/>
        </p:nvSpPr>
        <p:spPr>
          <a:xfrm>
            <a:off x="7143768" y="178592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cxnSp>
        <p:nvCxnSpPr>
          <p:cNvPr id="173" name="Скругленная соединительная линия 172"/>
          <p:cNvCxnSpPr/>
          <p:nvPr/>
        </p:nvCxnSpPr>
        <p:spPr>
          <a:xfrm rot="5400000" flipH="1">
            <a:off x="5179834" y="1535282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5214942" y="2643182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4</a:t>
            </a:r>
            <a:endParaRPr lang="ru-RU" sz="2000" dirty="0"/>
          </a:p>
        </p:txBody>
      </p:sp>
      <p:sp>
        <p:nvSpPr>
          <p:cNvPr id="175" name="TextBox 174"/>
          <p:cNvSpPr txBox="1"/>
          <p:nvPr/>
        </p:nvSpPr>
        <p:spPr>
          <a:xfrm>
            <a:off x="5643570" y="2643182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786314" y="2643182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77" name="TextBox 176"/>
          <p:cNvSpPr txBox="1"/>
          <p:nvPr/>
        </p:nvSpPr>
        <p:spPr>
          <a:xfrm>
            <a:off x="6357950" y="2643182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4</a:t>
            </a:r>
            <a:endParaRPr lang="ru-RU" sz="2000" dirty="0"/>
          </a:p>
        </p:txBody>
      </p:sp>
      <p:sp>
        <p:nvSpPr>
          <p:cNvPr id="178" name="TextBox 177"/>
          <p:cNvSpPr txBox="1"/>
          <p:nvPr/>
        </p:nvSpPr>
        <p:spPr>
          <a:xfrm>
            <a:off x="7072330" y="2643182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sp>
        <p:nvSpPr>
          <p:cNvPr id="179" name="TextBox 178"/>
          <p:cNvSpPr txBox="1"/>
          <p:nvPr/>
        </p:nvSpPr>
        <p:spPr>
          <a:xfrm>
            <a:off x="7429520" y="2643182"/>
            <a:ext cx="5004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5</a:t>
            </a:r>
            <a:endParaRPr lang="ru-RU" sz="2000" dirty="0"/>
          </a:p>
        </p:txBody>
      </p:sp>
      <p:sp>
        <p:nvSpPr>
          <p:cNvPr id="180" name="TextBox 179"/>
          <p:cNvSpPr txBox="1"/>
          <p:nvPr/>
        </p:nvSpPr>
        <p:spPr>
          <a:xfrm>
            <a:off x="5643570" y="2643182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5</a:t>
            </a:r>
            <a:endParaRPr lang="ru-RU" sz="2000" dirty="0"/>
          </a:p>
        </p:txBody>
      </p:sp>
      <p:cxnSp>
        <p:nvCxnSpPr>
          <p:cNvPr id="181" name="Скругленная соединительная линия 180"/>
          <p:cNvCxnSpPr/>
          <p:nvPr/>
        </p:nvCxnSpPr>
        <p:spPr>
          <a:xfrm rot="16200000">
            <a:off x="5608462" y="2392538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6715140" y="2643182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+</a:t>
            </a:r>
            <a:endParaRPr lang="ru-RU" sz="2000" dirty="0"/>
          </a:p>
        </p:txBody>
      </p:sp>
      <p:sp>
        <p:nvSpPr>
          <p:cNvPr id="183" name="TextBox 182"/>
          <p:cNvSpPr txBox="1"/>
          <p:nvPr/>
        </p:nvSpPr>
        <p:spPr>
          <a:xfrm>
            <a:off x="5214942" y="3429000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9</a:t>
            </a:r>
            <a:endParaRPr lang="ru-RU" sz="2000" dirty="0"/>
          </a:p>
        </p:txBody>
      </p:sp>
      <p:sp>
        <p:nvSpPr>
          <p:cNvPr id="184" name="TextBox 183"/>
          <p:cNvSpPr txBox="1"/>
          <p:nvPr/>
        </p:nvSpPr>
        <p:spPr>
          <a:xfrm>
            <a:off x="6357950" y="3429000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/>
              <a:t>9</a:t>
            </a:r>
            <a:endParaRPr lang="ru-RU" sz="2000" dirty="0"/>
          </a:p>
        </p:txBody>
      </p:sp>
      <p:sp>
        <p:nvSpPr>
          <p:cNvPr id="185" name="TextBox 184"/>
          <p:cNvSpPr txBox="1"/>
          <p:nvPr/>
        </p:nvSpPr>
        <p:spPr>
          <a:xfrm>
            <a:off x="6715140" y="3429000"/>
            <a:ext cx="32092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- </a:t>
            </a:r>
            <a:endParaRPr lang="ru-RU" sz="2000" dirty="0"/>
          </a:p>
        </p:txBody>
      </p:sp>
      <p:sp>
        <p:nvSpPr>
          <p:cNvPr id="186" name="TextBox 185"/>
          <p:cNvSpPr txBox="1"/>
          <p:nvPr/>
        </p:nvSpPr>
        <p:spPr>
          <a:xfrm>
            <a:off x="7429520" y="3429000"/>
            <a:ext cx="5004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8</a:t>
            </a:r>
            <a:endParaRPr lang="ru-RU" sz="2000" dirty="0"/>
          </a:p>
        </p:txBody>
      </p:sp>
      <p:sp>
        <p:nvSpPr>
          <p:cNvPr id="187" name="TextBox 186"/>
          <p:cNvSpPr txBox="1"/>
          <p:nvPr/>
        </p:nvSpPr>
        <p:spPr>
          <a:xfrm>
            <a:off x="5643570" y="3429000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4786314" y="3429000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89" name="TextBox 188"/>
          <p:cNvSpPr txBox="1"/>
          <p:nvPr/>
        </p:nvSpPr>
        <p:spPr>
          <a:xfrm>
            <a:off x="4786314" y="3429000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8</a:t>
            </a:r>
            <a:endParaRPr lang="ru-RU" sz="2000" dirty="0"/>
          </a:p>
        </p:txBody>
      </p:sp>
      <p:sp>
        <p:nvSpPr>
          <p:cNvPr id="190" name="TextBox 189"/>
          <p:cNvSpPr txBox="1"/>
          <p:nvPr/>
        </p:nvSpPr>
        <p:spPr>
          <a:xfrm>
            <a:off x="7072330" y="3429000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cxnSp>
        <p:nvCxnSpPr>
          <p:cNvPr id="191" name="Скругленная соединительная линия 190"/>
          <p:cNvCxnSpPr/>
          <p:nvPr/>
        </p:nvCxnSpPr>
        <p:spPr>
          <a:xfrm rot="5400000" flipH="1">
            <a:off x="5108396" y="3178356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5214942" y="428625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6</a:t>
            </a:r>
            <a:endParaRPr lang="ru-RU" sz="2000" dirty="0"/>
          </a:p>
        </p:txBody>
      </p:sp>
      <p:sp>
        <p:nvSpPr>
          <p:cNvPr id="193" name="TextBox 192"/>
          <p:cNvSpPr txBox="1"/>
          <p:nvPr/>
        </p:nvSpPr>
        <p:spPr>
          <a:xfrm>
            <a:off x="5643570" y="4286256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94" name="TextBox 193"/>
          <p:cNvSpPr txBox="1"/>
          <p:nvPr/>
        </p:nvSpPr>
        <p:spPr>
          <a:xfrm>
            <a:off x="4786314" y="4286256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195" name="TextBox 194"/>
          <p:cNvSpPr txBox="1"/>
          <p:nvPr/>
        </p:nvSpPr>
        <p:spPr>
          <a:xfrm>
            <a:off x="6357950" y="4286256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6</a:t>
            </a:r>
            <a:endParaRPr lang="ru-RU" sz="2000" dirty="0"/>
          </a:p>
        </p:txBody>
      </p:sp>
      <p:sp>
        <p:nvSpPr>
          <p:cNvPr id="196" name="TextBox 195"/>
          <p:cNvSpPr txBox="1"/>
          <p:nvPr/>
        </p:nvSpPr>
        <p:spPr>
          <a:xfrm>
            <a:off x="7072330" y="428625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sp>
        <p:nvSpPr>
          <p:cNvPr id="197" name="TextBox 196"/>
          <p:cNvSpPr txBox="1"/>
          <p:nvPr/>
        </p:nvSpPr>
        <p:spPr>
          <a:xfrm>
            <a:off x="7429520" y="4286256"/>
            <a:ext cx="5004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7</a:t>
            </a:r>
            <a:endParaRPr lang="ru-RU" sz="2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5643570" y="428625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7</a:t>
            </a:r>
            <a:endParaRPr lang="ru-RU" sz="2000" dirty="0"/>
          </a:p>
        </p:txBody>
      </p:sp>
      <p:cxnSp>
        <p:nvCxnSpPr>
          <p:cNvPr id="199" name="Скругленная соединительная линия 198"/>
          <p:cNvCxnSpPr/>
          <p:nvPr/>
        </p:nvCxnSpPr>
        <p:spPr>
          <a:xfrm rot="16200000">
            <a:off x="5608462" y="4035612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0" name="TextBox 199"/>
          <p:cNvSpPr txBox="1"/>
          <p:nvPr/>
        </p:nvSpPr>
        <p:spPr>
          <a:xfrm>
            <a:off x="6715140" y="4286256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+</a:t>
            </a:r>
            <a:endParaRPr lang="ru-RU" sz="2000" dirty="0"/>
          </a:p>
        </p:txBody>
      </p:sp>
      <p:sp>
        <p:nvSpPr>
          <p:cNvPr id="201" name="TextBox 200"/>
          <p:cNvSpPr txBox="1"/>
          <p:nvPr/>
        </p:nvSpPr>
        <p:spPr>
          <a:xfrm>
            <a:off x="3714744" y="5072074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8</a:t>
            </a:r>
            <a:endParaRPr lang="ru-RU" sz="2000" dirty="0"/>
          </a:p>
        </p:txBody>
      </p:sp>
      <p:sp>
        <p:nvSpPr>
          <p:cNvPr id="202" name="TextBox 201"/>
          <p:cNvSpPr txBox="1"/>
          <p:nvPr/>
        </p:nvSpPr>
        <p:spPr>
          <a:xfrm>
            <a:off x="4857752" y="5072074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/>
              <a:t>8</a:t>
            </a:r>
            <a:endParaRPr lang="ru-RU" sz="2000" dirty="0"/>
          </a:p>
        </p:txBody>
      </p:sp>
      <p:sp>
        <p:nvSpPr>
          <p:cNvPr id="203" name="TextBox 202"/>
          <p:cNvSpPr txBox="1"/>
          <p:nvPr/>
        </p:nvSpPr>
        <p:spPr>
          <a:xfrm>
            <a:off x="5214942" y="5072074"/>
            <a:ext cx="32092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- </a:t>
            </a:r>
            <a:endParaRPr lang="ru-RU" sz="2000" dirty="0"/>
          </a:p>
        </p:txBody>
      </p:sp>
      <p:sp>
        <p:nvSpPr>
          <p:cNvPr id="204" name="TextBox 203"/>
          <p:cNvSpPr txBox="1"/>
          <p:nvPr/>
        </p:nvSpPr>
        <p:spPr>
          <a:xfrm>
            <a:off x="5929322" y="5072074"/>
            <a:ext cx="5004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7</a:t>
            </a:r>
            <a:endParaRPr lang="ru-RU" sz="2000" dirty="0"/>
          </a:p>
        </p:txBody>
      </p:sp>
      <p:sp>
        <p:nvSpPr>
          <p:cNvPr id="205" name="TextBox 204"/>
          <p:cNvSpPr txBox="1"/>
          <p:nvPr/>
        </p:nvSpPr>
        <p:spPr>
          <a:xfrm>
            <a:off x="4143372" y="5072074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206" name="TextBox 205"/>
          <p:cNvSpPr txBox="1"/>
          <p:nvPr/>
        </p:nvSpPr>
        <p:spPr>
          <a:xfrm>
            <a:off x="3286116" y="5072074"/>
            <a:ext cx="3000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207" name="TextBox 206"/>
          <p:cNvSpPr txBox="1"/>
          <p:nvPr/>
        </p:nvSpPr>
        <p:spPr>
          <a:xfrm>
            <a:off x="3286116" y="5072074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7</a:t>
            </a:r>
            <a:endParaRPr lang="ru-RU" sz="2000" dirty="0"/>
          </a:p>
        </p:txBody>
      </p:sp>
      <p:sp>
        <p:nvSpPr>
          <p:cNvPr id="208" name="TextBox 207"/>
          <p:cNvSpPr txBox="1"/>
          <p:nvPr/>
        </p:nvSpPr>
        <p:spPr>
          <a:xfrm>
            <a:off x="5572132" y="5072074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1</a:t>
            </a:r>
            <a:endParaRPr lang="ru-RU" sz="2000" dirty="0"/>
          </a:p>
        </p:txBody>
      </p:sp>
      <p:cxnSp>
        <p:nvCxnSpPr>
          <p:cNvPr id="209" name="Скругленная соединительная линия 208"/>
          <p:cNvCxnSpPr/>
          <p:nvPr/>
        </p:nvCxnSpPr>
        <p:spPr>
          <a:xfrm rot="5400000" flipH="1">
            <a:off x="3608198" y="4821430"/>
            <a:ext cx="1588" cy="360000"/>
          </a:xfrm>
          <a:prstGeom prst="curvedConnector3">
            <a:avLst>
              <a:gd name="adj1" fmla="val 1559509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500958" y="1785926"/>
            <a:ext cx="5004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dirty="0" smtClean="0"/>
              <a:t>= 5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500" autoRev="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2" dur="500" autoRev="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autoRev="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5" dur="250" autoRev="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6" dur="250" autoRev="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9" dur="500" autoRev="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50" dur="500" autoRev="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500" autoRev="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autoRev="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3" dur="250" autoRev="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04" dur="250" autoRev="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" dur="250" autoRev="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50" autoRev="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3" dur="250" autoRev="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4" dur="250" autoRev="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5" dur="250" autoRev="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6" dur="250" autoRev="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1" dur="500" autoRev="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12" dur="500" autoRev="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3" dur="500" autoRev="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500" autoRev="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9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65" dur="250" autoRev="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66" dur="250" autoRev="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7" dur="250" autoRev="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8" dur="250" autoRev="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3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9" dur="500" autoRev="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20" dur="500" autoRev="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1" dur="500" autoRev="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2" dur="500" autoRev="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73" dur="250" autoRev="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74" dur="250" autoRev="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5" dur="250" autoRev="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250" autoRev="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1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24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7" grpId="0" animBg="1"/>
      <p:bldP spid="137" grpId="1" animBg="1"/>
      <p:bldP spid="138" grpId="0" animBg="1"/>
      <p:bldP spid="139" grpId="0" animBg="1"/>
      <p:bldP spid="140" grpId="0" animBg="1"/>
      <p:bldP spid="140" grpId="1" animBg="1"/>
      <p:bldP spid="141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5" grpId="0" animBg="1"/>
      <p:bldP spid="155" grpId="1" animBg="1"/>
      <p:bldP spid="156" grpId="0" animBg="1"/>
      <p:bldP spid="157" grpId="0" animBg="1"/>
      <p:bldP spid="158" grpId="0" animBg="1"/>
      <p:bldP spid="158" grpId="1" animBg="1"/>
      <p:bldP spid="159" grpId="0" animBg="1"/>
      <p:bldP spid="160" grpId="0" animBg="1"/>
      <p:bldP spid="161" grpId="0" animBg="1"/>
      <p:bldP spid="162" grpId="0" animBg="1"/>
      <p:bldP spid="163" grpId="0" animBg="1"/>
      <p:bldP spid="165" grpId="0" animBg="1"/>
      <p:bldP spid="166" grpId="0" animBg="1"/>
      <p:bldP spid="167" grpId="0" animBg="1"/>
      <p:bldP spid="167" grpId="1" animBg="1"/>
      <p:bldP spid="169" grpId="0" animBg="1"/>
      <p:bldP spid="170" grpId="0" animBg="1"/>
      <p:bldP spid="171" grpId="0" animBg="1"/>
      <p:bldP spid="172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2" grpId="0" animBg="1"/>
      <p:bldP spid="182" grpId="1" animBg="1"/>
      <p:bldP spid="183" grpId="0" animBg="1"/>
      <p:bldP spid="184" grpId="0" animBg="1"/>
      <p:bldP spid="185" grpId="0" animBg="1"/>
      <p:bldP spid="185" grpId="1" animBg="1"/>
      <p:bldP spid="186" grpId="0" animBg="1"/>
      <p:bldP spid="187" grpId="0" animBg="1"/>
      <p:bldP spid="188" grpId="0" animBg="1"/>
      <p:bldP spid="189" grpId="0" animBg="1"/>
      <p:bldP spid="190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200" grpId="0" animBg="1"/>
      <p:bldP spid="200" grpId="1" animBg="1"/>
      <p:bldP spid="201" grpId="0" animBg="1"/>
      <p:bldP spid="202" grpId="0" animBg="1"/>
      <p:bldP spid="203" grpId="0" animBg="1"/>
      <p:bldP spid="203" grpId="1" animBg="1"/>
      <p:bldP spid="204" grpId="0" animBg="1"/>
      <p:bldP spid="205" grpId="0" animBg="1"/>
      <p:bldP spid="206" grpId="0" animBg="1"/>
      <p:bldP spid="207" grpId="0" animBg="1"/>
      <p:bldP spid="208" grpId="0" animBg="1"/>
      <p:bldP spid="8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845634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42910" y="178592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5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2910" y="228599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9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488" y="178592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5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57488" y="228599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4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43504" y="178592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6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43504" y="228599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86644" y="1785926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10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58082" y="228599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9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8429684" cy="180295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4" name="Плюс 13"/>
          <p:cNvSpPr/>
          <p:nvPr/>
        </p:nvSpPr>
        <p:spPr>
          <a:xfrm>
            <a:off x="2428860" y="1428736"/>
            <a:ext cx="285752" cy="285752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Минус 14"/>
          <p:cNvSpPr/>
          <p:nvPr/>
        </p:nvSpPr>
        <p:spPr>
          <a:xfrm>
            <a:off x="4572000" y="1357298"/>
            <a:ext cx="271458" cy="428628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люс 15"/>
          <p:cNvSpPr/>
          <p:nvPr/>
        </p:nvSpPr>
        <p:spPr>
          <a:xfrm>
            <a:off x="4572000" y="1928802"/>
            <a:ext cx="285752" cy="285752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4572000" y="2285992"/>
            <a:ext cx="271458" cy="428628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люс 17"/>
          <p:cNvSpPr/>
          <p:nvPr/>
        </p:nvSpPr>
        <p:spPr>
          <a:xfrm>
            <a:off x="6429388" y="1928802"/>
            <a:ext cx="285752" cy="285752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071670" y="1785926"/>
            <a:ext cx="135732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214810" y="1785926"/>
            <a:ext cx="135732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214810" y="2285992"/>
            <a:ext cx="135732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214810" y="2714620"/>
            <a:ext cx="135732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215074" y="2285992"/>
            <a:ext cx="135732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000372"/>
            <a:ext cx="8429684" cy="180295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cxnSp>
        <p:nvCxnSpPr>
          <p:cNvPr id="21" name="Прямая соединительная линия 20"/>
          <p:cNvCxnSpPr/>
          <p:nvPr/>
        </p:nvCxnSpPr>
        <p:spPr>
          <a:xfrm>
            <a:off x="2143108" y="3786190"/>
            <a:ext cx="135732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143240" y="3357562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i="1" dirty="0" smtClean="0"/>
              <a:t>6</a:t>
            </a:r>
            <a:endParaRPr lang="ru-RU" sz="2000" i="1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214810" y="3786190"/>
            <a:ext cx="135732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43768" y="3857628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i="1" dirty="0" smtClean="0"/>
              <a:t>7</a:t>
            </a:r>
            <a:endParaRPr lang="ru-RU" sz="20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5286380" y="4286256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i="1" dirty="0" smtClean="0"/>
              <a:t>5</a:t>
            </a:r>
            <a:endParaRPr lang="ru-RU" sz="20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5286380" y="3857628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i="1" dirty="0" smtClean="0"/>
              <a:t>5</a:t>
            </a:r>
            <a:endParaRPr lang="ru-RU" sz="20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286380" y="3357562"/>
            <a:ext cx="3145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i="1" dirty="0" smtClean="0"/>
              <a:t>6</a:t>
            </a:r>
            <a:endParaRPr lang="ru-RU" sz="2000" i="1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4286248" y="4286256"/>
            <a:ext cx="135732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286248" y="4714884"/>
            <a:ext cx="135732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215074" y="4286256"/>
            <a:ext cx="135732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8463697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714356"/>
            <a:ext cx="85058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3000364" y="3786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714356"/>
            <a:ext cx="85058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142976" y="1428736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143108" y="1928802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4429124" y="1428736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5500694" y="2571744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714356"/>
            <a:ext cx="85058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282" y="714356"/>
            <a:ext cx="85058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2786050" y="1714488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643306" y="2214554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7000892" y="1285860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6500826" y="1928802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429520" y="1785926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8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6" presetClass="exit" presetSubtype="2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7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8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6" presetClass="exit" presetSubtype="2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0" dur="25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51" dur="25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2" dur="25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5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6" presetClass="exit" presetSubtype="2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5" grpId="0" animBg="1"/>
      <p:bldP spid="26" grpId="0" animBg="1"/>
      <p:bldP spid="28" grpId="0" animBg="1"/>
      <p:bldP spid="28" grpId="1" animBg="1"/>
      <p:bldP spid="28" grpId="2" animBg="1"/>
      <p:bldP spid="30" grpId="0" animBg="1"/>
      <p:bldP spid="30" grpId="1" animBg="1"/>
      <p:bldP spid="30" grpId="2" animBg="1"/>
      <p:bldP spid="32" grpId="0" animBg="1"/>
      <p:bldP spid="32" grpId="1" animBg="1"/>
      <p:bldP spid="32" grpId="2" animBg="1"/>
      <p:bldP spid="35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8260145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28662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85852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14480" y="19288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71670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28860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786050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143240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00430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0628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57818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15008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072198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429388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16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215206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572396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929586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85786" y="2500306"/>
            <a:ext cx="9717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8 + .  = 9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85786" y="2857496"/>
            <a:ext cx="9717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.  + 3 = 9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785786" y="3214686"/>
            <a:ext cx="100013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5 + . = 9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785786" y="3571876"/>
            <a:ext cx="9717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.  + 2 = 9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785786" y="3929066"/>
            <a:ext cx="100013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 + . = 9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785786" y="4286256"/>
            <a:ext cx="9717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.  + 7 = 9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785786" y="4643446"/>
            <a:ext cx="9717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  + . = 9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785786" y="5000636"/>
            <a:ext cx="9717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.  + 6 = 9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072066" y="250030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8 + .  = 10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072066" y="285749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. + 3  = 10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072066" y="321468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+ .  = 10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5072066" y="428625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.  + 7 = 10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5072066" y="357187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. + 6 = 10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5072066" y="392906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5 + .  = 10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5072066" y="464344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. + 4 = 10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5072066" y="500063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 + .  = 10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5072066" y="535782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 + .  = 10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1071538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1</a:t>
            </a:r>
            <a:endParaRPr lang="ru-RU" dirty="0"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5786" y="28574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6</a:t>
            </a:r>
            <a:endParaRPr lang="ru-RU" dirty="0"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00298" y="250030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8 = .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3143240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1</a:t>
            </a:r>
            <a:endParaRPr lang="ru-RU" dirty="0">
              <a:latin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71538" y="32146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</a:t>
            </a:r>
            <a:endParaRPr lang="ru-RU" dirty="0">
              <a:latin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00298" y="285749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3 = .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3143240" y="28574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6</a:t>
            </a:r>
            <a:endParaRPr lang="ru-RU" dirty="0"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00298" y="321468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5 = .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3143240" y="32146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</a:t>
            </a:r>
            <a:endParaRPr lang="ru-RU" dirty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5786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7</a:t>
            </a:r>
            <a:endParaRPr lang="ru-RU" dirty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00298" y="357187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2 = .</a:t>
            </a:r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3143240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7</a:t>
            </a:r>
            <a:endParaRPr lang="ru-RU" dirty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71538" y="3929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500298" y="392906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1 = .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3143240" y="3929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85786" y="42862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</a:t>
            </a:r>
            <a:endParaRPr lang="ru-RU" dirty="0">
              <a:latin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00298" y="428625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7 = .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3143240" y="42862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</a:t>
            </a:r>
            <a:endParaRPr lang="ru-RU" dirty="0"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42976" y="46434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5</a:t>
            </a:r>
            <a:endParaRPr lang="ru-RU" dirty="0">
              <a:latin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00298" y="464344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4 = .</a:t>
            </a:r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3143240" y="46434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5</a:t>
            </a:r>
            <a:endParaRPr lang="ru-RU" dirty="0"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85786" y="50006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</a:t>
            </a:r>
            <a:endParaRPr lang="ru-RU" dirty="0"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00298" y="500063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6 = .</a:t>
            </a:r>
            <a:endParaRPr lang="ru-RU" dirty="0"/>
          </a:p>
        </p:txBody>
      </p:sp>
      <p:sp>
        <p:nvSpPr>
          <p:cNvPr id="66" name="TextBox 65"/>
          <p:cNvSpPr txBox="1"/>
          <p:nvPr/>
        </p:nvSpPr>
        <p:spPr>
          <a:xfrm>
            <a:off x="3143240" y="50006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</a:t>
            </a:r>
            <a:endParaRPr lang="ru-RU" dirty="0"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00892" y="250030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8 = .</a:t>
            </a:r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7000892" y="500063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1 = .</a:t>
            </a:r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7000892" y="464344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4 = .</a:t>
            </a:r>
            <a:endParaRPr lang="ru-RU" dirty="0"/>
          </a:p>
        </p:txBody>
      </p:sp>
      <p:sp>
        <p:nvSpPr>
          <p:cNvPr id="70" name="TextBox 69"/>
          <p:cNvSpPr txBox="1"/>
          <p:nvPr/>
        </p:nvSpPr>
        <p:spPr>
          <a:xfrm>
            <a:off x="7000892" y="428625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7 = .</a:t>
            </a:r>
            <a:endParaRPr lang="ru-RU" dirty="0"/>
          </a:p>
        </p:txBody>
      </p:sp>
      <p:sp>
        <p:nvSpPr>
          <p:cNvPr id="71" name="TextBox 70"/>
          <p:cNvSpPr txBox="1"/>
          <p:nvPr/>
        </p:nvSpPr>
        <p:spPr>
          <a:xfrm>
            <a:off x="7000892" y="392906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5 = .</a:t>
            </a:r>
            <a:endParaRPr lang="ru-RU" dirty="0"/>
          </a:p>
        </p:txBody>
      </p:sp>
      <p:sp>
        <p:nvSpPr>
          <p:cNvPr id="72" name="TextBox 71"/>
          <p:cNvSpPr txBox="1"/>
          <p:nvPr/>
        </p:nvSpPr>
        <p:spPr>
          <a:xfrm>
            <a:off x="7000892" y="357187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6 = .</a:t>
            </a:r>
            <a:endParaRPr lang="ru-RU" dirty="0"/>
          </a:p>
        </p:txBody>
      </p:sp>
      <p:sp>
        <p:nvSpPr>
          <p:cNvPr id="73" name="TextBox 72"/>
          <p:cNvSpPr txBox="1"/>
          <p:nvPr/>
        </p:nvSpPr>
        <p:spPr>
          <a:xfrm>
            <a:off x="7000892" y="321468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9 = .</a:t>
            </a:r>
            <a:endParaRPr lang="ru-RU" dirty="0"/>
          </a:p>
        </p:txBody>
      </p:sp>
      <p:sp>
        <p:nvSpPr>
          <p:cNvPr id="75" name="TextBox 74"/>
          <p:cNvSpPr txBox="1"/>
          <p:nvPr/>
        </p:nvSpPr>
        <p:spPr>
          <a:xfrm>
            <a:off x="7000892" y="535782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2 = .</a:t>
            </a:r>
            <a:endParaRPr lang="ru-RU" dirty="0"/>
          </a:p>
        </p:txBody>
      </p:sp>
      <p:sp>
        <p:nvSpPr>
          <p:cNvPr id="76" name="TextBox 75"/>
          <p:cNvSpPr txBox="1"/>
          <p:nvPr/>
        </p:nvSpPr>
        <p:spPr>
          <a:xfrm>
            <a:off x="7000892" y="285749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3 = .</a:t>
            </a:r>
            <a:endParaRPr lang="ru-RU" dirty="0"/>
          </a:p>
        </p:txBody>
      </p:sp>
      <p:sp>
        <p:nvSpPr>
          <p:cNvPr id="77" name="TextBox 76"/>
          <p:cNvSpPr txBox="1"/>
          <p:nvPr/>
        </p:nvSpPr>
        <p:spPr>
          <a:xfrm>
            <a:off x="5357818" y="25003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</a:t>
            </a:r>
            <a:endParaRPr lang="ru-RU" dirty="0">
              <a:latin typeface="+mn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786710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</a:t>
            </a:r>
            <a:endParaRPr lang="ru-RU" dirty="0">
              <a:latin typeface="+mn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786710" y="28574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7</a:t>
            </a:r>
            <a:endParaRPr lang="ru-RU" dirty="0">
              <a:latin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072066" y="28574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7</a:t>
            </a:r>
            <a:endParaRPr lang="ru-RU" dirty="0">
              <a:latin typeface="+mn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786710" y="32146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1</a:t>
            </a:r>
            <a:endParaRPr lang="ru-RU" dirty="0">
              <a:latin typeface="+mn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357818" y="32146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1</a:t>
            </a:r>
            <a:endParaRPr lang="ru-RU" dirty="0">
              <a:latin typeface="+mn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786710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</a:t>
            </a:r>
            <a:endParaRPr lang="ru-RU" dirty="0">
              <a:latin typeface="+mn-l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072066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</a:t>
            </a:r>
            <a:endParaRPr lang="ru-RU" dirty="0">
              <a:latin typeface="+mn-lt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786710" y="3929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5</a:t>
            </a:r>
            <a:endParaRPr lang="ru-RU" dirty="0">
              <a:latin typeface="+mn-lt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357818" y="3929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5</a:t>
            </a:r>
            <a:endParaRPr lang="ru-RU" dirty="0">
              <a:latin typeface="+mn-l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786710" y="42862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</a:t>
            </a:r>
            <a:endParaRPr lang="ru-RU" dirty="0">
              <a:latin typeface="+mn-lt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072066" y="42862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</a:t>
            </a:r>
            <a:endParaRPr lang="ru-RU" dirty="0">
              <a:latin typeface="+mn-lt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786710" y="46434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6</a:t>
            </a:r>
            <a:endParaRPr lang="ru-RU" dirty="0">
              <a:latin typeface="+mn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072066" y="46434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6</a:t>
            </a:r>
            <a:endParaRPr lang="ru-RU" dirty="0">
              <a:latin typeface="+mn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786710" y="50006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9</a:t>
            </a:r>
            <a:endParaRPr lang="ru-RU" dirty="0">
              <a:latin typeface="+mn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57818" y="50006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9</a:t>
            </a:r>
            <a:endParaRPr lang="ru-RU" dirty="0">
              <a:latin typeface="+mn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786710" y="53578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357818" y="53578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6" fill="hold">
                      <p:stCondLst>
                        <p:cond delay="indefinite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2" fill="hold">
                      <p:stCondLst>
                        <p:cond delay="indefinite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0" grpId="0"/>
      <p:bldP spid="43" grpId="0"/>
      <p:bldP spid="44" grpId="0" animBg="1"/>
      <p:bldP spid="45" grpId="0"/>
      <p:bldP spid="46" grpId="0"/>
      <p:bldP spid="47" grpId="0" animBg="1"/>
      <p:bldP spid="49" grpId="0"/>
      <p:bldP spid="50" grpId="0" animBg="1"/>
      <p:bldP spid="51" grpId="0"/>
      <p:bldP spid="51" grpId="1"/>
      <p:bldP spid="52" grpId="0"/>
      <p:bldP spid="53" grpId="0" animBg="1"/>
      <p:bldP spid="54" grpId="0"/>
      <p:bldP spid="55" grpId="0"/>
      <p:bldP spid="56" grpId="0" animBg="1"/>
      <p:bldP spid="57" grpId="0"/>
      <p:bldP spid="58" grpId="0"/>
      <p:bldP spid="59" grpId="0" animBg="1"/>
      <p:bldP spid="60" grpId="0"/>
      <p:bldP spid="61" grpId="0"/>
      <p:bldP spid="62" grpId="0" animBg="1"/>
      <p:bldP spid="63" grpId="0"/>
      <p:bldP spid="64" grpId="0"/>
      <p:bldP spid="65" grpId="0" animBg="1"/>
      <p:bldP spid="66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76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14290"/>
            <a:ext cx="6999509" cy="141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14488"/>
            <a:ext cx="8286808" cy="189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14348" y="3929066"/>
            <a:ext cx="106150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3 + 2 = 5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428860" y="3929066"/>
            <a:ext cx="106150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7 + 2 = 9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000496" y="3929066"/>
            <a:ext cx="106150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6 + 2 = 8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643570" y="3929066"/>
            <a:ext cx="106150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5 + 2 = 7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215206" y="3929066"/>
            <a:ext cx="106150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4 + 2 = 6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928662" y="23574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500298" y="23574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143372" y="23574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715008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7358082" y="23574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/>
          <p:cNvCxnSpPr/>
          <p:nvPr/>
        </p:nvCxnSpPr>
        <p:spPr>
          <a:xfrm>
            <a:off x="1214414" y="3429000"/>
            <a:ext cx="450059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4643438" y="3500438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5400000" flipH="1" flipV="1">
            <a:off x="1535964" y="342820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 flipH="1" flipV="1">
            <a:off x="4286880" y="342820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1928952" y="342820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 flipH="1" flipV="1">
            <a:off x="2321940" y="342820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 flipH="1" flipV="1">
            <a:off x="2714928" y="342820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 flipH="1" flipV="1">
            <a:off x="3893892" y="342820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3107916" y="342820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 flipH="1" flipV="1">
            <a:off x="3500904" y="342820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 flipH="1" flipV="1">
            <a:off x="4679868" y="342820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5072860" y="342820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28728" y="3429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5918" y="34290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43108" y="34290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3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71736" y="34290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4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00364" y="3429000"/>
            <a:ext cx="33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5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28992" y="3429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6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86182" y="342900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7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43372" y="34290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8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29190" y="34290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10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500298" y="2857496"/>
            <a:ext cx="857256" cy="2857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8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rot="10800000">
            <a:off x="1142976" y="3214686"/>
            <a:ext cx="35719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4714876" y="3214686"/>
            <a:ext cx="100013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572000" y="2786058"/>
            <a:ext cx="298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dobe Fan Heiti Std B" pitchFamily="34" charset="-128"/>
                <a:ea typeface="Adobe Fan Heiti Std B" pitchFamily="34" charset="-128"/>
              </a:rPr>
              <a:t>.</a:t>
            </a:r>
            <a:endParaRPr lang="ru-RU" sz="3600" dirty="0">
              <a:solidFill>
                <a:srgbClr val="C0000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47910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571612"/>
            <a:ext cx="2667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857364"/>
            <a:ext cx="74485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214818"/>
            <a:ext cx="807898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4643438" y="34290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9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71538" y="2857496"/>
            <a:ext cx="214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70C0"/>
                </a:solidFill>
                <a:latin typeface="Adobe Fan Heiti Std B" pitchFamily="34" charset="-128"/>
                <a:ea typeface="Adobe Fan Heiti Std B" pitchFamily="34" charset="-128"/>
              </a:rPr>
              <a:t>.   </a:t>
            </a:r>
            <a:endParaRPr lang="ru-RU" sz="4800" dirty="0">
              <a:solidFill>
                <a:srgbClr val="0070C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36" grpId="0" animBg="1"/>
      <p:bldP spid="34" grpId="0"/>
      <p:bldP spid="37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78867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714356"/>
            <a:ext cx="78867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714356"/>
            <a:ext cx="78867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714356"/>
            <a:ext cx="78867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86050" y="1785926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71538" y="3000372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643570" y="564357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857752" y="2857496"/>
            <a:ext cx="7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714356"/>
            <a:ext cx="79057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714356"/>
            <a:ext cx="79057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714356"/>
            <a:ext cx="79057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286380" y="1857364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71868" y="1714488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10" y="714356"/>
            <a:ext cx="78867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2910" y="714356"/>
            <a:ext cx="78867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2910" y="714356"/>
            <a:ext cx="78867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6143636" y="1857364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858148" y="1857364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214414" y="3857628"/>
            <a:ext cx="15013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За </a:t>
            </a:r>
            <a:r>
              <a:rPr lang="ru-RU" dirty="0" err="1" smtClean="0"/>
              <a:t>розм</a:t>
            </a:r>
            <a:r>
              <a:rPr lang="uk-UA" dirty="0" err="1" smtClean="0"/>
              <a:t>іром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786182" y="3857628"/>
            <a:ext cx="142218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 smtClean="0"/>
              <a:t>За формою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6357950" y="3857628"/>
            <a:ext cx="154151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 smtClean="0"/>
              <a:t>За кольором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21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928934"/>
            <a:ext cx="8643998" cy="32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8643998" cy="32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Дуга 63"/>
          <p:cNvSpPr/>
          <p:nvPr/>
        </p:nvSpPr>
        <p:spPr>
          <a:xfrm rot="10800000">
            <a:off x="2571736" y="2428868"/>
            <a:ext cx="857256" cy="714380"/>
          </a:xfrm>
          <a:prstGeom prst="arc">
            <a:avLst>
              <a:gd name="adj1" fmla="val 10630268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Дуга 66"/>
          <p:cNvSpPr/>
          <p:nvPr/>
        </p:nvSpPr>
        <p:spPr>
          <a:xfrm rot="10800000">
            <a:off x="2143108" y="2071678"/>
            <a:ext cx="1643074" cy="1357322"/>
          </a:xfrm>
          <a:prstGeom prst="arc">
            <a:avLst>
              <a:gd name="adj1" fmla="val 10782741"/>
              <a:gd name="adj2" fmla="val 2157932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>
            <a:off x="2000232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357422" y="250030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14612" y="250030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3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214678" y="250030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4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643306" y="2500306"/>
            <a:ext cx="33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5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928670"/>
            <a:ext cx="8124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000372"/>
            <a:ext cx="1366834" cy="104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000372"/>
            <a:ext cx="131961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" name="TextBox 104"/>
          <p:cNvSpPr txBox="1"/>
          <p:nvPr/>
        </p:nvSpPr>
        <p:spPr>
          <a:xfrm>
            <a:off x="4714876" y="2071678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1 +  5  =  </a:t>
            </a:r>
            <a:endParaRPr lang="ru-RU" dirty="0">
              <a:latin typeface="+mn-lt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714876" y="2500306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5  +  1 =  6</a:t>
            </a:r>
            <a:endParaRPr lang="ru-RU" dirty="0">
              <a:latin typeface="+mn-lt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714876" y="250030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  +  4 = </a:t>
            </a:r>
            <a:endParaRPr lang="ru-RU" dirty="0">
              <a:latin typeface="+mn-l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714876" y="2857496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  +  2 =  6</a:t>
            </a:r>
            <a:endParaRPr lang="ru-RU" dirty="0">
              <a:latin typeface="+mn-lt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714876" y="285749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 +  3 =  6</a:t>
            </a:r>
            <a:endParaRPr lang="ru-RU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0069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6</a:t>
            </a:r>
            <a:endParaRPr lang="ru-RU" dirty="0"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72132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6</a:t>
            </a:r>
            <a:endParaRPr lang="ru-RU" dirty="0">
              <a:latin typeface="+mn-lt"/>
            </a:endParaRPr>
          </a:p>
        </p:txBody>
      </p:sp>
      <p:sp>
        <p:nvSpPr>
          <p:cNvPr id="92" name="Дуга 91"/>
          <p:cNvSpPr/>
          <p:nvPr/>
        </p:nvSpPr>
        <p:spPr>
          <a:xfrm rot="10800000">
            <a:off x="2357422" y="3000372"/>
            <a:ext cx="1214446" cy="857256"/>
          </a:xfrm>
          <a:prstGeom prst="arc">
            <a:avLst>
              <a:gd name="adj1" fmla="val 10718667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Дуга 92"/>
          <p:cNvSpPr/>
          <p:nvPr/>
        </p:nvSpPr>
        <p:spPr>
          <a:xfrm rot="10800000">
            <a:off x="1928794" y="2857496"/>
            <a:ext cx="2071702" cy="1143008"/>
          </a:xfrm>
          <a:prstGeom prst="arc">
            <a:avLst>
              <a:gd name="adj1" fmla="val 10744053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Дуга 93"/>
          <p:cNvSpPr/>
          <p:nvPr/>
        </p:nvSpPr>
        <p:spPr>
          <a:xfrm rot="10800000">
            <a:off x="1500166" y="2643182"/>
            <a:ext cx="2928958" cy="1500198"/>
          </a:xfrm>
          <a:prstGeom prst="arc">
            <a:avLst>
              <a:gd name="adj1" fmla="val 10730915"/>
              <a:gd name="adj2" fmla="val 82559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TextBox 96"/>
          <p:cNvSpPr txBox="1"/>
          <p:nvPr/>
        </p:nvSpPr>
        <p:spPr>
          <a:xfrm>
            <a:off x="1714448" y="307181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071638" y="307181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3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571704" y="307181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4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000332" y="3071810"/>
            <a:ext cx="33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5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428960" y="307181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6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857588" y="307181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7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214778" y="307181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8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357290" y="307181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1" name="Дуга 110"/>
          <p:cNvSpPr/>
          <p:nvPr/>
        </p:nvSpPr>
        <p:spPr>
          <a:xfrm rot="10800000">
            <a:off x="2786050" y="3143248"/>
            <a:ext cx="357190" cy="500066"/>
          </a:xfrm>
          <a:prstGeom prst="arc">
            <a:avLst>
              <a:gd name="adj1" fmla="val 10718667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TextBox 111"/>
          <p:cNvSpPr txBox="1"/>
          <p:nvPr/>
        </p:nvSpPr>
        <p:spPr>
          <a:xfrm>
            <a:off x="4714876" y="2071678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1 +  8  =</a:t>
            </a:r>
            <a:endParaRPr lang="ru-RU" dirty="0">
              <a:latin typeface="+mn-lt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714876" y="2428868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 +  1  =  9</a:t>
            </a:r>
            <a:endParaRPr lang="ru-RU" dirty="0">
              <a:latin typeface="+mn-lt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714876" y="2428868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 +  7  =  </a:t>
            </a:r>
            <a:endParaRPr lang="ru-RU" dirty="0"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714876" y="2857496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7 +  2  =  9</a:t>
            </a:r>
            <a:endParaRPr lang="ru-RU" dirty="0">
              <a:latin typeface="+mn-lt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714876" y="2857496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 +  6  =  </a:t>
            </a:r>
            <a:endParaRPr lang="ru-RU" dirty="0">
              <a:latin typeface="+mn-lt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714876" y="3214686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6 +  3  =  9</a:t>
            </a:r>
            <a:endParaRPr lang="ru-RU" dirty="0">
              <a:latin typeface="+mn-lt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714876" y="321468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 +  5  = </a:t>
            </a:r>
            <a:endParaRPr lang="ru-RU" dirty="0">
              <a:latin typeface="+mn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714876" y="3571876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5 +  4  =  9</a:t>
            </a:r>
            <a:endParaRPr lang="ru-RU" dirty="0"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0069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9</a:t>
            </a:r>
            <a:endParaRPr lang="ru-RU" dirty="0"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00694" y="24288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9</a:t>
            </a:r>
            <a:endParaRPr lang="ru-RU" dirty="0">
              <a:latin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00694" y="28574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9</a:t>
            </a:r>
            <a:endParaRPr lang="ru-RU" dirty="0">
              <a:latin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00694" y="32146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9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250" autoRev="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42" dur="250" autoRev="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autoRev="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8" dur="250" autoRev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49" dur="250" autoRev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50" autoRev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1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1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92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93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0093 C 0.02709 0.00533 0.05435 0.00973 0.0698 -0.00046 C 0.08542 -0.01064 0.08924 -0.04976 0.09323 -0.05926 " pathEditMode="relative" rAng="0" ptsTypes="aaA">
                                      <p:cBhvr>
                                        <p:cTn id="97" dur="20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-2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4" dur="250" autoRev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05" dur="250" autoRev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50" autoRev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1" dur="250" autoRev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12" dur="250" autoRev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50" autoRev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autoRev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4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45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6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5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4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55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56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023 C 0.02517 0.00371 0.05069 0.00787 0.06528 -0.00023 C 0.07986 -0.00833 0.08368 -0.04028 0.08767 -0.04815 " pathEditMode="relative" rAng="0" ptsTypes="aaA">
                                      <p:cBhvr>
                                        <p:cTn id="16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2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7" dur="250" autoRev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68" dur="250" autoRev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250" autoRev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250" autoRev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xit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04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0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6" presetClass="exit" presetSubtype="2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6" presetClass="exit" presetSubtype="2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6" presetClass="exit" presetSubtype="2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6" dur="250" autoRev="1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267" dur="250" autoRev="1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8" dur="250" autoRev="1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" dur="250" autoRev="1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73" dur="250" autoRev="1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274" dur="250" autoRev="1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5" dur="250" autoRev="1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6" dur="250" autoRev="1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6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6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07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08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6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17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18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092 C 0.03264 0.00555 0.06545 0.01064 0.08038 0.00208 C 0.09548 -0.00602 0.08785 -0.03936 0.08923 -0.04723 " pathEditMode="relative" rAng="0" ptsTypes="aaA">
                                      <p:cBhvr>
                                        <p:cTn id="32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-19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9" dur="250" autoRev="1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330" dur="250" autoRev="1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1" dur="250" autoRev="1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2" dur="250" autoRev="1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36" dur="250" autoRev="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337" dur="250" autoRev="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8" dur="250" autoRev="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9" dur="250" autoRev="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4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70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71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7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7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7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77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78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79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C 0.02569 -0.00046 0.05156 -0.0007 0.06389 -0.00139 C 0.07656 -0.00208 0.07083 0.00579 0.07465 -0.00417 C 0.07864 -0.01343 0.08298 -0.03588 0.08767 -0.05718 " pathEditMode="relative" rAng="0" ptsTypes="aaaA">
                                      <p:cBhvr>
                                        <p:cTn id="383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26"/>
                                    </p:animMotion>
                                  </p:childTnLst>
                                </p:cTn>
                              </p:par>
                              <p:par>
                                <p:cTn id="384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90" dur="250" autoRev="1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391" dur="250" autoRev="1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2" dur="250" autoRev="1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3" dur="250" autoRev="1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97" dur="250" autoRev="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398" dur="250" autoRev="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9" dur="250" autoRev="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0" dur="250" autoRev="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5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30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31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3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3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3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3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41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42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046 C 0.03229 0.00579 0.06493 0.0125 0.08021 0.00278 C 0.09548 -0.00695 0.09323 -0.03218 0.09114 -0.05671 " pathEditMode="relative" rAng="0" ptsTypes="aaA">
                                      <p:cBhvr>
                                        <p:cTn id="44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-22"/>
                                    </p:animMotion>
                                  </p:childTnLst>
                                </p:cTn>
                              </p:par>
                              <p:par>
                                <p:cTn id="447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53" dur="250" autoRev="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454" dur="250" autoRev="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5" dur="250" autoRev="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250" autoRev="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60" dur="25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461" dur="25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2" dur="25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25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8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3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93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94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95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9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9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9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0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50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0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6" fill="hold">
                      <p:stCondLst>
                        <p:cond delay="indefinite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139 C 0.02934 0.00509 0.05903 0.00903 0.07326 0.0007 C 0.08767 -0.00741 0.08663 -0.02708 0.08576 -0.04583 " pathEditMode="relative" rAng="0" ptsTypes="aaA">
                                      <p:cBhvr>
                                        <p:cTn id="50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20"/>
                                    </p:animMotion>
                                  </p:childTnLst>
                                </p:cTn>
                              </p:par>
                              <p:par>
                                <p:cTn id="510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  <p:bldP spid="64" grpId="2" animBg="1"/>
      <p:bldP spid="67" grpId="0" animBg="1"/>
      <p:bldP spid="67" grpId="1" animBg="1"/>
      <p:bldP spid="67" grpId="2" animBg="1"/>
      <p:bldP spid="68" grpId="0"/>
      <p:bldP spid="68" grpId="1"/>
      <p:bldP spid="68" grpId="2"/>
      <p:bldP spid="69" grpId="0"/>
      <p:bldP spid="69" grpId="1"/>
      <p:bldP spid="69" grpId="2"/>
      <p:bldP spid="73" grpId="0"/>
      <p:bldP spid="73" grpId="1"/>
      <p:bldP spid="73" grpId="2"/>
      <p:bldP spid="77" grpId="0"/>
      <p:bldP spid="77" grpId="1"/>
      <p:bldP spid="77" grpId="2"/>
      <p:bldP spid="79" grpId="0"/>
      <p:bldP spid="79" grpId="1"/>
      <p:bldP spid="79" grpId="2"/>
      <p:bldP spid="105" grpId="0"/>
      <p:bldP spid="105" grpId="1"/>
      <p:bldP spid="105" grpId="2"/>
      <p:bldP spid="106" grpId="0" build="allAtOnce"/>
      <p:bldP spid="106" grpId="1" build="allAtOnce"/>
      <p:bldP spid="106" grpId="2" build="allAtOnce"/>
      <p:bldP spid="107" grpId="0"/>
      <p:bldP spid="107" grpId="1"/>
      <p:bldP spid="107" grpId="2"/>
      <p:bldP spid="108" grpId="0"/>
      <p:bldP spid="108" grpId="1"/>
      <p:bldP spid="108" grpId="2"/>
      <p:bldP spid="108" grpId="3"/>
      <p:bldP spid="109" grpId="0"/>
      <p:bldP spid="109" grpId="1"/>
      <p:bldP spid="40" grpId="0"/>
      <p:bldP spid="40" grpId="1"/>
      <p:bldP spid="40" grpId="2"/>
      <p:bldP spid="40" grpId="3"/>
      <p:bldP spid="41" grpId="0"/>
      <p:bldP spid="41" grpId="1"/>
      <p:bldP spid="41" grpId="2"/>
      <p:bldP spid="41" grpId="3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96" grpId="0"/>
      <p:bldP spid="96" grpId="1"/>
      <p:bldP spid="111" grpId="0" animBg="1"/>
      <p:bldP spid="111" grpId="1" animBg="1"/>
      <p:bldP spid="112" grpId="0"/>
      <p:bldP spid="112" grpId="1"/>
      <p:bldP spid="113" grpId="0"/>
      <p:bldP spid="113" grpId="1"/>
      <p:bldP spid="113" grpId="2"/>
      <p:bldP spid="114" grpId="0"/>
      <p:bldP spid="114" grpId="1"/>
      <p:bldP spid="115" grpId="0"/>
      <p:bldP spid="115" grpId="1"/>
      <p:bldP spid="115" grpId="2"/>
      <p:bldP spid="116" grpId="0"/>
      <p:bldP spid="116" grpId="1"/>
      <p:bldP spid="117" grpId="0"/>
      <p:bldP spid="117" grpId="1"/>
      <p:bldP spid="117" grpId="2"/>
      <p:bldP spid="118" grpId="0"/>
      <p:bldP spid="118" grpId="1"/>
      <p:bldP spid="119" grpId="0"/>
      <p:bldP spid="119" grpId="1"/>
      <p:bldP spid="119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215370" cy="240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857224" y="9286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3</a:t>
            </a:r>
            <a:endParaRPr lang="ru-RU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135729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8</a:t>
            </a:r>
            <a:endParaRPr lang="ru-R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57224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4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2</a:t>
            </a:r>
            <a:endParaRPr lang="ru-RU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000364" y="9286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7</a:t>
            </a:r>
            <a:endParaRPr lang="ru-RU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500298" y="135729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7</a:t>
            </a:r>
            <a:endParaRPr lang="ru-RU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928926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6</a:t>
            </a:r>
            <a:endParaRPr lang="ru-R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28860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1</a:t>
            </a:r>
            <a:endParaRPr lang="ru-RU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00628" y="9286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7</a:t>
            </a:r>
            <a:endParaRPr lang="ru-RU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135729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5</a:t>
            </a:r>
            <a:endParaRPr lang="ru-RU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00628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6</a:t>
            </a:r>
            <a:endParaRPr lang="ru-RU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00628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2</a:t>
            </a:r>
            <a:endParaRPr lang="ru-RU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16" y="9286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3</a:t>
            </a:r>
            <a:endParaRPr lang="ru-RU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429388" y="14287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4</a:t>
            </a:r>
            <a:endParaRPr lang="ru-RU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858016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8</a:t>
            </a:r>
            <a:endParaRPr lang="ru-RU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6357950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5</a:t>
            </a:r>
            <a:endParaRPr lang="ru-RU" i="1" dirty="0"/>
          </a:p>
        </p:txBody>
      </p:sp>
      <p:graphicFrame>
        <p:nvGraphicFramePr>
          <p:cNvPr id="42" name="Таблица 41"/>
          <p:cNvGraphicFramePr>
            <a:graphicFrameLocks noGrp="1"/>
          </p:cNvGraphicFramePr>
          <p:nvPr/>
        </p:nvGraphicFramePr>
        <p:xfrm>
          <a:off x="5643570" y="3357562"/>
          <a:ext cx="714380" cy="25603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57190"/>
                <a:gridCol w="357190"/>
              </a:tblGrid>
              <a:tr h="357190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3" name="Таблица 42"/>
          <p:cNvGraphicFramePr>
            <a:graphicFrameLocks noGrp="1"/>
          </p:cNvGraphicFramePr>
          <p:nvPr/>
        </p:nvGraphicFramePr>
        <p:xfrm>
          <a:off x="5643570" y="2857496"/>
          <a:ext cx="714379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14379"/>
              </a:tblGrid>
              <a:tr h="35719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</a:t>
                      </a:r>
                      <a:r>
                        <a:rPr lang="ru-RU" sz="2400" dirty="0" smtClean="0"/>
                        <a:t>9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5643570" y="3429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6000760" y="3429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5643570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6000760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5643570" y="41433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6000760" y="41433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5643570" y="45005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6000760" y="45005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5643570" y="4857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6000760" y="4857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5643570" y="52149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6000760" y="52149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5643570" y="55721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6000760" y="55721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2357422" y="3357562"/>
          <a:ext cx="714380" cy="32918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57190"/>
                <a:gridCol w="357190"/>
              </a:tblGrid>
              <a:tr h="357190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/>
        </p:nvGraphicFramePr>
        <p:xfrm>
          <a:off x="2357422" y="2857496"/>
          <a:ext cx="714379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14379"/>
              </a:tblGrid>
              <a:tr h="375284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</a:t>
                      </a:r>
                      <a:r>
                        <a:rPr lang="ru-RU" sz="2000" dirty="0" smtClean="0"/>
                        <a:t>10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2357422" y="37147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2714612" y="37147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2357422" y="407194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2714612" y="407194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6" name="TextBox 65"/>
          <p:cNvSpPr txBox="1"/>
          <p:nvPr/>
        </p:nvSpPr>
        <p:spPr>
          <a:xfrm>
            <a:off x="2357422" y="44291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7" name="TextBox 66"/>
          <p:cNvSpPr txBox="1"/>
          <p:nvPr/>
        </p:nvSpPr>
        <p:spPr>
          <a:xfrm>
            <a:off x="2714612" y="44291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2357422" y="478632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2714612" y="478632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70" name="TextBox 69"/>
          <p:cNvSpPr txBox="1"/>
          <p:nvPr/>
        </p:nvSpPr>
        <p:spPr>
          <a:xfrm>
            <a:off x="2357422" y="51435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71" name="TextBox 70"/>
          <p:cNvSpPr txBox="1"/>
          <p:nvPr/>
        </p:nvSpPr>
        <p:spPr>
          <a:xfrm>
            <a:off x="2714612" y="51435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72" name="TextBox 71"/>
          <p:cNvSpPr txBox="1"/>
          <p:nvPr/>
        </p:nvSpPr>
        <p:spPr>
          <a:xfrm>
            <a:off x="2357422" y="55007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73" name="TextBox 72"/>
          <p:cNvSpPr txBox="1"/>
          <p:nvPr/>
        </p:nvSpPr>
        <p:spPr>
          <a:xfrm>
            <a:off x="2714612" y="55007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74" name="TextBox 73"/>
          <p:cNvSpPr txBox="1"/>
          <p:nvPr/>
        </p:nvSpPr>
        <p:spPr>
          <a:xfrm>
            <a:off x="2357422" y="58578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75" name="TextBox 74"/>
          <p:cNvSpPr txBox="1"/>
          <p:nvPr/>
        </p:nvSpPr>
        <p:spPr>
          <a:xfrm>
            <a:off x="2714612" y="58578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76" name="TextBox 75"/>
          <p:cNvSpPr txBox="1"/>
          <p:nvPr/>
        </p:nvSpPr>
        <p:spPr>
          <a:xfrm>
            <a:off x="2357422" y="62150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77" name="TextBox 76"/>
          <p:cNvSpPr txBox="1"/>
          <p:nvPr/>
        </p:nvSpPr>
        <p:spPr>
          <a:xfrm>
            <a:off x="2714612" y="62150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78" name="TextBox 77"/>
          <p:cNvSpPr txBox="1"/>
          <p:nvPr/>
        </p:nvSpPr>
        <p:spPr>
          <a:xfrm>
            <a:off x="2357422" y="3357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79" name="TextBox 78"/>
          <p:cNvSpPr txBox="1"/>
          <p:nvPr/>
        </p:nvSpPr>
        <p:spPr>
          <a:xfrm>
            <a:off x="2714612" y="3357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86808" cy="305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428604"/>
            <a:ext cx="83248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642910" y="1000108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571736" y="1071546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500430" y="1071546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8596" y="428604"/>
            <a:ext cx="83248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3000364" y="3071810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857884" y="3071810"/>
            <a:ext cx="42862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6429388" y="1142984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571868" y="1643050"/>
            <a:ext cx="4411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4143372" y="1000108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3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4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6" presetClass="exit" presetSubtype="2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2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03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4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  <p:bldP spid="29" grpId="1" animBg="1"/>
      <p:bldP spid="33" grpId="0" animBg="1"/>
      <p:bldP spid="24" grpId="0" animBg="1"/>
      <p:bldP spid="24" grpId="1" animBg="1"/>
      <p:bldP spid="31" grpId="0" animBg="1"/>
      <p:bldP spid="30" grpId="0" animBg="1"/>
      <p:bldP spid="32" grpId="0" animBg="1"/>
      <p:bldP spid="3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496"/>
            <a:ext cx="864399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08"/>
            <a:ext cx="839861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928794" y="157161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&gt;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28794" y="192880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&gt;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857356" y="221455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&lt;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57620" y="157161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&lt;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15272" y="192880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&lt;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715272" y="157161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&lt;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929322" y="228599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&lt;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857620" y="192880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&lt;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929322" y="157161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&gt;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29322" y="192880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&gt;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857620" y="228599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&gt;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715272" y="228599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&gt;</a:t>
            </a:r>
            <a:endParaRPr lang="ru-RU" b="1" dirty="0"/>
          </a:p>
        </p:txBody>
      </p:sp>
      <p:sp>
        <p:nvSpPr>
          <p:cNvPr id="75" name="Овал 74"/>
          <p:cNvSpPr/>
          <p:nvPr/>
        </p:nvSpPr>
        <p:spPr>
          <a:xfrm>
            <a:off x="4286248" y="4643446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>
            <a:off x="2357422" y="4572008"/>
            <a:ext cx="435771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rot="5400000" flipH="1" flipV="1">
            <a:off x="2643968" y="457121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rot="5400000" flipH="1" flipV="1">
            <a:off x="5644364" y="457121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rot="5400000" flipH="1" flipV="1">
            <a:off x="3072596" y="457121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rot="5400000" flipH="1" flipV="1">
            <a:off x="3501224" y="457121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rot="5400000" flipH="1" flipV="1">
            <a:off x="3929852" y="457121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rot="5400000" flipH="1" flipV="1">
            <a:off x="5215736" y="457121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rot="5400000" flipH="1" flipV="1">
            <a:off x="4358480" y="457121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rot="5400000" flipH="1" flipV="1">
            <a:off x="4787108" y="457121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2571736" y="45720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928926" y="457200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286116" y="457200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3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786182" y="457200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4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714876" y="45720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6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143504" y="457200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7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500694" y="457200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8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00760" y="45720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9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000232" y="4143380"/>
            <a:ext cx="71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Adobe Fan Heiti Std B" pitchFamily="34" charset="-128"/>
                <a:ea typeface="Adobe Fan Heiti Std B" pitchFamily="34" charset="-128"/>
              </a:rPr>
              <a:t>  .   </a:t>
            </a:r>
            <a:endParaRPr lang="ru-RU" sz="3600" dirty="0">
              <a:solidFill>
                <a:srgbClr val="0070C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 rot="5400000" flipH="1" flipV="1">
            <a:off x="6501620" y="457121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rot="5400000" flipH="1" flipV="1">
            <a:off x="6072992" y="457121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6357950" y="457200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10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7" name="Дуга 96"/>
          <p:cNvSpPr/>
          <p:nvPr/>
        </p:nvSpPr>
        <p:spPr>
          <a:xfrm>
            <a:off x="357158" y="3929066"/>
            <a:ext cx="4071966" cy="1271590"/>
          </a:xfrm>
          <a:prstGeom prst="arc">
            <a:avLst>
              <a:gd name="adj1" fmla="val 16394389"/>
              <a:gd name="adj2" fmla="val 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Дуга 97"/>
          <p:cNvSpPr/>
          <p:nvPr/>
        </p:nvSpPr>
        <p:spPr>
          <a:xfrm flipH="1">
            <a:off x="4429124" y="3929066"/>
            <a:ext cx="5286412" cy="1200152"/>
          </a:xfrm>
          <a:prstGeom prst="arc">
            <a:avLst>
              <a:gd name="adj1" fmla="val 18618502"/>
              <a:gd name="adj2" fmla="val 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TextBox 98"/>
          <p:cNvSpPr txBox="1"/>
          <p:nvPr/>
        </p:nvSpPr>
        <p:spPr>
          <a:xfrm>
            <a:off x="2000232" y="4071942"/>
            <a:ext cx="121992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err="1" smtClean="0"/>
              <a:t>менше</a:t>
            </a:r>
            <a:endParaRPr lang="ru-RU" dirty="0"/>
          </a:p>
        </p:txBody>
      </p:sp>
      <p:sp>
        <p:nvSpPr>
          <p:cNvPr id="100" name="TextBox 99"/>
          <p:cNvSpPr txBox="1"/>
          <p:nvPr/>
        </p:nvSpPr>
        <p:spPr>
          <a:xfrm>
            <a:off x="5643570" y="4071942"/>
            <a:ext cx="87075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б</a:t>
            </a:r>
            <a:r>
              <a:rPr lang="uk-UA" dirty="0" err="1" smtClean="0"/>
              <a:t>ільше</a:t>
            </a:r>
            <a:endParaRPr lang="ru-RU" dirty="0"/>
          </a:p>
        </p:txBody>
      </p:sp>
      <p:sp>
        <p:nvSpPr>
          <p:cNvPr id="101" name="TextBox 100"/>
          <p:cNvSpPr txBox="1"/>
          <p:nvPr/>
        </p:nvSpPr>
        <p:spPr>
          <a:xfrm>
            <a:off x="4286248" y="457200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5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75" grpId="0" animBg="1"/>
      <p:bldP spid="93" grpId="0"/>
      <p:bldP spid="97" grpId="0" animBg="1"/>
      <p:bldP spid="98" grpId="0" animBg="1"/>
      <p:bldP spid="99" grpId="0" animBg="1"/>
      <p:bldP spid="100" grpId="0" animBg="1"/>
      <p:bldP spid="10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864399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Овал 56"/>
          <p:cNvSpPr/>
          <p:nvPr/>
        </p:nvSpPr>
        <p:spPr>
          <a:xfrm>
            <a:off x="6000760" y="4000504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6000760" y="4000504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5572132" y="4000504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5572132" y="4000504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3929058" y="4000504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3500430" y="4000504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4714876" y="4000504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6429388" y="4000504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2643174" y="4000504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5143504" y="4000504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3071802" y="4000504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4286248" y="4000504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2357422" y="3929066"/>
            <a:ext cx="4572032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00108"/>
            <a:ext cx="7572428" cy="63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42910" y="1714488"/>
            <a:ext cx="113043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5  +  1  =  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42910" y="2143116"/>
            <a:ext cx="113043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 –  1  =  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2910" y="2571744"/>
            <a:ext cx="113043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2 +  1  =  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71736" y="1714488"/>
            <a:ext cx="107753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7  – 1  =  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00298" y="2143116"/>
            <a:ext cx="1183337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1  +  1  =  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00298" y="2571744"/>
            <a:ext cx="135325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1 0  –  1  =  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643438" y="1714488"/>
            <a:ext cx="107753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8  + 1  =  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643438" y="2143116"/>
            <a:ext cx="113043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6  – 1  =  .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643438" y="2571744"/>
            <a:ext cx="107753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3  +  1 =  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429388" y="1714488"/>
            <a:ext cx="1183337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4  +  1  =  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00826" y="2143116"/>
            <a:ext cx="113043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8  –  1  =  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500826" y="2571744"/>
            <a:ext cx="113043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 +  1  =  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500166" y="1714488"/>
            <a:ext cx="31290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500166" y="2143116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500166" y="2571744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357554" y="1714488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357554" y="2143116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571868" y="2571744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429256" y="1714488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429256" y="2143116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29256" y="2571744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7358082" y="1714488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7358082" y="2143116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7358082" y="2571744"/>
            <a:ext cx="47160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1 0</a:t>
            </a:r>
            <a:endParaRPr lang="ru-RU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5400000" flipH="1" flipV="1">
            <a:off x="2715406" y="392827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 flipH="1" flipV="1">
            <a:off x="5644364" y="392827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 flipH="1" flipV="1">
            <a:off x="3125896" y="392827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 flipH="1" flipV="1">
            <a:off x="3536386" y="392827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 flipH="1" flipV="1">
            <a:off x="4001290" y="392827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 flipH="1" flipV="1">
            <a:off x="5215736" y="392827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 flipH="1" flipV="1">
            <a:off x="4358480" y="392827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 flipH="1" flipV="1">
            <a:off x="4787108" y="392827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5400000" flipH="1" flipV="1">
            <a:off x="6072992" y="392827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 flipH="1" flipV="1">
            <a:off x="6501620" y="3928272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643174" y="3929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71802" y="3929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00430" y="3929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3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57620" y="392906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4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86248" y="3929066"/>
            <a:ext cx="33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5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14876" y="3929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6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43504" y="3929066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7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00694" y="392906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8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00760" y="3929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9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57950" y="39290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10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14546" y="3429000"/>
            <a:ext cx="214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+mn-lt"/>
                <a:ea typeface="Adobe Fan Heiti Std B" pitchFamily="34" charset="-128"/>
              </a:rPr>
              <a:t>.   </a:t>
            </a:r>
            <a:endParaRPr lang="ru-RU" sz="4000" dirty="0">
              <a:solidFill>
                <a:srgbClr val="0070C0"/>
              </a:solidFill>
              <a:latin typeface="+mn-lt"/>
              <a:ea typeface="Adobe Fan Heiti Std B" pitchFamily="34" charset="-128"/>
            </a:endParaRPr>
          </a:p>
        </p:txBody>
      </p:sp>
      <p:cxnSp>
        <p:nvCxnSpPr>
          <p:cNvPr id="52" name="Скругленная соединительная линия 51"/>
          <p:cNvCxnSpPr/>
          <p:nvPr/>
        </p:nvCxnSpPr>
        <p:spPr>
          <a:xfrm rot="16200000">
            <a:off x="4644330" y="3642422"/>
            <a:ext cx="1588" cy="432000"/>
          </a:xfrm>
          <a:prstGeom prst="curvedConnector3">
            <a:avLst>
              <a:gd name="adj1" fmla="val 20993394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429124" y="357187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+1</a:t>
            </a:r>
            <a:endParaRPr lang="ru-RU" dirty="0"/>
          </a:p>
        </p:txBody>
      </p:sp>
      <p:cxnSp>
        <p:nvCxnSpPr>
          <p:cNvPr id="58" name="Скругленная соединительная линия 57"/>
          <p:cNvCxnSpPr/>
          <p:nvPr/>
        </p:nvCxnSpPr>
        <p:spPr>
          <a:xfrm rot="5400000" flipH="1">
            <a:off x="5930214" y="3642422"/>
            <a:ext cx="1588" cy="432000"/>
          </a:xfrm>
          <a:prstGeom prst="curvedConnector3">
            <a:avLst>
              <a:gd name="adj1" fmla="val 20993394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715008" y="357187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-1</a:t>
            </a:r>
            <a:endParaRPr lang="ru-RU" dirty="0"/>
          </a:p>
        </p:txBody>
      </p:sp>
      <p:cxnSp>
        <p:nvCxnSpPr>
          <p:cNvPr id="61" name="Скругленная соединительная линия 60"/>
          <p:cNvCxnSpPr/>
          <p:nvPr/>
        </p:nvCxnSpPr>
        <p:spPr>
          <a:xfrm rot="16200000">
            <a:off x="3429884" y="3642422"/>
            <a:ext cx="1588" cy="432000"/>
          </a:xfrm>
          <a:prstGeom prst="curvedConnector3">
            <a:avLst>
              <a:gd name="adj1" fmla="val 20993394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214678" y="357187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+1</a:t>
            </a:r>
            <a:endParaRPr lang="ru-RU" dirty="0"/>
          </a:p>
        </p:txBody>
      </p:sp>
      <p:cxnSp>
        <p:nvCxnSpPr>
          <p:cNvPr id="65" name="Скругленная соединительная линия 64"/>
          <p:cNvCxnSpPr/>
          <p:nvPr/>
        </p:nvCxnSpPr>
        <p:spPr>
          <a:xfrm rot="5400000" flipH="1">
            <a:off x="5072958" y="3642422"/>
            <a:ext cx="1588" cy="432000"/>
          </a:xfrm>
          <a:prstGeom prst="curvedConnector3">
            <a:avLst>
              <a:gd name="adj1" fmla="val 20993394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857752" y="357187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-1</a:t>
            </a:r>
            <a:endParaRPr lang="ru-RU" dirty="0"/>
          </a:p>
        </p:txBody>
      </p:sp>
      <p:cxnSp>
        <p:nvCxnSpPr>
          <p:cNvPr id="68" name="Скругленная соединительная линия 67"/>
          <p:cNvCxnSpPr/>
          <p:nvPr/>
        </p:nvCxnSpPr>
        <p:spPr>
          <a:xfrm rot="16200000">
            <a:off x="3001256" y="3642422"/>
            <a:ext cx="1588" cy="432000"/>
          </a:xfrm>
          <a:prstGeom prst="curvedConnector3">
            <a:avLst>
              <a:gd name="adj1" fmla="val 20993394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786050" y="357187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+1</a:t>
            </a:r>
            <a:endParaRPr lang="ru-RU" dirty="0"/>
          </a:p>
        </p:txBody>
      </p:sp>
      <p:cxnSp>
        <p:nvCxnSpPr>
          <p:cNvPr id="74" name="Скругленная соединительная линия 73"/>
          <p:cNvCxnSpPr/>
          <p:nvPr/>
        </p:nvCxnSpPr>
        <p:spPr>
          <a:xfrm rot="5400000" flipH="1">
            <a:off x="6358842" y="3642422"/>
            <a:ext cx="1588" cy="432000"/>
          </a:xfrm>
          <a:prstGeom prst="curvedConnector3">
            <a:avLst>
              <a:gd name="adj1" fmla="val 20993394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143636" y="357187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-1</a:t>
            </a:r>
            <a:endParaRPr lang="ru-RU" dirty="0"/>
          </a:p>
        </p:txBody>
      </p:sp>
      <p:cxnSp>
        <p:nvCxnSpPr>
          <p:cNvPr id="77" name="Скругленная соединительная линия 76"/>
          <p:cNvCxnSpPr/>
          <p:nvPr/>
        </p:nvCxnSpPr>
        <p:spPr>
          <a:xfrm rot="16200000">
            <a:off x="5930214" y="3642422"/>
            <a:ext cx="1588" cy="432000"/>
          </a:xfrm>
          <a:prstGeom prst="curvedConnector3">
            <a:avLst>
              <a:gd name="adj1" fmla="val 20993394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715008" y="357187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+1</a:t>
            </a:r>
            <a:endParaRPr lang="ru-RU" dirty="0"/>
          </a:p>
        </p:txBody>
      </p:sp>
      <p:cxnSp>
        <p:nvCxnSpPr>
          <p:cNvPr id="80" name="Скругленная соединительная линия 79"/>
          <p:cNvCxnSpPr/>
          <p:nvPr/>
        </p:nvCxnSpPr>
        <p:spPr>
          <a:xfrm rot="5400000" flipH="1">
            <a:off x="4644330" y="3642422"/>
            <a:ext cx="1588" cy="432000"/>
          </a:xfrm>
          <a:prstGeom prst="curvedConnector3">
            <a:avLst>
              <a:gd name="adj1" fmla="val 20993394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429124" y="357187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-1</a:t>
            </a:r>
            <a:endParaRPr lang="ru-RU" dirty="0"/>
          </a:p>
        </p:txBody>
      </p:sp>
      <p:cxnSp>
        <p:nvCxnSpPr>
          <p:cNvPr id="83" name="Скругленная соединительная линия 82"/>
          <p:cNvCxnSpPr/>
          <p:nvPr/>
        </p:nvCxnSpPr>
        <p:spPr>
          <a:xfrm rot="16200000">
            <a:off x="3858512" y="3642422"/>
            <a:ext cx="1588" cy="432000"/>
          </a:xfrm>
          <a:prstGeom prst="curvedConnector3">
            <a:avLst>
              <a:gd name="adj1" fmla="val 20993394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643306" y="357187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+1</a:t>
            </a:r>
            <a:endParaRPr lang="ru-RU" dirty="0"/>
          </a:p>
        </p:txBody>
      </p:sp>
      <p:cxnSp>
        <p:nvCxnSpPr>
          <p:cNvPr id="86" name="Скругленная соединительная линия 85"/>
          <p:cNvCxnSpPr/>
          <p:nvPr/>
        </p:nvCxnSpPr>
        <p:spPr>
          <a:xfrm rot="16200000">
            <a:off x="4287140" y="3642422"/>
            <a:ext cx="1588" cy="432000"/>
          </a:xfrm>
          <a:prstGeom prst="curvedConnector3">
            <a:avLst>
              <a:gd name="adj1" fmla="val 21593206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4071934" y="357187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+1</a:t>
            </a:r>
            <a:endParaRPr lang="ru-RU" dirty="0"/>
          </a:p>
        </p:txBody>
      </p:sp>
      <p:cxnSp>
        <p:nvCxnSpPr>
          <p:cNvPr id="89" name="Скругленная соединительная линия 88"/>
          <p:cNvCxnSpPr/>
          <p:nvPr/>
        </p:nvCxnSpPr>
        <p:spPr>
          <a:xfrm rot="5400000" flipH="1">
            <a:off x="5501586" y="3642422"/>
            <a:ext cx="1588" cy="432000"/>
          </a:xfrm>
          <a:prstGeom prst="curvedConnector3">
            <a:avLst>
              <a:gd name="adj1" fmla="val 20993394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5286380" y="357187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-1</a:t>
            </a:r>
            <a:endParaRPr lang="ru-RU" dirty="0"/>
          </a:p>
        </p:txBody>
      </p:sp>
      <p:cxnSp>
        <p:nvCxnSpPr>
          <p:cNvPr id="93" name="Скругленная соединительная линия 92"/>
          <p:cNvCxnSpPr/>
          <p:nvPr/>
        </p:nvCxnSpPr>
        <p:spPr>
          <a:xfrm rot="16200000">
            <a:off x="6358842" y="3642422"/>
            <a:ext cx="1588" cy="432000"/>
          </a:xfrm>
          <a:prstGeom prst="curvedConnector3">
            <a:avLst>
              <a:gd name="adj1" fmla="val 20993394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143636" y="357187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+1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xit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1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xit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2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3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31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3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3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3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5" presetClass="emph" presetSubtype="5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40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0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0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31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4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4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4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5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5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5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31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5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5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5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3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4" fill="hold">
                      <p:stCondLst>
                        <p:cond delay="indefinite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>
                      <p:stCondLst>
                        <p:cond delay="indefinite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31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5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5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5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4" fill="hold">
                      <p:stCondLst>
                        <p:cond delay="indefinite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0" fill="hold">
                      <p:stCondLst>
                        <p:cond delay="indefinite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6" fill="hold">
                      <p:stCondLst>
                        <p:cond delay="indefinite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31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6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6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6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4" fill="hold">
                      <p:stCondLst>
                        <p:cond delay="indefinite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0" fill="hold">
                      <p:stCondLst>
                        <p:cond delay="indefinite"/>
                      </p:stCondLst>
                      <p:childTnLst>
                        <p:par>
                          <p:cTn id="651" fill="hold">
                            <p:stCondLst>
                              <p:cond delay="0"/>
                            </p:stCondLst>
                            <p:childTnLst>
                              <p:par>
                                <p:cTn id="652" presetID="16" presetClass="exit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2" animBg="1"/>
      <p:bldP spid="91" grpId="0" animBg="1"/>
      <p:bldP spid="91" grpId="2" animBg="1"/>
      <p:bldP spid="76" grpId="0" animBg="1"/>
      <p:bldP spid="76" grpId="1" animBg="1"/>
      <p:bldP spid="88" grpId="0" animBg="1"/>
      <p:bldP spid="88" grpId="1" animBg="1"/>
      <p:bldP spid="85" grpId="0" animBg="1"/>
      <p:bldP spid="85" grpId="1" animBg="1"/>
      <p:bldP spid="82" grpId="0" animBg="1"/>
      <p:bldP spid="82" grpId="1" animBg="1"/>
      <p:bldP spid="79" grpId="0" animBg="1"/>
      <p:bldP spid="79" grpId="1" animBg="1"/>
      <p:bldP spid="70" grpId="0" animBg="1"/>
      <p:bldP spid="70" grpId="1" animBg="1"/>
      <p:bldP spid="67" grpId="0" animBg="1"/>
      <p:bldP spid="67" grpId="1" animBg="1"/>
      <p:bldP spid="64" grpId="0" animBg="1"/>
      <p:bldP spid="64" grpId="1" animBg="1"/>
      <p:bldP spid="60" grpId="0" animBg="1"/>
      <p:bldP spid="60" grpId="1" animBg="1"/>
      <p:bldP spid="51" grpId="0" animBg="1"/>
      <p:bldP spid="51" grpId="2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8" grpId="0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5" grpId="0"/>
      <p:bldP spid="45" grpId="1"/>
      <p:bldP spid="46" grpId="0"/>
      <p:bldP spid="46" grpId="1"/>
      <p:bldP spid="46" grpId="2"/>
      <p:bldP spid="47" grpId="0"/>
      <p:bldP spid="47" grpId="1"/>
      <p:bldP spid="48" grpId="0"/>
      <p:bldP spid="54" grpId="0"/>
      <p:bldP spid="54" grpId="1"/>
      <p:bldP spid="59" grpId="0"/>
      <p:bldP spid="59" grpId="1"/>
      <p:bldP spid="63" grpId="0"/>
      <p:bldP spid="63" grpId="1"/>
      <p:bldP spid="66" grpId="0"/>
      <p:bldP spid="66" grpId="1"/>
      <p:bldP spid="69" grpId="0"/>
      <p:bldP spid="69" grpId="1"/>
      <p:bldP spid="75" grpId="0"/>
      <p:bldP spid="75" grpId="1"/>
      <p:bldP spid="78" grpId="0"/>
      <p:bldP spid="78" grpId="1"/>
      <p:bldP spid="81" grpId="0"/>
      <p:bldP spid="81" grpId="1"/>
      <p:bldP spid="84" grpId="0"/>
      <p:bldP spid="84" grpId="1"/>
      <p:bldP spid="87" grpId="0"/>
      <p:bldP spid="87" grpId="1"/>
      <p:bldP spid="90" grpId="0"/>
      <p:bldP spid="90" grpId="1"/>
      <p:bldP spid="94" grpId="0"/>
      <p:bldP spid="9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46"/>
            <a:ext cx="76009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643050"/>
            <a:ext cx="757242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1357290" y="1785926"/>
            <a:ext cx="32733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1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6107" y="1785926"/>
            <a:ext cx="32733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2</a:t>
            </a:r>
            <a:endParaRPr lang="ru-RU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2674924" y="1785926"/>
            <a:ext cx="32733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3</a:t>
            </a:r>
            <a:endParaRPr lang="ru-RU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333741" y="1785926"/>
            <a:ext cx="32733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4</a:t>
            </a:r>
            <a:endParaRPr lang="ru-RU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3992558" y="1785926"/>
            <a:ext cx="32733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5</a:t>
            </a:r>
            <a:endParaRPr lang="ru-RU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4651375" y="1785926"/>
            <a:ext cx="32733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6</a:t>
            </a:r>
            <a:endParaRPr lang="ru-RU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5310192" y="1785926"/>
            <a:ext cx="32733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7</a:t>
            </a:r>
            <a:endParaRPr lang="ru-RU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6000760" y="1785926"/>
            <a:ext cx="32733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8</a:t>
            </a:r>
            <a:endParaRPr lang="ru-RU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6627826" y="1785926"/>
            <a:ext cx="32733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9</a:t>
            </a:r>
            <a:endParaRPr lang="ru-RU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7286644" y="1785926"/>
            <a:ext cx="470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10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8" dur="50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9" dur="50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50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5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86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2" dur="50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3" dur="50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50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9" dur="50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00" dur="50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" dur="50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6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07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3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14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0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21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2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7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28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4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5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6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1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42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7929618" cy="301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" name="Овал 68"/>
          <p:cNvSpPr/>
          <p:nvPr/>
        </p:nvSpPr>
        <p:spPr>
          <a:xfrm>
            <a:off x="5429256" y="2714620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4643438" y="2714620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072066" y="2714620"/>
            <a:ext cx="285752" cy="2857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1357290" y="2643182"/>
            <a:ext cx="442915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571472" y="857232"/>
            <a:ext cx="76771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" name="Прямая соединительная линия 25"/>
          <p:cNvCxnSpPr/>
          <p:nvPr/>
        </p:nvCxnSpPr>
        <p:spPr>
          <a:xfrm rot="5400000" flipH="1" flipV="1">
            <a:off x="1000100" y="2428868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Скругленная соединительная линия 56"/>
          <p:cNvCxnSpPr/>
          <p:nvPr/>
        </p:nvCxnSpPr>
        <p:spPr>
          <a:xfrm rot="5400000" flipH="1" flipV="1">
            <a:off x="4983520" y="2445976"/>
            <a:ext cx="1588" cy="396000"/>
          </a:xfrm>
          <a:prstGeom prst="curvedConnector3">
            <a:avLst>
              <a:gd name="adj1" fmla="val 2159320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285852" y="3143248"/>
            <a:ext cx="188384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</a:rPr>
              <a:t>10 – </a:t>
            </a:r>
            <a:r>
              <a:rPr lang="ru-RU" sz="2400" i="1" dirty="0" err="1" smtClean="0">
                <a:solidFill>
                  <a:srgbClr val="C00000"/>
                </a:solidFill>
              </a:rPr>
              <a:t>це</a:t>
            </a:r>
            <a:r>
              <a:rPr lang="ru-RU" sz="2400" i="1" dirty="0" smtClean="0">
                <a:solidFill>
                  <a:srgbClr val="C00000"/>
                </a:solidFill>
              </a:rPr>
              <a:t> 9 </a:t>
            </a:r>
            <a:r>
              <a:rPr lang="uk-UA" sz="2400" i="1" dirty="0" smtClean="0">
                <a:solidFill>
                  <a:srgbClr val="C00000"/>
                </a:solidFill>
              </a:rPr>
              <a:t>і 1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85852" y="3714752"/>
            <a:ext cx="1857388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002060"/>
                </a:solidFill>
              </a:rPr>
              <a:t>10 = 9 + 1</a:t>
            </a:r>
            <a:endParaRPr lang="ru-RU" sz="2400" dirty="0">
              <a:solidFill>
                <a:srgbClr val="002060"/>
              </a:solidFill>
            </a:endParaRPr>
          </a:p>
        </p:txBody>
      </p:sp>
      <p:cxnSp>
        <p:nvCxnSpPr>
          <p:cNvPr id="85" name="Скругленная соединительная линия 84"/>
          <p:cNvCxnSpPr/>
          <p:nvPr/>
        </p:nvCxnSpPr>
        <p:spPr>
          <a:xfrm rot="5400000" flipH="1">
            <a:off x="5358148" y="2463976"/>
            <a:ext cx="1588" cy="360000"/>
          </a:xfrm>
          <a:prstGeom prst="curvedConnector3">
            <a:avLst>
              <a:gd name="adj1" fmla="val 20993394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000496" y="3143248"/>
            <a:ext cx="221227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400" i="1" dirty="0" smtClean="0">
                <a:solidFill>
                  <a:srgbClr val="C00000"/>
                </a:solidFill>
              </a:rPr>
              <a:t>10 – це 11 без 1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000496" y="3714752"/>
            <a:ext cx="2214578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002060"/>
                </a:solidFill>
              </a:rPr>
              <a:t>10 = 11 - 1</a:t>
            </a:r>
            <a:endParaRPr lang="ru-RU" sz="2400" dirty="0">
              <a:solidFill>
                <a:srgbClr val="002060"/>
              </a:solidFill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 rot="5400000" flipH="1" flipV="1">
            <a:off x="1601882" y="2642388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rot="5400000" flipH="1" flipV="1">
            <a:off x="4287042" y="2642388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rot="5400000" flipH="1" flipV="1">
            <a:off x="1989351" y="2642388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rot="5400000" flipH="1" flipV="1">
            <a:off x="2388098" y="2642388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rot="5400000" flipH="1" flipV="1">
            <a:off x="2786844" y="2642388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rot="5400000" flipH="1" flipV="1">
            <a:off x="3929852" y="2642388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rot="5400000" flipH="1" flipV="1">
            <a:off x="3144034" y="2642388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rot="5400000" flipH="1" flipV="1">
            <a:off x="5478830" y="2642388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500166" y="26431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857356" y="264318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214546" y="264318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3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643174" y="264318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4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071802" y="2643182"/>
            <a:ext cx="33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5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500430" y="26431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6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57620" y="264318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7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214810" y="264318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8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643438" y="26431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9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28662" y="2071678"/>
            <a:ext cx="114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70C0"/>
                </a:solidFill>
                <a:latin typeface="Adobe Fan Heiti Std B" pitchFamily="34" charset="-128"/>
                <a:ea typeface="Adobe Fan Heiti Std B" pitchFamily="34" charset="-128"/>
              </a:rPr>
              <a:t>  .    </a:t>
            </a:r>
            <a:endParaRPr lang="ru-RU" sz="4800" dirty="0">
              <a:solidFill>
                <a:srgbClr val="0070C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 rot="5400000" flipH="1" flipV="1">
            <a:off x="4693012" y="2642388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rot="5400000" flipH="1" flipV="1">
            <a:off x="5098983" y="2642388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5357818" y="2643182"/>
            <a:ext cx="42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714876" y="235743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+1</a:t>
            </a:r>
            <a:endParaRPr lang="ru-RU" dirty="0"/>
          </a:p>
        </p:txBody>
      </p:sp>
      <p:sp>
        <p:nvSpPr>
          <p:cNvPr id="100" name="TextBox 99"/>
          <p:cNvSpPr txBox="1"/>
          <p:nvPr/>
        </p:nvSpPr>
        <p:spPr>
          <a:xfrm>
            <a:off x="5214942" y="235743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5000628" y="264318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10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rot="5400000" flipH="1" flipV="1">
            <a:off x="3536943" y="2642388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8" grpId="0" animBg="1"/>
      <p:bldP spid="37" grpId="0" animBg="1"/>
      <p:bldP spid="62" grpId="0" animBg="1"/>
      <p:bldP spid="63" grpId="0" animBg="1"/>
      <p:bldP spid="88" grpId="0" animBg="1"/>
      <p:bldP spid="89" grpId="0" animBg="1"/>
      <p:bldP spid="79" grpId="0"/>
      <p:bldP spid="80" grpId="0"/>
      <p:bldP spid="81" grpId="0"/>
      <p:bldP spid="82" grpId="0"/>
      <p:bldP spid="83" grpId="0"/>
      <p:bldP spid="84" grpId="0"/>
      <p:bldP spid="86" grpId="0"/>
      <p:bldP spid="90" grpId="0"/>
      <p:bldP spid="91" grpId="0"/>
      <p:bldP spid="93" grpId="0"/>
      <p:bldP spid="97" grpId="0"/>
      <p:bldP spid="99" grpId="0"/>
      <p:bldP spid="100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714348" y="1000108"/>
            <a:ext cx="7358114" cy="1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991348"/>
            <a:ext cx="1928826" cy="168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 t="8823" b="17647"/>
          <a:stretch>
            <a:fillRect/>
          </a:stretch>
        </p:blipFill>
        <p:spPr bwMode="auto">
          <a:xfrm>
            <a:off x="3383532" y="2928934"/>
            <a:ext cx="34225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" name="Прямая соединительная линия 27"/>
          <p:cNvCxnSpPr/>
          <p:nvPr/>
        </p:nvCxnSpPr>
        <p:spPr>
          <a:xfrm rot="5400000" flipH="1" flipV="1">
            <a:off x="4250529" y="3607595"/>
            <a:ext cx="1143008" cy="500066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 flipH="1" flipV="1">
            <a:off x="4464843" y="3321843"/>
            <a:ext cx="642942" cy="57150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 rot="1413305">
            <a:off x="5416311" y="3307514"/>
            <a:ext cx="705355" cy="1154843"/>
          </a:xfrm>
          <a:prstGeom prst="ellipse">
            <a:avLst/>
          </a:prstGeom>
          <a:noFill/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4429124" y="3786190"/>
            <a:ext cx="144000" cy="144000"/>
          </a:xfrm>
          <a:prstGeom prst="flowChartConnector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/>
          <p:cNvSpPr/>
          <p:nvPr/>
        </p:nvSpPr>
        <p:spPr>
          <a:xfrm>
            <a:off x="6072198" y="3429000"/>
            <a:ext cx="144000" cy="144000"/>
          </a:xfrm>
          <a:prstGeom prst="flowChartConnector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413305">
            <a:off x="1871433" y="3170564"/>
            <a:ext cx="765840" cy="1302691"/>
          </a:xfrm>
          <a:prstGeom prst="ellipse">
            <a:avLst/>
          </a:prstGeom>
          <a:noFill/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2571736" y="3357562"/>
            <a:ext cx="144000" cy="144000"/>
          </a:xfrm>
          <a:prstGeom prst="flowChartConnector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185 C -0.00278 -0.01111 -0.00538 -0.01713 -0.00955 -0.02199 C -0.01371 -0.02685 -0.02031 -0.03056 -0.02621 -0.03102 C -0.03212 -0.03148 -0.03802 -0.03056 -0.04548 -0.02546 C -0.05295 -0.02037 -0.06406 -0.01181 -0.071 -0.00046 C -0.07795 0.01088 -0.08368 0.02755 -0.08767 0.04259 C -0.09166 0.05764 -0.09479 0.07477 -0.09548 0.08981 C -0.09618 0.10486 -0.09479 0.12269 -0.09184 0.13287 C -0.08889 0.14306 -0.08403 0.14792 -0.07778 0.15093 C -0.07153 0.15394 -0.06232 0.15532 -0.05434 0.15162 C -0.04635 0.14792 -0.03663 0.13681 -0.02986 0.12801 C -0.02309 0.11921 -0.01771 0.11042 -0.01319 0.09884 C -0.00868 0.08727 -0.00434 0.06921 -0.00225 0.05856 C -0.00017 0.04792 -0.00052 0.04398 -0.00017 0.03426 C 0.00018 0.02454 0.00035 0.00741 -0.00121 -0.00185 Z " pathEditMode="relative" rAng="0" ptsTypes="aaaaaaaaaaaaaaa">
                                      <p:cBhvr>
                                        <p:cTn id="2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0231 C 0.03455 -0.04329 0.06146 -0.08356 0.06215 -0.07106 C 0.06302 -0.05856 0.02031 0.04977 0.01198 0.07407 " pathEditMode="relative" rAng="0" ptsTypes="aaA">
                                      <p:cBhvr>
                                        <p:cTn id="4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C -0.00138 -0.00833 -0.00381 -0.01389 -0.00763 -0.01828 C -0.01145 -0.02268 -0.01753 -0.02592 -0.02291 -0.02639 C -0.02829 -0.02662 -0.03385 -0.02592 -0.04062 -0.02129 C -0.04756 -0.01666 -0.05763 -0.00902 -0.06406 0.00116 C -0.07048 0.01135 -0.07569 0.02639 -0.07934 0.03982 C -0.08315 0.05348 -0.08593 0.06875 -0.08663 0.08241 C -0.08715 0.09584 -0.08593 0.11204 -0.08333 0.12107 C -0.08055 0.13033 -0.07604 0.13473 -0.07031 0.13727 C -0.06458 0.14005 -0.05607 0.14144 -0.04878 0.13797 C -0.04149 0.13473 -0.03246 0.12477 -0.02621 0.11667 C -0.02013 0.1088 -0.0151 0.10093 -0.01093 0.09051 C -0.00677 0.0801 -0.00277 0.06389 -0.00086 0.05417 C 0.00105 0.04468 0.0007 0.04121 0.00105 0.03241 C 0.00139 0.02361 0.00157 0.00834 -4.72222E-6 -3.7037E-6 Z " pathEditMode="relative" rAng="0" ptsTypes="aaaaaaaaaaaaaaa">
                                      <p:cBhvr>
                                        <p:cTn id="5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1" animBg="1"/>
      <p:bldP spid="33" grpId="2" animBg="1"/>
      <p:bldP spid="38" grpId="0" animBg="1"/>
      <p:bldP spid="38" grpId="1" animBg="1"/>
      <p:bldP spid="39" grpId="0" animBg="1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357158" y="714356"/>
            <a:ext cx="804320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14356"/>
            <a:ext cx="80676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714356"/>
            <a:ext cx="80676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714356"/>
            <a:ext cx="80676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714356"/>
            <a:ext cx="80867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714356"/>
            <a:ext cx="80867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714356"/>
            <a:ext cx="80867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58" y="714356"/>
            <a:ext cx="80867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58" y="714356"/>
            <a:ext cx="80867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158" y="714356"/>
            <a:ext cx="80867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1142976" y="1000108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928662" y="27860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4</a:t>
            </a:r>
            <a:endParaRPr lang="ru-RU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2071670" y="1000108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1428728" y="27860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5</a:t>
            </a:r>
            <a:endParaRPr lang="ru-RU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1142976" y="2786058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+</a:t>
            </a:r>
            <a:endParaRPr lang="ru-RU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1571604" y="2143116"/>
            <a:ext cx="42862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 ?</a:t>
            </a:r>
            <a:endParaRPr lang="ru-RU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1643042" y="2786058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= 9</a:t>
            </a:r>
            <a:endParaRPr lang="ru-RU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5643570" y="928670"/>
            <a:ext cx="31451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9</a:t>
            </a:r>
            <a:endParaRPr lang="ru-RU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3786182" y="27860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9</a:t>
            </a:r>
            <a:endParaRPr lang="ru-RU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5357818" y="1428736"/>
            <a:ext cx="31451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5</a:t>
            </a:r>
            <a:endParaRPr lang="ru-RU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4214810" y="2786058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 5</a:t>
            </a:r>
            <a:endParaRPr lang="ru-RU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4071934" y="2143116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4071934" y="2786058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-</a:t>
            </a:r>
            <a:endParaRPr lang="ru-RU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4500562" y="2786058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= 4</a:t>
            </a:r>
            <a:endParaRPr lang="ru-RU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7786710" y="785794"/>
            <a:ext cx="31451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9</a:t>
            </a:r>
            <a:endParaRPr lang="ru-RU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6215074" y="1285860"/>
            <a:ext cx="31451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2</a:t>
            </a:r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6429388" y="2285992"/>
            <a:ext cx="35719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?</a:t>
            </a:r>
            <a:endParaRPr lang="ru-RU" sz="2000" dirty="0"/>
          </a:p>
        </p:txBody>
      </p:sp>
      <p:sp>
        <p:nvSpPr>
          <p:cNvPr id="57" name="TextBox 56"/>
          <p:cNvSpPr txBox="1"/>
          <p:nvPr/>
        </p:nvSpPr>
        <p:spPr>
          <a:xfrm>
            <a:off x="6286512" y="27860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9</a:t>
            </a:r>
            <a:endParaRPr lang="ru-RU" sz="2000" dirty="0"/>
          </a:p>
        </p:txBody>
      </p:sp>
      <p:sp>
        <p:nvSpPr>
          <p:cNvPr id="58" name="TextBox 57"/>
          <p:cNvSpPr txBox="1"/>
          <p:nvPr/>
        </p:nvSpPr>
        <p:spPr>
          <a:xfrm>
            <a:off x="6715140" y="27860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2</a:t>
            </a:r>
            <a:endParaRPr lang="ru-RU" sz="2000" dirty="0"/>
          </a:p>
        </p:txBody>
      </p:sp>
      <p:sp>
        <p:nvSpPr>
          <p:cNvPr id="59" name="TextBox 58"/>
          <p:cNvSpPr txBox="1"/>
          <p:nvPr/>
        </p:nvSpPr>
        <p:spPr>
          <a:xfrm>
            <a:off x="6500826" y="278605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– 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6929454" y="2786058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=  7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1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2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5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26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7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9" dur="50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90" dur="50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1" dur="50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 animBg="1"/>
      <p:bldP spid="33" grpId="0"/>
      <p:bldP spid="34" grpId="0"/>
      <p:bldP spid="35" grpId="0" animBg="1"/>
      <p:bldP spid="35" grpId="1" animBg="1"/>
      <p:bldP spid="36" grpId="0"/>
      <p:bldP spid="37" grpId="0" animBg="1"/>
      <p:bldP spid="38" grpId="0"/>
      <p:bldP spid="41" grpId="0" animBg="1"/>
      <p:bldP spid="43" grpId="0"/>
      <p:bldP spid="44" grpId="0" animBg="1"/>
      <p:bldP spid="44" grpId="1" animBg="1"/>
      <p:bldP spid="49" grpId="0"/>
      <p:bldP spid="50" grpId="0"/>
      <p:bldP spid="54" grpId="0" animBg="1"/>
      <p:bldP spid="55" grpId="0" animBg="1"/>
      <p:bldP spid="56" grpId="0" animBg="1"/>
      <p:bldP spid="56" grpId="1" animBg="1"/>
      <p:bldP spid="57" grpId="0"/>
      <p:bldP spid="58" grpId="0"/>
      <p:bldP spid="59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Дуга 91"/>
          <p:cNvSpPr/>
          <p:nvPr/>
        </p:nvSpPr>
        <p:spPr>
          <a:xfrm>
            <a:off x="1000100" y="2071678"/>
            <a:ext cx="1643074" cy="714380"/>
          </a:xfrm>
          <a:prstGeom prst="arc">
            <a:avLst>
              <a:gd name="adj1" fmla="val 10786814"/>
              <a:gd name="adj2" fmla="val 5213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00108"/>
            <a:ext cx="7858180" cy="4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643042" y="1571612"/>
            <a:ext cx="31290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214678" y="1571612"/>
            <a:ext cx="31290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0" name="Дуга 19"/>
          <p:cNvSpPr/>
          <p:nvPr/>
        </p:nvSpPr>
        <p:spPr>
          <a:xfrm rot="10800000">
            <a:off x="1000100" y="2143116"/>
            <a:ext cx="3214710" cy="571504"/>
          </a:xfrm>
          <a:prstGeom prst="arc">
            <a:avLst>
              <a:gd name="adj1" fmla="val 10737299"/>
              <a:gd name="adj2" fmla="val 44633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500298" y="2857496"/>
            <a:ext cx="29206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0" name="Дуга 39"/>
          <p:cNvSpPr/>
          <p:nvPr/>
        </p:nvSpPr>
        <p:spPr>
          <a:xfrm>
            <a:off x="5143504" y="2071678"/>
            <a:ext cx="3000396" cy="714380"/>
          </a:xfrm>
          <a:prstGeom prst="arc">
            <a:avLst>
              <a:gd name="adj1" fmla="val 10859971"/>
              <a:gd name="adj2" fmla="val 0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6500826" y="1571612"/>
            <a:ext cx="31290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42" name="Дуга 41"/>
          <p:cNvSpPr/>
          <p:nvPr/>
        </p:nvSpPr>
        <p:spPr>
          <a:xfrm rot="10800000">
            <a:off x="7286644" y="2214554"/>
            <a:ext cx="857256" cy="500066"/>
          </a:xfrm>
          <a:prstGeom prst="arc">
            <a:avLst>
              <a:gd name="adj1" fmla="val 10890649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7643834" y="2857496"/>
            <a:ext cx="31290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6072198" y="2857496"/>
            <a:ext cx="31290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60" name="Дуга 59"/>
          <p:cNvSpPr/>
          <p:nvPr/>
        </p:nvSpPr>
        <p:spPr>
          <a:xfrm>
            <a:off x="3071802" y="4500570"/>
            <a:ext cx="3429024" cy="642942"/>
          </a:xfrm>
          <a:prstGeom prst="arc">
            <a:avLst>
              <a:gd name="adj1" fmla="val 10753529"/>
              <a:gd name="adj2" fmla="val 2217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4643438" y="4071942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62" name="Дуга 61"/>
          <p:cNvSpPr/>
          <p:nvPr/>
        </p:nvSpPr>
        <p:spPr>
          <a:xfrm rot="10800000">
            <a:off x="3071802" y="4572008"/>
            <a:ext cx="1285884" cy="571504"/>
          </a:xfrm>
          <a:prstGeom prst="arc">
            <a:avLst>
              <a:gd name="adj1" fmla="val 10913478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3571868" y="5214950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4" name="Дуга 63"/>
          <p:cNvSpPr/>
          <p:nvPr/>
        </p:nvSpPr>
        <p:spPr>
          <a:xfrm rot="10800000">
            <a:off x="4357686" y="4572008"/>
            <a:ext cx="2143140" cy="571504"/>
          </a:xfrm>
          <a:prstGeom prst="arc">
            <a:avLst>
              <a:gd name="adj1" fmla="val 10866330"/>
              <a:gd name="adj2" fmla="val 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/>
          <p:cNvSpPr txBox="1"/>
          <p:nvPr/>
        </p:nvSpPr>
        <p:spPr>
          <a:xfrm>
            <a:off x="5286380" y="5286388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000100" y="2428868"/>
            <a:ext cx="42862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1428728" y="2428868"/>
            <a:ext cx="39290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1785918" y="2428868"/>
            <a:ext cx="42862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2214546" y="2428868"/>
            <a:ext cx="42862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2643174" y="2428868"/>
            <a:ext cx="35719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3000364" y="2428868"/>
            <a:ext cx="428628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3428992" y="2428868"/>
            <a:ext cx="35719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V="1">
            <a:off x="3786182" y="2428868"/>
            <a:ext cx="428628" cy="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rot="5400000" flipH="1" flipV="1">
            <a:off x="1358084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rot="5400000" flipH="1" flipV="1">
            <a:off x="1756096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rot="5400000" flipH="1" flipV="1">
            <a:off x="2154108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rot="5400000" flipH="1" flipV="1">
            <a:off x="2950132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rot="5400000" flipH="1" flipV="1">
            <a:off x="3348144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rot="5400000" flipH="1" flipV="1">
            <a:off x="3746156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rot="5400000" flipH="1" flipV="1">
            <a:off x="4144166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857224" y="2000240"/>
            <a:ext cx="298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Adobe Fan Heiti Std B" pitchFamily="34" charset="-128"/>
                <a:ea typeface="Adobe Fan Heiti Std B" pitchFamily="34" charset="-128"/>
              </a:rPr>
              <a:t>.</a:t>
            </a:r>
            <a:endParaRPr lang="ru-RU" sz="3600" dirty="0">
              <a:solidFill>
                <a:srgbClr val="0070C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95" name="Дуга 94"/>
          <p:cNvSpPr/>
          <p:nvPr/>
        </p:nvSpPr>
        <p:spPr>
          <a:xfrm>
            <a:off x="2643174" y="2071678"/>
            <a:ext cx="1571636" cy="714380"/>
          </a:xfrm>
          <a:prstGeom prst="arc">
            <a:avLst>
              <a:gd name="adj1" fmla="val 10786814"/>
              <a:gd name="adj2" fmla="val 49818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>
            <a:off x="5143504" y="2428868"/>
            <a:ext cx="428628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5572132" y="2428868"/>
            <a:ext cx="428628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6000760" y="2428868"/>
            <a:ext cx="428628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6429388" y="2428868"/>
            <a:ext cx="428628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6858016" y="2428868"/>
            <a:ext cx="428628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7286644" y="2428868"/>
            <a:ext cx="428628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7715272" y="2428868"/>
            <a:ext cx="428628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 rot="5400000" flipH="1" flipV="1">
            <a:off x="5501488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rot="5400000" flipH="1" flipV="1">
            <a:off x="5930116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rot="5400000" flipH="1" flipV="1">
            <a:off x="6358744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 rot="5400000" flipH="1" flipV="1">
            <a:off x="6787372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rot="5400000" flipH="1" flipV="1">
            <a:off x="7216000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 rot="5400000" flipH="1" flipV="1">
            <a:off x="7644628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 rot="5400000" flipH="1" flipV="1">
            <a:off x="8073256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5000628" y="2000240"/>
            <a:ext cx="298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Adobe Fan Heiti Std B" pitchFamily="34" charset="-128"/>
                <a:ea typeface="Adobe Fan Heiti Std B" pitchFamily="34" charset="-128"/>
              </a:rPr>
              <a:t>.</a:t>
            </a:r>
            <a:endParaRPr lang="ru-RU" sz="3600" dirty="0">
              <a:solidFill>
                <a:srgbClr val="7030A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18" name="Дуга 117"/>
          <p:cNvSpPr/>
          <p:nvPr/>
        </p:nvSpPr>
        <p:spPr>
          <a:xfrm rot="10800000">
            <a:off x="5143504" y="2214554"/>
            <a:ext cx="2143140" cy="500066"/>
          </a:xfrm>
          <a:prstGeom prst="arc">
            <a:avLst>
              <a:gd name="adj1" fmla="val 10890649"/>
              <a:gd name="adj2" fmla="val 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1" name="Прямая соединительная линия 120"/>
          <p:cNvCxnSpPr/>
          <p:nvPr/>
        </p:nvCxnSpPr>
        <p:spPr>
          <a:xfrm>
            <a:off x="3071802" y="4857760"/>
            <a:ext cx="4286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3500430" y="4857760"/>
            <a:ext cx="4286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3929058" y="4857760"/>
            <a:ext cx="4286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>
            <a:off x="4357686" y="4857760"/>
            <a:ext cx="4286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>
            <a:off x="4786314" y="4857760"/>
            <a:ext cx="4286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5214942" y="4857760"/>
            <a:ext cx="4286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5643570" y="4857760"/>
            <a:ext cx="4286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 flipV="1">
            <a:off x="6072198" y="4857760"/>
            <a:ext cx="428628" cy="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 rot="5400000" flipH="1" flipV="1">
            <a:off x="3429786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 rot="5400000" flipH="1" flipV="1">
            <a:off x="3858414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 rot="5400000" flipH="1" flipV="1">
            <a:off x="4287042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rot="5400000" flipH="1" flipV="1">
            <a:off x="4715670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 rot="5400000" flipH="1" flipV="1">
            <a:off x="5144298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 rot="5400000" flipH="1" flipV="1">
            <a:off x="5572926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rot="5400000" flipH="1" flipV="1">
            <a:off x="6001554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 rot="5400000" flipH="1" flipV="1">
            <a:off x="6430182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2928926" y="4429132"/>
            <a:ext cx="298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dobe Fan Heiti Std B" pitchFamily="34" charset="-128"/>
                <a:ea typeface="Adobe Fan Heiti Std B" pitchFamily="34" charset="-128"/>
              </a:rPr>
              <a:t>.</a:t>
            </a:r>
            <a:endParaRPr lang="ru-RU" sz="3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2500298" y="2857496"/>
            <a:ext cx="31290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40" name="TextBox 139"/>
          <p:cNvSpPr txBox="1"/>
          <p:nvPr/>
        </p:nvSpPr>
        <p:spPr>
          <a:xfrm>
            <a:off x="6072198" y="2857496"/>
            <a:ext cx="31290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41" name="TextBox 140"/>
          <p:cNvSpPr txBox="1"/>
          <p:nvPr/>
        </p:nvSpPr>
        <p:spPr>
          <a:xfrm>
            <a:off x="5286380" y="5286388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 rot="5400000" flipH="1" flipV="1">
            <a:off x="2572530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357562"/>
            <a:ext cx="1819275" cy="7810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08" name="TextBox 107"/>
          <p:cNvSpPr txBox="1"/>
          <p:nvPr/>
        </p:nvSpPr>
        <p:spPr>
          <a:xfrm>
            <a:off x="2000232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</a:t>
            </a:r>
            <a:endParaRPr lang="ru-RU" dirty="0">
              <a:latin typeface="+mn-lt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57422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</a:t>
            </a:r>
            <a:endParaRPr lang="ru-RU" dirty="0">
              <a:latin typeface="+mn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143108" y="3571876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 +</a:t>
            </a:r>
            <a:endParaRPr lang="ru-RU" dirty="0">
              <a:latin typeface="+mn-lt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571736" y="357187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=  8</a:t>
            </a:r>
            <a:endParaRPr lang="ru-RU" dirty="0">
              <a:latin typeface="+mn-lt"/>
            </a:endParaRPr>
          </a:p>
        </p:txBody>
      </p:sp>
      <p:pic>
        <p:nvPicPr>
          <p:cNvPr id="1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3357562"/>
            <a:ext cx="1819275" cy="7810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42" name="TextBox 141"/>
          <p:cNvSpPr txBox="1"/>
          <p:nvPr/>
        </p:nvSpPr>
        <p:spPr>
          <a:xfrm>
            <a:off x="6143636" y="35718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7</a:t>
            </a:r>
            <a:endParaRPr lang="ru-RU" dirty="0">
              <a:latin typeface="+mn-lt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500826" y="35718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</a:t>
            </a:r>
            <a:endParaRPr lang="ru-RU" dirty="0">
              <a:latin typeface="+mn-lt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286512" y="357187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 -</a:t>
            </a:r>
            <a:endParaRPr lang="ru-RU" dirty="0">
              <a:latin typeface="+mn-lt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715140" y="357187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=  5</a:t>
            </a:r>
            <a:endParaRPr lang="ru-RU" dirty="0">
              <a:latin typeface="+mn-lt"/>
            </a:endParaRPr>
          </a:p>
        </p:txBody>
      </p:sp>
      <p:pic>
        <p:nvPicPr>
          <p:cNvPr id="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5715016"/>
            <a:ext cx="1819275" cy="7810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47" name="TextBox 146"/>
          <p:cNvSpPr txBox="1"/>
          <p:nvPr/>
        </p:nvSpPr>
        <p:spPr>
          <a:xfrm>
            <a:off x="4143372" y="59293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4500562" y="59293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</a:t>
            </a:r>
            <a:endParaRPr lang="ru-RU" dirty="0">
              <a:latin typeface="+mn-lt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286248" y="592933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 -</a:t>
            </a:r>
            <a:endParaRPr lang="ru-RU" dirty="0">
              <a:latin typeface="+mn-lt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4714876" y="5929330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=  5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0" dur="50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71" dur="50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2" dur="50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9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0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0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0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3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500"/>
                            </p:stCondLst>
                            <p:childTnLst>
                              <p:par>
                                <p:cTn id="3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91" dur="50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2" dur="50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3" dur="50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4" dur="50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0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0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4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4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2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3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3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4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4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5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500"/>
                            </p:stCondLst>
                            <p:childTnLst>
                              <p:par>
                                <p:cTn id="5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4" fill="hold">
                      <p:stCondLst>
                        <p:cond delay="indefinite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7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7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8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8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4" fill="hold">
                      <p:stCondLst>
                        <p:cond delay="indefinite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8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8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15" dur="500" autoRev="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16" dur="500" autoRev="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7" dur="500" autoRev="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8" dur="500" autoRev="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5" fill="hold">
                      <p:stCondLst>
                        <p:cond delay="indefinite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2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2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fill="hold">
                      <p:stCondLst>
                        <p:cond delay="indefinite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3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3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3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4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4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4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0" fill="hold">
                      <p:stCondLst>
                        <p:cond delay="indefinite"/>
                      </p:stCondLst>
                      <p:childTnLst>
                        <p:par>
                          <p:cTn id="651" fill="hold">
                            <p:stCondLst>
                              <p:cond delay="0"/>
                            </p:stCondLst>
                            <p:childTnLst>
                              <p:par>
                                <p:cTn id="6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6" fill="hold">
                      <p:stCondLst>
                        <p:cond delay="indefinite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7" grpId="0" animBg="1"/>
      <p:bldP spid="19" grpId="0" animBg="1"/>
      <p:bldP spid="20" grpId="0" animBg="1"/>
      <p:bldP spid="21" grpId="0" animBg="1"/>
      <p:bldP spid="21" grpId="1" animBg="1"/>
      <p:bldP spid="40" grpId="0" animBg="1"/>
      <p:bldP spid="42" grpId="0" animBg="1"/>
      <p:bldP spid="43" grpId="0" animBg="1"/>
      <p:bldP spid="45" grpId="0" animBg="1"/>
      <p:bldP spid="45" grpId="1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5" grpId="1" animBg="1"/>
      <p:bldP spid="91" grpId="0"/>
      <p:bldP spid="95" grpId="0" animBg="1"/>
      <p:bldP spid="116" grpId="0"/>
      <p:bldP spid="118" grpId="1" animBg="1"/>
      <p:bldP spid="137" grpId="0"/>
      <p:bldP spid="139" grpId="0" animBg="1"/>
      <p:bldP spid="140" grpId="0" animBg="1"/>
      <p:bldP spid="141" grpId="0" animBg="1"/>
      <p:bldP spid="108" grpId="0"/>
      <p:bldP spid="117" grpId="0"/>
      <p:bldP spid="119" grpId="0"/>
      <p:bldP spid="120" grpId="0"/>
      <p:bldP spid="142" grpId="0"/>
      <p:bldP spid="143" grpId="0"/>
      <p:bldP spid="144" grpId="0"/>
      <p:bldP spid="145" grpId="0"/>
      <p:bldP spid="147" grpId="0"/>
      <p:bldP spid="148" grpId="0"/>
      <p:bldP spid="149" grpId="0"/>
      <p:bldP spid="1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00108"/>
            <a:ext cx="7572428" cy="39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85786" y="1571612"/>
            <a:ext cx="1755609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i="1" dirty="0" smtClean="0"/>
              <a:t>5 +    = 9 </a:t>
            </a:r>
          </a:p>
          <a:p>
            <a:r>
              <a:rPr lang="ru-RU" sz="3200" i="1" dirty="0" smtClean="0"/>
              <a:t>   + 3 = 9</a:t>
            </a:r>
          </a:p>
          <a:p>
            <a:r>
              <a:rPr lang="ru-RU" sz="3200" i="1" dirty="0" smtClean="0"/>
              <a:t>8 +   = 9</a:t>
            </a:r>
          </a:p>
          <a:p>
            <a:r>
              <a:rPr lang="ru-RU" sz="3200" i="1" dirty="0" smtClean="0"/>
              <a:t>   + 7 = 9</a:t>
            </a:r>
          </a:p>
          <a:p>
            <a:r>
              <a:rPr lang="ru-RU" sz="3200" i="1" dirty="0" smtClean="0"/>
              <a:t>1 +    = 9  </a:t>
            </a:r>
            <a:endParaRPr lang="ru-RU" sz="3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285852" y="1571612"/>
            <a:ext cx="486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 4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207167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+mn-lt"/>
              </a:rPr>
              <a:t>6</a:t>
            </a:r>
            <a:endParaRPr lang="ru-RU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5852" y="257174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1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786" y="300037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2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7290" y="3500438"/>
            <a:ext cx="321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8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786" y="1571612"/>
            <a:ext cx="1785950" cy="25717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i="1" dirty="0" smtClean="0"/>
              <a:t>1 +   = 8</a:t>
            </a:r>
          </a:p>
          <a:p>
            <a:r>
              <a:rPr lang="ru-RU" sz="3200" i="1" dirty="0" smtClean="0"/>
              <a:t>   + 5 = 8</a:t>
            </a:r>
          </a:p>
          <a:p>
            <a:r>
              <a:rPr lang="ru-RU" sz="3200" i="1" dirty="0" smtClean="0"/>
              <a:t>6 +    = 8</a:t>
            </a:r>
          </a:p>
          <a:p>
            <a:r>
              <a:rPr lang="ru-RU" sz="3200" i="1" dirty="0" smtClean="0"/>
              <a:t>   + 4 = 8</a:t>
            </a:r>
          </a:p>
          <a:p>
            <a:r>
              <a:rPr lang="ru-RU" sz="3200" i="1" dirty="0" smtClean="0"/>
              <a:t>   + 7 = 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5852" y="15716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7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5786" y="207167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3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7290" y="257174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2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786" y="307181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4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1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786" y="1571612"/>
            <a:ext cx="1785950" cy="25717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i="1" dirty="0" smtClean="0"/>
              <a:t>5 +    = 7</a:t>
            </a:r>
          </a:p>
          <a:p>
            <a:r>
              <a:rPr lang="ru-RU" sz="3200" i="1" dirty="0" smtClean="0"/>
              <a:t>   + 4 = 7</a:t>
            </a:r>
          </a:p>
          <a:p>
            <a:r>
              <a:rPr lang="ru-RU" sz="3200" i="1" dirty="0" smtClean="0"/>
              <a:t>6 +    = 7</a:t>
            </a:r>
          </a:p>
          <a:p>
            <a:r>
              <a:rPr lang="ru-RU" sz="3200" i="1" dirty="0" smtClean="0"/>
              <a:t>3 +    = 7</a:t>
            </a:r>
          </a:p>
          <a:p>
            <a:r>
              <a:rPr lang="ru-RU" sz="3200" i="1" dirty="0" smtClean="0"/>
              <a:t>   + 2 = 3</a:t>
            </a:r>
            <a:endParaRPr lang="ru-RU" sz="32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357290" y="15716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2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5786" y="207167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3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7290" y="257174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1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57290" y="307181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4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5786" y="357187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1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5786" y="1571612"/>
            <a:ext cx="1785950" cy="25717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i="1" dirty="0" smtClean="0"/>
              <a:t>3 +    = 6</a:t>
            </a:r>
          </a:p>
          <a:p>
            <a:r>
              <a:rPr lang="ru-RU" sz="3200" i="1" dirty="0" smtClean="0"/>
              <a:t>   + 2 = 6</a:t>
            </a:r>
          </a:p>
          <a:p>
            <a:r>
              <a:rPr lang="ru-RU" sz="3200" i="1" dirty="0" smtClean="0"/>
              <a:t>5 +    = 6</a:t>
            </a:r>
          </a:p>
          <a:p>
            <a:r>
              <a:rPr lang="ru-RU" sz="3200" i="1" dirty="0" smtClean="0"/>
              <a:t>   + 3 = 5</a:t>
            </a:r>
          </a:p>
          <a:p>
            <a:r>
              <a:rPr lang="ru-RU" sz="3200" i="1" dirty="0" smtClean="0"/>
              <a:t>2 +    = 4</a:t>
            </a:r>
            <a:endParaRPr lang="ru-RU" sz="32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357290" y="15716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3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5786" y="200024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4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57290" y="257174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1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5786" y="300037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2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57290" y="350043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2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131" name="Таблица 130"/>
          <p:cNvGraphicFramePr>
            <a:graphicFrameLocks noGrp="1"/>
          </p:cNvGraphicFramePr>
          <p:nvPr/>
        </p:nvGraphicFramePr>
        <p:xfrm>
          <a:off x="4786314" y="2000240"/>
          <a:ext cx="761984" cy="216297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80992"/>
                <a:gridCol w="380992"/>
              </a:tblGrid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2" name="Таблица 131"/>
          <p:cNvGraphicFramePr>
            <a:graphicFrameLocks noGrp="1"/>
          </p:cNvGraphicFramePr>
          <p:nvPr/>
        </p:nvGraphicFramePr>
        <p:xfrm>
          <a:off x="4786314" y="1571612"/>
          <a:ext cx="771525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71525"/>
              </a:tblGrid>
              <a:tr h="452449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9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3" name="TextBox 132"/>
          <p:cNvSpPr txBox="1"/>
          <p:nvPr/>
        </p:nvSpPr>
        <p:spPr>
          <a:xfrm>
            <a:off x="478631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34" name="TextBox 133"/>
          <p:cNvSpPr txBox="1"/>
          <p:nvPr/>
        </p:nvSpPr>
        <p:spPr>
          <a:xfrm>
            <a:off x="514350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35" name="TextBox 134"/>
          <p:cNvSpPr txBox="1"/>
          <p:nvPr/>
        </p:nvSpPr>
        <p:spPr>
          <a:xfrm>
            <a:off x="478631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36" name="TextBox 135"/>
          <p:cNvSpPr txBox="1"/>
          <p:nvPr/>
        </p:nvSpPr>
        <p:spPr>
          <a:xfrm>
            <a:off x="514350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37" name="TextBox 136"/>
          <p:cNvSpPr txBox="1"/>
          <p:nvPr/>
        </p:nvSpPr>
        <p:spPr>
          <a:xfrm>
            <a:off x="478631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38" name="TextBox 137"/>
          <p:cNvSpPr txBox="1"/>
          <p:nvPr/>
        </p:nvSpPr>
        <p:spPr>
          <a:xfrm>
            <a:off x="514350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39" name="TextBox 138"/>
          <p:cNvSpPr txBox="1"/>
          <p:nvPr/>
        </p:nvSpPr>
        <p:spPr>
          <a:xfrm>
            <a:off x="4786314" y="3357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40" name="TextBox 139"/>
          <p:cNvSpPr txBox="1"/>
          <p:nvPr/>
        </p:nvSpPr>
        <p:spPr>
          <a:xfrm>
            <a:off x="5143504" y="3357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41" name="TextBox 140"/>
          <p:cNvSpPr txBox="1"/>
          <p:nvPr/>
        </p:nvSpPr>
        <p:spPr>
          <a:xfrm>
            <a:off x="4786314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42" name="TextBox 141"/>
          <p:cNvSpPr txBox="1"/>
          <p:nvPr/>
        </p:nvSpPr>
        <p:spPr>
          <a:xfrm>
            <a:off x="5143504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graphicFrame>
        <p:nvGraphicFramePr>
          <p:cNvPr id="57" name="Таблица 56"/>
          <p:cNvGraphicFramePr>
            <a:graphicFrameLocks noGrp="1"/>
          </p:cNvGraphicFramePr>
          <p:nvPr/>
        </p:nvGraphicFramePr>
        <p:xfrm>
          <a:off x="4786314" y="2000240"/>
          <a:ext cx="761984" cy="216297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80992"/>
                <a:gridCol w="380992"/>
              </a:tblGrid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4786314" y="1571612"/>
          <a:ext cx="771525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71525"/>
              </a:tblGrid>
              <a:tr h="452449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8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478631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514350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478631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2" name="TextBox 61"/>
          <p:cNvSpPr txBox="1"/>
          <p:nvPr/>
        </p:nvSpPr>
        <p:spPr>
          <a:xfrm>
            <a:off x="514350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478631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514350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4786314" y="3357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6" name="TextBox 65"/>
          <p:cNvSpPr txBox="1"/>
          <p:nvPr/>
        </p:nvSpPr>
        <p:spPr>
          <a:xfrm>
            <a:off x="5143504" y="3357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7" name="TextBox 66"/>
          <p:cNvSpPr txBox="1"/>
          <p:nvPr/>
        </p:nvSpPr>
        <p:spPr>
          <a:xfrm>
            <a:off x="4786314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5143504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graphicFrame>
        <p:nvGraphicFramePr>
          <p:cNvPr id="73" name="Таблица 72"/>
          <p:cNvGraphicFramePr>
            <a:graphicFrameLocks noGrp="1"/>
          </p:cNvGraphicFramePr>
          <p:nvPr/>
        </p:nvGraphicFramePr>
        <p:xfrm>
          <a:off x="4786314" y="2071678"/>
          <a:ext cx="761984" cy="17303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80992"/>
                <a:gridCol w="380992"/>
              </a:tblGrid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4786314" y="1571612"/>
          <a:ext cx="771525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71525"/>
              </a:tblGrid>
              <a:tr h="452449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7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5" name="TextBox 74"/>
          <p:cNvSpPr txBox="1"/>
          <p:nvPr/>
        </p:nvSpPr>
        <p:spPr>
          <a:xfrm>
            <a:off x="478631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76" name="TextBox 75"/>
          <p:cNvSpPr txBox="1"/>
          <p:nvPr/>
        </p:nvSpPr>
        <p:spPr>
          <a:xfrm>
            <a:off x="514350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7" name="TextBox 76"/>
          <p:cNvSpPr txBox="1"/>
          <p:nvPr/>
        </p:nvSpPr>
        <p:spPr>
          <a:xfrm>
            <a:off x="478631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78" name="TextBox 77"/>
          <p:cNvSpPr txBox="1"/>
          <p:nvPr/>
        </p:nvSpPr>
        <p:spPr>
          <a:xfrm>
            <a:off x="514350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79" name="TextBox 78"/>
          <p:cNvSpPr txBox="1"/>
          <p:nvPr/>
        </p:nvSpPr>
        <p:spPr>
          <a:xfrm>
            <a:off x="478631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80" name="TextBox 79"/>
          <p:cNvSpPr txBox="1"/>
          <p:nvPr/>
        </p:nvSpPr>
        <p:spPr>
          <a:xfrm>
            <a:off x="514350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1" name="TextBox 80"/>
          <p:cNvSpPr txBox="1"/>
          <p:nvPr/>
        </p:nvSpPr>
        <p:spPr>
          <a:xfrm>
            <a:off x="4786314" y="3357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82" name="TextBox 81"/>
          <p:cNvSpPr txBox="1"/>
          <p:nvPr/>
        </p:nvSpPr>
        <p:spPr>
          <a:xfrm>
            <a:off x="5143504" y="3357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graphicFrame>
        <p:nvGraphicFramePr>
          <p:cNvPr id="87" name="Таблица 86"/>
          <p:cNvGraphicFramePr>
            <a:graphicFrameLocks noGrp="1"/>
          </p:cNvGraphicFramePr>
          <p:nvPr/>
        </p:nvGraphicFramePr>
        <p:xfrm>
          <a:off x="4786314" y="2000240"/>
          <a:ext cx="761984" cy="129778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80992"/>
                <a:gridCol w="380992"/>
              </a:tblGrid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8" name="Таблица 87"/>
          <p:cNvGraphicFramePr>
            <a:graphicFrameLocks noGrp="1"/>
          </p:cNvGraphicFramePr>
          <p:nvPr/>
        </p:nvGraphicFramePr>
        <p:xfrm>
          <a:off x="4786314" y="1571612"/>
          <a:ext cx="771525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71525"/>
              </a:tblGrid>
              <a:tr h="452449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6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9" name="TextBox 88"/>
          <p:cNvSpPr txBox="1"/>
          <p:nvPr/>
        </p:nvSpPr>
        <p:spPr>
          <a:xfrm>
            <a:off x="478631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0" name="TextBox 89"/>
          <p:cNvSpPr txBox="1"/>
          <p:nvPr/>
        </p:nvSpPr>
        <p:spPr>
          <a:xfrm>
            <a:off x="514350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1" name="TextBox 90"/>
          <p:cNvSpPr txBox="1"/>
          <p:nvPr/>
        </p:nvSpPr>
        <p:spPr>
          <a:xfrm>
            <a:off x="478631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92" name="TextBox 91"/>
          <p:cNvSpPr txBox="1"/>
          <p:nvPr/>
        </p:nvSpPr>
        <p:spPr>
          <a:xfrm>
            <a:off x="514350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93" name="TextBox 92"/>
          <p:cNvSpPr txBox="1"/>
          <p:nvPr/>
        </p:nvSpPr>
        <p:spPr>
          <a:xfrm>
            <a:off x="478631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94" name="TextBox 93"/>
          <p:cNvSpPr txBox="1"/>
          <p:nvPr/>
        </p:nvSpPr>
        <p:spPr>
          <a:xfrm>
            <a:off x="514350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6" presetClass="exit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0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00"/>
                            </p:stCondLst>
                            <p:childTnLst>
                              <p:par>
                                <p:cTn id="4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0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1" animBg="1"/>
      <p:bldP spid="17" grpId="2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 animBg="1"/>
      <p:bldP spid="23" grpId="1" animBg="1"/>
      <p:bldP spid="24" grpId="0"/>
      <p:bldP spid="24" grpId="1"/>
      <p:bldP spid="25" grpId="0"/>
      <p:bldP spid="25" grpId="1"/>
      <p:bldP spid="28" grpId="0"/>
      <p:bldP spid="28" grpId="1"/>
      <p:bldP spid="29" grpId="0"/>
      <p:bldP spid="29" grpId="1"/>
      <p:bldP spid="30" grpId="0"/>
      <p:bldP spid="30" grpId="1"/>
      <p:bldP spid="133" grpId="1"/>
      <p:bldP spid="133" grpId="2"/>
      <p:bldP spid="134" grpId="1"/>
      <p:bldP spid="134" grpId="2"/>
      <p:bldP spid="135" grpId="1"/>
      <p:bldP spid="135" grpId="2"/>
      <p:bldP spid="136" grpId="1"/>
      <p:bldP spid="136" grpId="2"/>
      <p:bldP spid="137" grpId="1"/>
      <p:bldP spid="137" grpId="2"/>
      <p:bldP spid="138" grpId="1"/>
      <p:bldP spid="138" grpId="2"/>
      <p:bldP spid="139" grpId="1"/>
      <p:bldP spid="139" grpId="2"/>
      <p:bldP spid="140" grpId="1"/>
      <p:bldP spid="140" grpId="2"/>
      <p:bldP spid="141" grpId="1"/>
      <p:bldP spid="141" grpId="2"/>
      <p:bldP spid="142" grpId="1"/>
      <p:bldP spid="142" grpId="2"/>
      <p:bldP spid="59" grpId="1"/>
      <p:bldP spid="59" grpId="2"/>
      <p:bldP spid="60" grpId="1"/>
      <p:bldP spid="60" grpId="2"/>
      <p:bldP spid="61" grpId="1"/>
      <p:bldP spid="61" grpId="2"/>
      <p:bldP spid="62" grpId="1"/>
      <p:bldP spid="62" grpId="2"/>
      <p:bldP spid="63" grpId="1"/>
      <p:bldP spid="63" grpId="2"/>
      <p:bldP spid="64" grpId="1"/>
      <p:bldP spid="64" grpId="2"/>
      <p:bldP spid="65" grpId="1"/>
      <p:bldP spid="65" grpId="2"/>
      <p:bldP spid="66" grpId="1"/>
      <p:bldP spid="66" grpId="2"/>
      <p:bldP spid="67" grpId="1"/>
      <p:bldP spid="67" grpId="2"/>
      <p:bldP spid="68" grpId="1"/>
      <p:bldP spid="68" grpId="2"/>
      <p:bldP spid="75" grpId="1"/>
      <p:bldP spid="75" grpId="2"/>
      <p:bldP spid="76" grpId="1"/>
      <p:bldP spid="76" grpId="2"/>
      <p:bldP spid="77" grpId="1"/>
      <p:bldP spid="77" grpId="2"/>
      <p:bldP spid="78" grpId="1"/>
      <p:bldP spid="78" grpId="2"/>
      <p:bldP spid="79" grpId="1"/>
      <p:bldP spid="79" grpId="2"/>
      <p:bldP spid="80" grpId="1"/>
      <p:bldP spid="80" grpId="2"/>
      <p:bldP spid="81" grpId="1"/>
      <p:bldP spid="81" grpId="2"/>
      <p:bldP spid="82" grpId="1"/>
      <p:bldP spid="82" grpId="2"/>
      <p:bldP spid="89" grpId="1"/>
      <p:bldP spid="89" grpId="2"/>
      <p:bldP spid="90" grpId="1"/>
      <p:bldP spid="90" grpId="2"/>
      <p:bldP spid="91" grpId="1"/>
      <p:bldP spid="91" grpId="2"/>
      <p:bldP spid="92" grpId="1"/>
      <p:bldP spid="92" grpId="2"/>
      <p:bldP spid="93" grpId="1"/>
      <p:bldP spid="93" grpId="2"/>
      <p:bldP spid="94" grpId="1"/>
      <p:bldP spid="94" grpId="2"/>
    </p:bldLst>
  </p:timing>
</p:sld>
</file>

<file path=ppt/theme/theme1.xml><?xml version="1.0" encoding="utf-8"?>
<a:theme xmlns:a="http://schemas.openxmlformats.org/drawingml/2006/main" name="Презентация МАТЕМ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МАТЕМ</Template>
  <TotalTime>3644</TotalTime>
  <Words>1659</Words>
  <Application>Microsoft Office PowerPoint</Application>
  <PresentationFormat>Экран (4:3)</PresentationFormat>
  <Paragraphs>923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Презентация МАТЕМ</vt:lpstr>
      <vt:lpstr>Презентація на тему  «Число 10»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DIMON</cp:lastModifiedBy>
  <cp:revision>572</cp:revision>
  <dcterms:created xsi:type="dcterms:W3CDTF">2011-07-11T17:23:27Z</dcterms:created>
  <dcterms:modified xsi:type="dcterms:W3CDTF">2014-12-25T18:44:47Z</dcterms:modified>
</cp:coreProperties>
</file>