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02" r:id="rId2"/>
    <p:sldId id="256" r:id="rId3"/>
    <p:sldId id="294" r:id="rId4"/>
    <p:sldId id="293" r:id="rId5"/>
    <p:sldId id="277" r:id="rId6"/>
    <p:sldId id="290" r:id="rId7"/>
    <p:sldId id="258" r:id="rId8"/>
    <p:sldId id="267" r:id="rId9"/>
    <p:sldId id="295" r:id="rId10"/>
    <p:sldId id="310" r:id="rId11"/>
    <p:sldId id="334" r:id="rId12"/>
    <p:sldId id="309" r:id="rId13"/>
    <p:sldId id="335" r:id="rId14"/>
    <p:sldId id="336" r:id="rId15"/>
    <p:sldId id="337" r:id="rId16"/>
    <p:sldId id="338" r:id="rId17"/>
    <p:sldId id="339" r:id="rId18"/>
    <p:sldId id="296" r:id="rId19"/>
    <p:sldId id="257" r:id="rId20"/>
    <p:sldId id="301" r:id="rId21"/>
    <p:sldId id="297" r:id="rId22"/>
    <p:sldId id="298" r:id="rId23"/>
    <p:sldId id="299" r:id="rId24"/>
    <p:sldId id="259" r:id="rId25"/>
    <p:sldId id="292" r:id="rId26"/>
    <p:sldId id="268" r:id="rId27"/>
    <p:sldId id="269" r:id="rId28"/>
    <p:sldId id="270" r:id="rId29"/>
    <p:sldId id="271" r:id="rId30"/>
    <p:sldId id="278" r:id="rId31"/>
    <p:sldId id="279" r:id="rId32"/>
    <p:sldId id="280" r:id="rId33"/>
    <p:sldId id="281" r:id="rId34"/>
    <p:sldId id="282" r:id="rId35"/>
    <p:sldId id="272" r:id="rId36"/>
    <p:sldId id="283" r:id="rId37"/>
    <p:sldId id="284" r:id="rId38"/>
    <p:sldId id="285" r:id="rId39"/>
    <p:sldId id="273" r:id="rId40"/>
    <p:sldId id="274" r:id="rId41"/>
    <p:sldId id="261" r:id="rId42"/>
    <p:sldId id="275" r:id="rId43"/>
    <p:sldId id="276" r:id="rId44"/>
    <p:sldId id="286" r:id="rId45"/>
    <p:sldId id="291" r:id="rId46"/>
    <p:sldId id="262" r:id="rId47"/>
    <p:sldId id="264" r:id="rId48"/>
    <p:sldId id="265" r:id="rId49"/>
    <p:sldId id="287" r:id="rId50"/>
    <p:sldId id="288" r:id="rId51"/>
    <p:sldId id="289" r:id="rId52"/>
    <p:sldId id="266" r:id="rId5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1428"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9DF932-3E77-43CF-9DF4-714F51C85EB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uk-UA"/>
        </a:p>
      </dgm:t>
    </dgm:pt>
    <dgm:pt modelId="{CECDE407-489F-4BEB-8F8B-1F1D9B6DAD33}">
      <dgm:prSet phldrT="[Текст]" custT="1"/>
      <dgm:spPr/>
      <dgm:t>
        <a:bodyPr/>
        <a:lstStyle/>
        <a:p>
          <a:r>
            <a:rPr lang="uk-UA" sz="2800" b="1" dirty="0">
              <a:solidFill>
                <a:srgbClr val="0070C0"/>
              </a:solidFill>
              <a:latin typeface="Segoe Print" panose="02000600000000000000" pitchFamily="2" charset="0"/>
            </a:rPr>
            <a:t>Знання змісту природничих дисциплін </a:t>
          </a:r>
          <a:r>
            <a:rPr lang="ru-RU" sz="2800" b="1" dirty="0">
              <a:solidFill>
                <a:srgbClr val="0070C0"/>
              </a:solidFill>
              <a:latin typeface="Segoe Print" panose="02000600000000000000" pitchFamily="2" charset="0"/>
            </a:rPr>
            <a:t>(</a:t>
          </a:r>
          <a:r>
            <a:rPr lang="en-US" sz="2800" b="1" i="1" dirty="0">
              <a:solidFill>
                <a:srgbClr val="0070C0"/>
              </a:solidFill>
              <a:latin typeface="Segoe Print" panose="02000600000000000000" pitchFamily="2" charset="0"/>
              <a:cs typeface="Times New Roman" panose="02020603050405020304" pitchFamily="18" charset="0"/>
            </a:rPr>
            <a:t>reading literacy</a:t>
          </a:r>
          <a:r>
            <a:rPr lang="ru-RU" sz="2800" b="1" i="1" dirty="0">
              <a:solidFill>
                <a:srgbClr val="0070C0"/>
              </a:solidFill>
              <a:latin typeface="Segoe Print" panose="02000600000000000000" pitchFamily="2" charset="0"/>
              <a:cs typeface="Times New Roman" panose="02020603050405020304" pitchFamily="18" charset="0"/>
            </a:rPr>
            <a:t>, </a:t>
          </a:r>
          <a:r>
            <a:rPr lang="en-US" sz="2800" b="1" i="1" dirty="0">
              <a:solidFill>
                <a:srgbClr val="0070C0"/>
              </a:solidFill>
              <a:latin typeface="Segoe Print" panose="02000600000000000000" pitchFamily="2" charset="0"/>
              <a:cs typeface="Times New Roman" panose="02020603050405020304" pitchFamily="18" charset="0"/>
            </a:rPr>
            <a:t>science literacy</a:t>
          </a:r>
          <a:r>
            <a:rPr lang="ru-RU" sz="2800" b="1" dirty="0">
              <a:solidFill>
                <a:srgbClr val="0070C0"/>
              </a:solidFill>
              <a:latin typeface="Segoe Print" panose="02000600000000000000" pitchFamily="2" charset="0"/>
            </a:rPr>
            <a:t>);</a:t>
          </a:r>
          <a:endParaRPr lang="uk-UA" sz="2800" b="1" dirty="0">
            <a:solidFill>
              <a:srgbClr val="0070C0"/>
            </a:solidFill>
            <a:latin typeface="Segoe Print" panose="02000600000000000000" pitchFamily="2" charset="0"/>
          </a:endParaRPr>
        </a:p>
      </dgm:t>
    </dgm:pt>
    <dgm:pt modelId="{7FE1FA4C-6517-43A8-B365-E92008D9FE94}" type="parTrans" cxnId="{264D95F2-D5C4-4267-9552-D99D05AEF2D9}">
      <dgm:prSet/>
      <dgm:spPr/>
      <dgm:t>
        <a:bodyPr/>
        <a:lstStyle/>
        <a:p>
          <a:endParaRPr lang="uk-UA" sz="6000" b="1">
            <a:solidFill>
              <a:srgbClr val="0070C0"/>
            </a:solidFill>
            <a:latin typeface="Segoe Print" panose="02000600000000000000" pitchFamily="2" charset="0"/>
          </a:endParaRPr>
        </a:p>
      </dgm:t>
    </dgm:pt>
    <dgm:pt modelId="{121B1E2A-4974-4EBC-A763-4B4FEDBF9F39}" type="sibTrans" cxnId="{264D95F2-D5C4-4267-9552-D99D05AEF2D9}">
      <dgm:prSet/>
      <dgm:spPr/>
      <dgm:t>
        <a:bodyPr/>
        <a:lstStyle/>
        <a:p>
          <a:endParaRPr lang="uk-UA" sz="6000" b="1">
            <a:solidFill>
              <a:srgbClr val="0070C0"/>
            </a:solidFill>
            <a:latin typeface="Segoe Print" panose="02000600000000000000" pitchFamily="2" charset="0"/>
          </a:endParaRPr>
        </a:p>
      </dgm:t>
    </dgm:pt>
    <dgm:pt modelId="{6EBD1762-8A7F-45C3-9148-96E4D5C3971B}">
      <dgm:prSet phldrT="[Текст]" custT="1"/>
      <dgm:spPr/>
      <dgm:t>
        <a:bodyPr/>
        <a:lstStyle/>
        <a:p>
          <a:r>
            <a:rPr lang="ru-RU" sz="3200" b="1" dirty="0" err="1">
              <a:solidFill>
                <a:srgbClr val="0070C0"/>
              </a:solidFill>
              <a:latin typeface="Segoe Print" panose="02000600000000000000" pitchFamily="2" charset="0"/>
            </a:rPr>
            <a:t>Зацікавленість</a:t>
          </a:r>
          <a:r>
            <a:rPr lang="ru-RU" sz="3200" b="1" dirty="0">
              <a:solidFill>
                <a:srgbClr val="0070C0"/>
              </a:solidFill>
              <a:latin typeface="Segoe Print" panose="02000600000000000000" pitchFamily="2" charset="0"/>
            </a:rPr>
            <a:t> наукою;</a:t>
          </a:r>
          <a:endParaRPr lang="uk-UA" sz="3200" b="1" dirty="0">
            <a:solidFill>
              <a:srgbClr val="0070C0"/>
            </a:solidFill>
            <a:latin typeface="Segoe Print" panose="02000600000000000000" pitchFamily="2" charset="0"/>
          </a:endParaRPr>
        </a:p>
      </dgm:t>
    </dgm:pt>
    <dgm:pt modelId="{07213E51-A39F-4147-BFF3-1D6D91EE1922}" type="parTrans" cxnId="{7356CF0E-51C6-4CC1-BC78-670C207A84B3}">
      <dgm:prSet/>
      <dgm:spPr/>
      <dgm:t>
        <a:bodyPr/>
        <a:lstStyle/>
        <a:p>
          <a:endParaRPr lang="uk-UA" sz="6000" b="1">
            <a:solidFill>
              <a:srgbClr val="0070C0"/>
            </a:solidFill>
            <a:latin typeface="Segoe Print" panose="02000600000000000000" pitchFamily="2" charset="0"/>
          </a:endParaRPr>
        </a:p>
      </dgm:t>
    </dgm:pt>
    <dgm:pt modelId="{9CB121CA-4B8D-4C87-B7F0-879B4F6C33E8}" type="sibTrans" cxnId="{7356CF0E-51C6-4CC1-BC78-670C207A84B3}">
      <dgm:prSet/>
      <dgm:spPr/>
      <dgm:t>
        <a:bodyPr/>
        <a:lstStyle/>
        <a:p>
          <a:endParaRPr lang="uk-UA" sz="6000" b="1">
            <a:solidFill>
              <a:srgbClr val="0070C0"/>
            </a:solidFill>
            <a:latin typeface="Segoe Print" panose="02000600000000000000" pitchFamily="2" charset="0"/>
          </a:endParaRPr>
        </a:p>
      </dgm:t>
    </dgm:pt>
    <dgm:pt modelId="{71393DDA-DBBF-41D1-B073-936D7B90D2A8}">
      <dgm:prSet phldrT="[Текст]" custT="1"/>
      <dgm:spPr/>
      <dgm:t>
        <a:bodyPr/>
        <a:lstStyle/>
        <a:p>
          <a:r>
            <a:rPr lang="ru-RU" sz="2400" b="1" dirty="0" err="1">
              <a:solidFill>
                <a:srgbClr val="0070C0"/>
              </a:solidFill>
              <a:latin typeface="Segoe Print" panose="02000600000000000000" pitchFamily="2" charset="0"/>
            </a:rPr>
            <a:t>Наукове</a:t>
          </a:r>
          <a:r>
            <a:rPr lang="ru-RU" sz="2400" b="1" dirty="0">
              <a:solidFill>
                <a:srgbClr val="0070C0"/>
              </a:solidFill>
              <a:latin typeface="Segoe Print" panose="02000600000000000000" pitchFamily="2" charset="0"/>
            </a:rPr>
            <a:t> </a:t>
          </a:r>
          <a:r>
            <a:rPr lang="ru-RU" sz="2400" b="1" dirty="0" err="1">
              <a:solidFill>
                <a:srgbClr val="0070C0"/>
              </a:solidFill>
              <a:latin typeface="Segoe Print" panose="02000600000000000000" pitchFamily="2" charset="0"/>
            </a:rPr>
            <a:t>тлумачення</a:t>
          </a:r>
          <a:r>
            <a:rPr lang="ru-RU" sz="2400" b="1" dirty="0">
              <a:solidFill>
                <a:srgbClr val="0070C0"/>
              </a:solidFill>
              <a:latin typeface="Segoe Print" panose="02000600000000000000" pitchFamily="2" charset="0"/>
            </a:rPr>
            <a:t> </a:t>
          </a:r>
          <a:r>
            <a:rPr lang="ru-RU" sz="2400" b="1" dirty="0" err="1">
              <a:solidFill>
                <a:srgbClr val="0070C0"/>
              </a:solidFill>
              <a:latin typeface="Segoe Print" panose="02000600000000000000" pitchFamily="2" charset="0"/>
            </a:rPr>
            <a:t>явищ</a:t>
          </a:r>
          <a:r>
            <a:rPr lang="ru-RU" sz="2400" b="1" dirty="0">
              <a:solidFill>
                <a:srgbClr val="0070C0"/>
              </a:solidFill>
              <a:latin typeface="Segoe Print" panose="02000600000000000000" pitchFamily="2" charset="0"/>
            </a:rPr>
            <a:t> та </a:t>
          </a:r>
          <a:r>
            <a:rPr lang="ru-RU" sz="2400" b="1" dirty="0" err="1">
              <a:solidFill>
                <a:srgbClr val="0070C0"/>
              </a:solidFill>
              <a:latin typeface="Segoe Print" panose="02000600000000000000" pitchFamily="2" charset="0"/>
            </a:rPr>
            <a:t>процесів</a:t>
          </a:r>
          <a:r>
            <a:rPr lang="ru-RU" sz="2400" b="1" dirty="0">
              <a:solidFill>
                <a:srgbClr val="0070C0"/>
              </a:solidFill>
              <a:latin typeface="Segoe Print" panose="02000600000000000000" pitchFamily="2" charset="0"/>
            </a:rPr>
            <a:t>, </a:t>
          </a:r>
          <a:r>
            <a:rPr lang="ru-RU" sz="2400" b="1" dirty="0" err="1">
              <a:solidFill>
                <a:srgbClr val="0070C0"/>
              </a:solidFill>
              <a:latin typeface="Segoe Print" panose="02000600000000000000" pitchFamily="2" charset="0"/>
            </a:rPr>
            <a:t>розробка</a:t>
          </a:r>
          <a:r>
            <a:rPr lang="ru-RU" sz="2400" b="1" dirty="0">
              <a:solidFill>
                <a:srgbClr val="0070C0"/>
              </a:solidFill>
              <a:latin typeface="Segoe Print" panose="02000600000000000000" pitchFamily="2" charset="0"/>
            </a:rPr>
            <a:t> </a:t>
          </a:r>
          <a:r>
            <a:rPr lang="ru-RU" sz="2400" b="1" dirty="0" err="1">
              <a:solidFill>
                <a:srgbClr val="0070C0"/>
              </a:solidFill>
              <a:latin typeface="Segoe Print" panose="02000600000000000000" pitchFamily="2" charset="0"/>
            </a:rPr>
            <a:t>дослідження</a:t>
          </a:r>
          <a:r>
            <a:rPr lang="ru-RU" sz="2400" b="1" dirty="0">
              <a:solidFill>
                <a:srgbClr val="0070C0"/>
              </a:solidFill>
              <a:latin typeface="Segoe Print" panose="02000600000000000000" pitchFamily="2" charset="0"/>
            </a:rPr>
            <a:t>, </a:t>
          </a:r>
          <a:r>
            <a:rPr lang="ru-RU" sz="2400" b="1" dirty="0" err="1">
              <a:solidFill>
                <a:srgbClr val="0070C0"/>
              </a:solidFill>
              <a:latin typeface="Segoe Print" panose="02000600000000000000" pitchFamily="2" charset="0"/>
            </a:rPr>
            <a:t>інтерпретація</a:t>
          </a:r>
          <a:r>
            <a:rPr lang="ru-RU" sz="2400" b="1" dirty="0">
              <a:solidFill>
                <a:srgbClr val="0070C0"/>
              </a:solidFill>
              <a:latin typeface="Segoe Print" panose="02000600000000000000" pitchFamily="2" charset="0"/>
            </a:rPr>
            <a:t> </a:t>
          </a:r>
          <a:r>
            <a:rPr lang="ru-RU" sz="2400" b="1" dirty="0" err="1">
              <a:solidFill>
                <a:srgbClr val="0070C0"/>
              </a:solidFill>
              <a:latin typeface="Segoe Print" panose="02000600000000000000" pitchFamily="2" charset="0"/>
            </a:rPr>
            <a:t>даних</a:t>
          </a:r>
          <a:r>
            <a:rPr lang="ru-RU" sz="2400" b="1" dirty="0">
              <a:solidFill>
                <a:srgbClr val="0070C0"/>
              </a:solidFill>
              <a:latin typeface="Segoe Print" panose="02000600000000000000" pitchFamily="2" charset="0"/>
            </a:rPr>
            <a:t>(</a:t>
          </a:r>
          <a:r>
            <a:rPr lang="en-US" sz="2400" b="1" i="1" dirty="0">
              <a:solidFill>
                <a:srgbClr val="0070C0"/>
              </a:solidFill>
              <a:latin typeface="Segoe Print" panose="02000600000000000000" pitchFamily="2" charset="0"/>
              <a:cs typeface="Times New Roman" panose="02020603050405020304" pitchFamily="18" charset="0"/>
            </a:rPr>
            <a:t>mathematical literacy</a:t>
          </a:r>
          <a:r>
            <a:rPr lang="uk-UA" sz="2400" b="1" i="1" dirty="0">
              <a:solidFill>
                <a:srgbClr val="0070C0"/>
              </a:solidFill>
              <a:latin typeface="Segoe Print" panose="02000600000000000000" pitchFamily="2" charset="0"/>
              <a:cs typeface="Times New Roman" panose="02020603050405020304" pitchFamily="18" charset="0"/>
            </a:rPr>
            <a:t>)</a:t>
          </a:r>
          <a:r>
            <a:rPr lang="ru-RU" sz="2400" b="1" dirty="0">
              <a:solidFill>
                <a:srgbClr val="0070C0"/>
              </a:solidFill>
              <a:latin typeface="Segoe Print" panose="02000600000000000000" pitchFamily="2" charset="0"/>
            </a:rPr>
            <a:t>;</a:t>
          </a:r>
          <a:endParaRPr lang="uk-UA" sz="2400" b="1" dirty="0">
            <a:solidFill>
              <a:srgbClr val="0070C0"/>
            </a:solidFill>
            <a:latin typeface="Segoe Print" panose="02000600000000000000" pitchFamily="2" charset="0"/>
          </a:endParaRPr>
        </a:p>
      </dgm:t>
    </dgm:pt>
    <dgm:pt modelId="{CC90DF7B-4865-4524-8E2C-BCB43A928A4C}" type="parTrans" cxnId="{22657D1B-D89C-49A7-965E-DEF09A9A9093}">
      <dgm:prSet/>
      <dgm:spPr/>
      <dgm:t>
        <a:bodyPr/>
        <a:lstStyle/>
        <a:p>
          <a:endParaRPr lang="uk-UA" sz="6000" b="1">
            <a:solidFill>
              <a:srgbClr val="0070C0"/>
            </a:solidFill>
            <a:latin typeface="Segoe Print" panose="02000600000000000000" pitchFamily="2" charset="0"/>
          </a:endParaRPr>
        </a:p>
      </dgm:t>
    </dgm:pt>
    <dgm:pt modelId="{47F48834-250A-493C-8BC9-C6303E5408A8}" type="sibTrans" cxnId="{22657D1B-D89C-49A7-965E-DEF09A9A9093}">
      <dgm:prSet/>
      <dgm:spPr/>
      <dgm:t>
        <a:bodyPr/>
        <a:lstStyle/>
        <a:p>
          <a:endParaRPr lang="uk-UA" sz="6000" b="1">
            <a:solidFill>
              <a:srgbClr val="0070C0"/>
            </a:solidFill>
            <a:latin typeface="Segoe Print" panose="02000600000000000000" pitchFamily="2" charset="0"/>
          </a:endParaRPr>
        </a:p>
      </dgm:t>
    </dgm:pt>
    <dgm:pt modelId="{8977D9EE-48B2-4B20-B855-D118510AF902}" type="pres">
      <dgm:prSet presAssocID="{419DF932-3E77-43CF-9DF4-714F51C85EBA}" presName="linear" presStyleCnt="0">
        <dgm:presLayoutVars>
          <dgm:dir/>
          <dgm:animLvl val="lvl"/>
          <dgm:resizeHandles val="exact"/>
        </dgm:presLayoutVars>
      </dgm:prSet>
      <dgm:spPr/>
    </dgm:pt>
    <dgm:pt modelId="{93F4E0CD-6008-444A-B429-EFF8D08C4391}" type="pres">
      <dgm:prSet presAssocID="{CECDE407-489F-4BEB-8F8B-1F1D9B6DAD33}" presName="parentLin" presStyleCnt="0"/>
      <dgm:spPr/>
    </dgm:pt>
    <dgm:pt modelId="{9CE1E1FB-BB5A-4DA2-BAE4-6F8A481DFB64}" type="pres">
      <dgm:prSet presAssocID="{CECDE407-489F-4BEB-8F8B-1F1D9B6DAD33}" presName="parentLeftMargin" presStyleLbl="node1" presStyleIdx="0" presStyleCnt="3"/>
      <dgm:spPr/>
    </dgm:pt>
    <dgm:pt modelId="{9A8AABB8-E1E0-421A-9429-DB1520CFCE6D}" type="pres">
      <dgm:prSet presAssocID="{CECDE407-489F-4BEB-8F8B-1F1D9B6DAD33}" presName="parentText" presStyleLbl="node1" presStyleIdx="0" presStyleCnt="3" custScaleX="126308" custScaleY="992881" custLinFactNeighborX="2864" custLinFactNeighborY="0">
        <dgm:presLayoutVars>
          <dgm:chMax val="0"/>
          <dgm:bulletEnabled val="1"/>
        </dgm:presLayoutVars>
      </dgm:prSet>
      <dgm:spPr/>
    </dgm:pt>
    <dgm:pt modelId="{7EBA5795-0DCD-4498-AD37-922D0404E22B}" type="pres">
      <dgm:prSet presAssocID="{CECDE407-489F-4BEB-8F8B-1F1D9B6DAD33}" presName="negativeSpace" presStyleCnt="0"/>
      <dgm:spPr/>
    </dgm:pt>
    <dgm:pt modelId="{E13A65C4-1F0A-458F-9C9B-602C8DC913F6}" type="pres">
      <dgm:prSet presAssocID="{CECDE407-489F-4BEB-8F8B-1F1D9B6DAD33}" presName="childText" presStyleLbl="conFgAcc1" presStyleIdx="0" presStyleCnt="3">
        <dgm:presLayoutVars>
          <dgm:bulletEnabled val="1"/>
        </dgm:presLayoutVars>
      </dgm:prSet>
      <dgm:spPr/>
    </dgm:pt>
    <dgm:pt modelId="{F7D0BD4E-3163-468B-9F38-9675FD3CC584}" type="pres">
      <dgm:prSet presAssocID="{121B1E2A-4974-4EBC-A763-4B4FEDBF9F39}" presName="spaceBetweenRectangles" presStyleCnt="0"/>
      <dgm:spPr/>
    </dgm:pt>
    <dgm:pt modelId="{6582135D-F91B-4494-9097-D5D0BF691B96}" type="pres">
      <dgm:prSet presAssocID="{6EBD1762-8A7F-45C3-9148-96E4D5C3971B}" presName="parentLin" presStyleCnt="0"/>
      <dgm:spPr/>
    </dgm:pt>
    <dgm:pt modelId="{376EF31B-71DC-47FE-B252-EAD6F87DD0DB}" type="pres">
      <dgm:prSet presAssocID="{6EBD1762-8A7F-45C3-9148-96E4D5C3971B}" presName="parentLeftMargin" presStyleLbl="node1" presStyleIdx="0" presStyleCnt="3"/>
      <dgm:spPr/>
    </dgm:pt>
    <dgm:pt modelId="{1ABE0185-FF06-4621-A945-909711EA65F3}" type="pres">
      <dgm:prSet presAssocID="{6EBD1762-8A7F-45C3-9148-96E4D5C3971B}" presName="parentText" presStyleLbl="node1" presStyleIdx="1" presStyleCnt="3" custScaleX="115049" custScaleY="520643">
        <dgm:presLayoutVars>
          <dgm:chMax val="0"/>
          <dgm:bulletEnabled val="1"/>
        </dgm:presLayoutVars>
      </dgm:prSet>
      <dgm:spPr/>
    </dgm:pt>
    <dgm:pt modelId="{96F973B7-C18E-48EA-8824-23D326EBDD62}" type="pres">
      <dgm:prSet presAssocID="{6EBD1762-8A7F-45C3-9148-96E4D5C3971B}" presName="negativeSpace" presStyleCnt="0"/>
      <dgm:spPr/>
    </dgm:pt>
    <dgm:pt modelId="{5F4E7D74-D7FF-4477-890A-98F547DCB5E3}" type="pres">
      <dgm:prSet presAssocID="{6EBD1762-8A7F-45C3-9148-96E4D5C3971B}" presName="childText" presStyleLbl="conFgAcc1" presStyleIdx="1" presStyleCnt="3">
        <dgm:presLayoutVars>
          <dgm:bulletEnabled val="1"/>
        </dgm:presLayoutVars>
      </dgm:prSet>
      <dgm:spPr/>
    </dgm:pt>
    <dgm:pt modelId="{964CCF79-2A48-43A0-A942-1513C756FC8B}" type="pres">
      <dgm:prSet presAssocID="{9CB121CA-4B8D-4C87-B7F0-879B4F6C33E8}" presName="spaceBetweenRectangles" presStyleCnt="0"/>
      <dgm:spPr/>
    </dgm:pt>
    <dgm:pt modelId="{6ACF92FF-54EC-4575-85B2-335E1FD45385}" type="pres">
      <dgm:prSet presAssocID="{71393DDA-DBBF-41D1-B073-936D7B90D2A8}" presName="parentLin" presStyleCnt="0"/>
      <dgm:spPr/>
    </dgm:pt>
    <dgm:pt modelId="{C358BA6B-9200-4BD4-B1F9-5A0E08E3905F}" type="pres">
      <dgm:prSet presAssocID="{71393DDA-DBBF-41D1-B073-936D7B90D2A8}" presName="parentLeftMargin" presStyleLbl="node1" presStyleIdx="1" presStyleCnt="3"/>
      <dgm:spPr/>
    </dgm:pt>
    <dgm:pt modelId="{41E96249-E213-4C3C-A94C-3DBB95D383F9}" type="pres">
      <dgm:prSet presAssocID="{71393DDA-DBBF-41D1-B073-936D7B90D2A8}" presName="parentText" presStyleLbl="node1" presStyleIdx="2" presStyleCnt="3" custScaleX="136018" custScaleY="1083781">
        <dgm:presLayoutVars>
          <dgm:chMax val="0"/>
          <dgm:bulletEnabled val="1"/>
        </dgm:presLayoutVars>
      </dgm:prSet>
      <dgm:spPr/>
    </dgm:pt>
    <dgm:pt modelId="{45721986-7D82-44DC-A195-5915F966A624}" type="pres">
      <dgm:prSet presAssocID="{71393DDA-DBBF-41D1-B073-936D7B90D2A8}" presName="negativeSpace" presStyleCnt="0"/>
      <dgm:spPr/>
    </dgm:pt>
    <dgm:pt modelId="{CDBBB2FB-F95F-47AB-8CDC-6D1DFA329253}" type="pres">
      <dgm:prSet presAssocID="{71393DDA-DBBF-41D1-B073-936D7B90D2A8}" presName="childText" presStyleLbl="conFgAcc1" presStyleIdx="2" presStyleCnt="3">
        <dgm:presLayoutVars>
          <dgm:bulletEnabled val="1"/>
        </dgm:presLayoutVars>
      </dgm:prSet>
      <dgm:spPr/>
    </dgm:pt>
  </dgm:ptLst>
  <dgm:cxnLst>
    <dgm:cxn modelId="{7356CF0E-51C6-4CC1-BC78-670C207A84B3}" srcId="{419DF932-3E77-43CF-9DF4-714F51C85EBA}" destId="{6EBD1762-8A7F-45C3-9148-96E4D5C3971B}" srcOrd="1" destOrd="0" parTransId="{07213E51-A39F-4147-BFF3-1D6D91EE1922}" sibTransId="{9CB121CA-4B8D-4C87-B7F0-879B4F6C33E8}"/>
    <dgm:cxn modelId="{22657D1B-D89C-49A7-965E-DEF09A9A9093}" srcId="{419DF932-3E77-43CF-9DF4-714F51C85EBA}" destId="{71393DDA-DBBF-41D1-B073-936D7B90D2A8}" srcOrd="2" destOrd="0" parTransId="{CC90DF7B-4865-4524-8E2C-BCB43A928A4C}" sibTransId="{47F48834-250A-493C-8BC9-C6303E5408A8}"/>
    <dgm:cxn modelId="{0F562A4E-313E-4367-B84D-2713EC143078}" type="presOf" srcId="{419DF932-3E77-43CF-9DF4-714F51C85EBA}" destId="{8977D9EE-48B2-4B20-B855-D118510AF902}" srcOrd="0" destOrd="0" presId="urn:microsoft.com/office/officeart/2005/8/layout/list1"/>
    <dgm:cxn modelId="{04AA7450-5284-48BB-89A8-078DA444E028}" type="presOf" srcId="{CECDE407-489F-4BEB-8F8B-1F1D9B6DAD33}" destId="{9CE1E1FB-BB5A-4DA2-BAE4-6F8A481DFB64}" srcOrd="0" destOrd="0" presId="urn:microsoft.com/office/officeart/2005/8/layout/list1"/>
    <dgm:cxn modelId="{A3B61781-2D70-461B-9B15-A3F02F00E4F2}" type="presOf" srcId="{71393DDA-DBBF-41D1-B073-936D7B90D2A8}" destId="{41E96249-E213-4C3C-A94C-3DBB95D383F9}" srcOrd="1" destOrd="0" presId="urn:microsoft.com/office/officeart/2005/8/layout/list1"/>
    <dgm:cxn modelId="{31562F93-273B-499A-9009-BE36BDF67D84}" type="presOf" srcId="{6EBD1762-8A7F-45C3-9148-96E4D5C3971B}" destId="{1ABE0185-FF06-4621-A945-909711EA65F3}" srcOrd="1" destOrd="0" presId="urn:microsoft.com/office/officeart/2005/8/layout/list1"/>
    <dgm:cxn modelId="{A9A3B1B5-AF47-448D-B847-BDCA0181CC22}" type="presOf" srcId="{6EBD1762-8A7F-45C3-9148-96E4D5C3971B}" destId="{376EF31B-71DC-47FE-B252-EAD6F87DD0DB}" srcOrd="0" destOrd="0" presId="urn:microsoft.com/office/officeart/2005/8/layout/list1"/>
    <dgm:cxn modelId="{4488F7C2-2705-41F6-BB16-0A30076E6D67}" type="presOf" srcId="{71393DDA-DBBF-41D1-B073-936D7B90D2A8}" destId="{C358BA6B-9200-4BD4-B1F9-5A0E08E3905F}" srcOrd="0" destOrd="0" presId="urn:microsoft.com/office/officeart/2005/8/layout/list1"/>
    <dgm:cxn modelId="{4FD9D9DF-93DB-4EF1-8ACA-D0BFF1797574}" type="presOf" srcId="{CECDE407-489F-4BEB-8F8B-1F1D9B6DAD33}" destId="{9A8AABB8-E1E0-421A-9429-DB1520CFCE6D}" srcOrd="1" destOrd="0" presId="urn:microsoft.com/office/officeart/2005/8/layout/list1"/>
    <dgm:cxn modelId="{264D95F2-D5C4-4267-9552-D99D05AEF2D9}" srcId="{419DF932-3E77-43CF-9DF4-714F51C85EBA}" destId="{CECDE407-489F-4BEB-8F8B-1F1D9B6DAD33}" srcOrd="0" destOrd="0" parTransId="{7FE1FA4C-6517-43A8-B365-E92008D9FE94}" sibTransId="{121B1E2A-4974-4EBC-A763-4B4FEDBF9F39}"/>
    <dgm:cxn modelId="{2C42382D-B4E9-4E1D-A378-0442F0ADB255}" type="presParOf" srcId="{8977D9EE-48B2-4B20-B855-D118510AF902}" destId="{93F4E0CD-6008-444A-B429-EFF8D08C4391}" srcOrd="0" destOrd="0" presId="urn:microsoft.com/office/officeart/2005/8/layout/list1"/>
    <dgm:cxn modelId="{4232690A-AAB4-41C7-B0E2-B7351035F86A}" type="presParOf" srcId="{93F4E0CD-6008-444A-B429-EFF8D08C4391}" destId="{9CE1E1FB-BB5A-4DA2-BAE4-6F8A481DFB64}" srcOrd="0" destOrd="0" presId="urn:microsoft.com/office/officeart/2005/8/layout/list1"/>
    <dgm:cxn modelId="{2AD0D9D6-6CED-48F5-8CD4-AE76E665AD0F}" type="presParOf" srcId="{93F4E0CD-6008-444A-B429-EFF8D08C4391}" destId="{9A8AABB8-E1E0-421A-9429-DB1520CFCE6D}" srcOrd="1" destOrd="0" presId="urn:microsoft.com/office/officeart/2005/8/layout/list1"/>
    <dgm:cxn modelId="{8CA2665E-6017-4A90-9B41-3734E6749BA9}" type="presParOf" srcId="{8977D9EE-48B2-4B20-B855-D118510AF902}" destId="{7EBA5795-0DCD-4498-AD37-922D0404E22B}" srcOrd="1" destOrd="0" presId="urn:microsoft.com/office/officeart/2005/8/layout/list1"/>
    <dgm:cxn modelId="{27EC619A-7F01-4AF6-A8C8-4DA08C5E20B4}" type="presParOf" srcId="{8977D9EE-48B2-4B20-B855-D118510AF902}" destId="{E13A65C4-1F0A-458F-9C9B-602C8DC913F6}" srcOrd="2" destOrd="0" presId="urn:microsoft.com/office/officeart/2005/8/layout/list1"/>
    <dgm:cxn modelId="{360C9414-27AC-4773-A58C-213B8C7F1192}" type="presParOf" srcId="{8977D9EE-48B2-4B20-B855-D118510AF902}" destId="{F7D0BD4E-3163-468B-9F38-9675FD3CC584}" srcOrd="3" destOrd="0" presId="urn:microsoft.com/office/officeart/2005/8/layout/list1"/>
    <dgm:cxn modelId="{96D24FB6-2D16-4FC4-9242-F3169313D716}" type="presParOf" srcId="{8977D9EE-48B2-4B20-B855-D118510AF902}" destId="{6582135D-F91B-4494-9097-D5D0BF691B96}" srcOrd="4" destOrd="0" presId="urn:microsoft.com/office/officeart/2005/8/layout/list1"/>
    <dgm:cxn modelId="{998EECF9-D49C-41D4-88C4-B8A8FB62430E}" type="presParOf" srcId="{6582135D-F91B-4494-9097-D5D0BF691B96}" destId="{376EF31B-71DC-47FE-B252-EAD6F87DD0DB}" srcOrd="0" destOrd="0" presId="urn:microsoft.com/office/officeart/2005/8/layout/list1"/>
    <dgm:cxn modelId="{0627BF78-DA56-4749-9CA5-E89DF54F2FFE}" type="presParOf" srcId="{6582135D-F91B-4494-9097-D5D0BF691B96}" destId="{1ABE0185-FF06-4621-A945-909711EA65F3}" srcOrd="1" destOrd="0" presId="urn:microsoft.com/office/officeart/2005/8/layout/list1"/>
    <dgm:cxn modelId="{690969C7-D5D0-4666-9F27-04FAB1EB6966}" type="presParOf" srcId="{8977D9EE-48B2-4B20-B855-D118510AF902}" destId="{96F973B7-C18E-48EA-8824-23D326EBDD62}" srcOrd="5" destOrd="0" presId="urn:microsoft.com/office/officeart/2005/8/layout/list1"/>
    <dgm:cxn modelId="{70CC1EAA-F868-40DB-99A8-A6CDA32E0750}" type="presParOf" srcId="{8977D9EE-48B2-4B20-B855-D118510AF902}" destId="{5F4E7D74-D7FF-4477-890A-98F547DCB5E3}" srcOrd="6" destOrd="0" presId="urn:microsoft.com/office/officeart/2005/8/layout/list1"/>
    <dgm:cxn modelId="{C51A3AF8-30CA-440B-863D-03B0DC2829CA}" type="presParOf" srcId="{8977D9EE-48B2-4B20-B855-D118510AF902}" destId="{964CCF79-2A48-43A0-A942-1513C756FC8B}" srcOrd="7" destOrd="0" presId="urn:microsoft.com/office/officeart/2005/8/layout/list1"/>
    <dgm:cxn modelId="{19BFC76C-989E-481B-8212-938B898139A2}" type="presParOf" srcId="{8977D9EE-48B2-4B20-B855-D118510AF902}" destId="{6ACF92FF-54EC-4575-85B2-335E1FD45385}" srcOrd="8" destOrd="0" presId="urn:microsoft.com/office/officeart/2005/8/layout/list1"/>
    <dgm:cxn modelId="{0863D4B2-97DE-4226-B0AC-4BBD77969DBF}" type="presParOf" srcId="{6ACF92FF-54EC-4575-85B2-335E1FD45385}" destId="{C358BA6B-9200-4BD4-B1F9-5A0E08E3905F}" srcOrd="0" destOrd="0" presId="urn:microsoft.com/office/officeart/2005/8/layout/list1"/>
    <dgm:cxn modelId="{9789805D-F01D-48C2-98C4-DFDA1B4D9864}" type="presParOf" srcId="{6ACF92FF-54EC-4575-85B2-335E1FD45385}" destId="{41E96249-E213-4C3C-A94C-3DBB95D383F9}" srcOrd="1" destOrd="0" presId="urn:microsoft.com/office/officeart/2005/8/layout/list1"/>
    <dgm:cxn modelId="{FB99B1C5-8042-4019-B5A5-CC3990651E26}" type="presParOf" srcId="{8977D9EE-48B2-4B20-B855-D118510AF902}" destId="{45721986-7D82-44DC-A195-5915F966A624}" srcOrd="9" destOrd="0" presId="urn:microsoft.com/office/officeart/2005/8/layout/list1"/>
    <dgm:cxn modelId="{C138760E-D157-40DF-BF9D-DB4FFE95DA5C}" type="presParOf" srcId="{8977D9EE-48B2-4B20-B855-D118510AF902}" destId="{CDBBB2FB-F95F-47AB-8CDC-6D1DFA329253}"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E65E13-C8B7-4612-98D5-738673FC0E53}"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ru-RU"/>
        </a:p>
      </dgm:t>
    </dgm:pt>
    <dgm:pt modelId="{C5D158C5-9AD4-4AF7-97AC-12CC51E2260C}">
      <dgm:prSet phldrT="[Текст]" custT="1"/>
      <dgm:spPr/>
      <dgm:t>
        <a:bodyPr/>
        <a:lstStyle/>
        <a:p>
          <a:r>
            <a:rPr lang="uk-UA" sz="7200" b="1" dirty="0">
              <a:solidFill>
                <a:schemeClr val="tx1"/>
              </a:solidFill>
              <a:latin typeface="Comic Sans MS" pitchFamily="66" charset="0"/>
            </a:rPr>
            <a:t>Очна</a:t>
          </a:r>
          <a:endParaRPr lang="ru-RU" sz="4600" b="1" dirty="0">
            <a:solidFill>
              <a:schemeClr val="tx1"/>
            </a:solidFill>
            <a:latin typeface="Comic Sans MS" pitchFamily="66" charset="0"/>
          </a:endParaRPr>
        </a:p>
      </dgm:t>
    </dgm:pt>
    <dgm:pt modelId="{42816D32-EA9D-45D4-BFAD-2CF7383A2E97}" type="parTrans" cxnId="{4D8E647F-D2A0-4C8B-887F-84E25737DA87}">
      <dgm:prSet/>
      <dgm:spPr/>
      <dgm:t>
        <a:bodyPr/>
        <a:lstStyle/>
        <a:p>
          <a:endParaRPr lang="ru-RU"/>
        </a:p>
      </dgm:t>
    </dgm:pt>
    <dgm:pt modelId="{91C0195F-6F55-4FAF-A4C1-D8630CEBC665}" type="sibTrans" cxnId="{4D8E647F-D2A0-4C8B-887F-84E25737DA87}">
      <dgm:prSet/>
      <dgm:spPr/>
      <dgm:t>
        <a:bodyPr/>
        <a:lstStyle/>
        <a:p>
          <a:endParaRPr lang="ru-RU"/>
        </a:p>
      </dgm:t>
    </dgm:pt>
    <dgm:pt modelId="{D98EBA71-E8CA-4500-8A2D-0A59BAD8AF30}">
      <dgm:prSet phldrT="[Текст]" custT="1"/>
      <dgm:spPr/>
      <dgm:t>
        <a:bodyPr/>
        <a:lstStyle/>
        <a:p>
          <a:r>
            <a:rPr lang="uk-UA" sz="6600" b="1" dirty="0">
              <a:solidFill>
                <a:schemeClr val="tx1"/>
              </a:solidFill>
              <a:latin typeface="Comic Sans MS" pitchFamily="66" charset="0"/>
            </a:rPr>
            <a:t>Дистанційна</a:t>
          </a:r>
          <a:endParaRPr lang="ru-RU" sz="6600" b="1" dirty="0">
            <a:solidFill>
              <a:schemeClr val="tx1"/>
            </a:solidFill>
            <a:latin typeface="Comic Sans MS" pitchFamily="66" charset="0"/>
          </a:endParaRPr>
        </a:p>
      </dgm:t>
    </dgm:pt>
    <dgm:pt modelId="{C90C120E-B86E-4853-AAFC-8A540D895BE3}" type="parTrans" cxnId="{5096EC62-0298-4DBC-8702-A8535C1A79BF}">
      <dgm:prSet/>
      <dgm:spPr/>
      <dgm:t>
        <a:bodyPr/>
        <a:lstStyle/>
        <a:p>
          <a:endParaRPr lang="ru-RU"/>
        </a:p>
      </dgm:t>
    </dgm:pt>
    <dgm:pt modelId="{2AF8E394-1B97-4354-89BD-D0C3259F68F1}" type="sibTrans" cxnId="{5096EC62-0298-4DBC-8702-A8535C1A79BF}">
      <dgm:prSet/>
      <dgm:spPr/>
      <dgm:t>
        <a:bodyPr/>
        <a:lstStyle/>
        <a:p>
          <a:endParaRPr lang="ru-RU"/>
        </a:p>
      </dgm:t>
    </dgm:pt>
    <dgm:pt modelId="{3D92172A-8C5C-499B-8095-7EB339FFE999}" type="pres">
      <dgm:prSet presAssocID="{D5E65E13-C8B7-4612-98D5-738673FC0E53}" presName="diagram" presStyleCnt="0">
        <dgm:presLayoutVars>
          <dgm:dir/>
          <dgm:resizeHandles val="exact"/>
        </dgm:presLayoutVars>
      </dgm:prSet>
      <dgm:spPr/>
    </dgm:pt>
    <dgm:pt modelId="{19212909-8576-4D7E-8D21-1F5BD66E80AA}" type="pres">
      <dgm:prSet presAssocID="{C5D158C5-9AD4-4AF7-97AC-12CC51E2260C}" presName="node" presStyleLbl="node1" presStyleIdx="0" presStyleCnt="2" custScaleX="144063" custScaleY="64034" custLinFactNeighborX="14315" custLinFactNeighborY="-61459">
        <dgm:presLayoutVars>
          <dgm:bulletEnabled val="1"/>
        </dgm:presLayoutVars>
      </dgm:prSet>
      <dgm:spPr/>
    </dgm:pt>
    <dgm:pt modelId="{34A1A564-6A61-42BC-8411-3CECBDE14FFF}" type="pres">
      <dgm:prSet presAssocID="{91C0195F-6F55-4FAF-A4C1-D8630CEBC665}" presName="sibTrans" presStyleCnt="0"/>
      <dgm:spPr/>
    </dgm:pt>
    <dgm:pt modelId="{0CAED52D-99A5-4368-AD9C-61E2E6A36453}" type="pres">
      <dgm:prSet presAssocID="{D98EBA71-E8CA-4500-8A2D-0A59BAD8AF30}" presName="node" presStyleLbl="node1" presStyleIdx="1" presStyleCnt="2" custScaleX="206903" custScaleY="118290" custLinFactNeighborX="-11692" custLinFactNeighborY="51216">
        <dgm:presLayoutVars>
          <dgm:bulletEnabled val="1"/>
        </dgm:presLayoutVars>
      </dgm:prSet>
      <dgm:spPr/>
    </dgm:pt>
  </dgm:ptLst>
  <dgm:cxnLst>
    <dgm:cxn modelId="{5096EC62-0298-4DBC-8702-A8535C1A79BF}" srcId="{D5E65E13-C8B7-4612-98D5-738673FC0E53}" destId="{D98EBA71-E8CA-4500-8A2D-0A59BAD8AF30}" srcOrd="1" destOrd="0" parTransId="{C90C120E-B86E-4853-AAFC-8A540D895BE3}" sibTransId="{2AF8E394-1B97-4354-89BD-D0C3259F68F1}"/>
    <dgm:cxn modelId="{4D8E647F-D2A0-4C8B-887F-84E25737DA87}" srcId="{D5E65E13-C8B7-4612-98D5-738673FC0E53}" destId="{C5D158C5-9AD4-4AF7-97AC-12CC51E2260C}" srcOrd="0" destOrd="0" parTransId="{42816D32-EA9D-45D4-BFAD-2CF7383A2E97}" sibTransId="{91C0195F-6F55-4FAF-A4C1-D8630CEBC665}"/>
    <dgm:cxn modelId="{1547C692-F988-44EA-BC32-E6390C46DA32}" type="presOf" srcId="{D98EBA71-E8CA-4500-8A2D-0A59BAD8AF30}" destId="{0CAED52D-99A5-4368-AD9C-61E2E6A36453}" srcOrd="0" destOrd="0" presId="urn:microsoft.com/office/officeart/2005/8/layout/default#1"/>
    <dgm:cxn modelId="{F1FF63DB-7917-4C40-AEEF-BDADC6911A24}" type="presOf" srcId="{C5D158C5-9AD4-4AF7-97AC-12CC51E2260C}" destId="{19212909-8576-4D7E-8D21-1F5BD66E80AA}" srcOrd="0" destOrd="0" presId="urn:microsoft.com/office/officeart/2005/8/layout/default#1"/>
    <dgm:cxn modelId="{461434F5-2762-4226-9F74-1880ECA00340}" type="presOf" srcId="{D5E65E13-C8B7-4612-98D5-738673FC0E53}" destId="{3D92172A-8C5C-499B-8095-7EB339FFE999}" srcOrd="0" destOrd="0" presId="urn:microsoft.com/office/officeart/2005/8/layout/default#1"/>
    <dgm:cxn modelId="{6770D496-653D-4DBA-A330-DAF6CE23D5AE}" type="presParOf" srcId="{3D92172A-8C5C-499B-8095-7EB339FFE999}" destId="{19212909-8576-4D7E-8D21-1F5BD66E80AA}" srcOrd="0" destOrd="0" presId="urn:microsoft.com/office/officeart/2005/8/layout/default#1"/>
    <dgm:cxn modelId="{6F6D7E13-23F7-4BBA-83B0-B2536BD2A573}" type="presParOf" srcId="{3D92172A-8C5C-499B-8095-7EB339FFE999}" destId="{34A1A564-6A61-42BC-8411-3CECBDE14FFF}" srcOrd="1" destOrd="0" presId="urn:microsoft.com/office/officeart/2005/8/layout/default#1"/>
    <dgm:cxn modelId="{15D718A0-6DB6-4321-848F-CBB9B21BA397}" type="presParOf" srcId="{3D92172A-8C5C-499B-8095-7EB339FFE999}" destId="{0CAED52D-99A5-4368-AD9C-61E2E6A36453}" srcOrd="2"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810AED-D33F-46D7-9191-B84C43EA865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ru-RU"/>
        </a:p>
      </dgm:t>
    </dgm:pt>
    <dgm:pt modelId="{EA92322D-FDAE-444B-898E-0BABD2095891}">
      <dgm:prSet phldrT="[Текст]"/>
      <dgm:spPr>
        <a:noFill/>
      </dgm:spPr>
      <dgm:t>
        <a:bodyPr/>
        <a:lstStyle/>
        <a:p>
          <a:r>
            <a:rPr lang="uk-UA" dirty="0">
              <a:solidFill>
                <a:schemeClr val="tx1"/>
              </a:solidFill>
              <a:latin typeface="Comic Sans MS" pitchFamily="66" charset="0"/>
            </a:rPr>
            <a:t>Асинхронне</a:t>
          </a:r>
          <a:endParaRPr lang="ru-RU" dirty="0">
            <a:solidFill>
              <a:schemeClr val="tx1"/>
            </a:solidFill>
            <a:latin typeface="Comic Sans MS" pitchFamily="66" charset="0"/>
          </a:endParaRPr>
        </a:p>
      </dgm:t>
    </dgm:pt>
    <dgm:pt modelId="{24FF0671-4201-4B55-9F62-F1CDA14CDC1F}" type="parTrans" cxnId="{70E2382F-2866-423D-9598-4F62240CDA73}">
      <dgm:prSet/>
      <dgm:spPr/>
      <dgm:t>
        <a:bodyPr/>
        <a:lstStyle/>
        <a:p>
          <a:endParaRPr lang="ru-RU"/>
        </a:p>
      </dgm:t>
    </dgm:pt>
    <dgm:pt modelId="{8CB61A95-F795-41EB-9BA1-DEBAC89016DA}" type="sibTrans" cxnId="{70E2382F-2866-423D-9598-4F62240CDA73}">
      <dgm:prSet/>
      <dgm:spPr/>
      <dgm:t>
        <a:bodyPr/>
        <a:lstStyle/>
        <a:p>
          <a:endParaRPr lang="ru-RU"/>
        </a:p>
      </dgm:t>
    </dgm:pt>
    <dgm:pt modelId="{3D321E69-DD54-47C4-83DE-64F07D0CC541}">
      <dgm:prSet phldrT="[Текст]"/>
      <dgm:spPr>
        <a:noFill/>
      </dgm:spPr>
      <dgm:t>
        <a:bodyPr/>
        <a:lstStyle/>
        <a:p>
          <a:r>
            <a:rPr lang="uk-UA" dirty="0">
              <a:solidFill>
                <a:schemeClr val="tx1"/>
              </a:solidFill>
            </a:rPr>
            <a:t>Ю</a:t>
          </a:r>
          <a:r>
            <a:rPr lang="uk-UA" dirty="0"/>
            <a:t> </a:t>
          </a:r>
          <a:r>
            <a:rPr lang="uk-UA" dirty="0" err="1">
              <a:solidFill>
                <a:schemeClr val="tx1"/>
              </a:solidFill>
            </a:rPr>
            <a:t>тюб</a:t>
          </a:r>
          <a:endParaRPr lang="ru-RU" dirty="0">
            <a:solidFill>
              <a:schemeClr val="tx1"/>
            </a:solidFill>
          </a:endParaRPr>
        </a:p>
      </dgm:t>
    </dgm:pt>
    <dgm:pt modelId="{2F10D36E-8E1D-493D-8E3D-8ED3D45AE55C}" type="parTrans" cxnId="{57F6C4C4-80A2-4315-8D52-6A803A2D7D4A}">
      <dgm:prSet/>
      <dgm:spPr/>
      <dgm:t>
        <a:bodyPr/>
        <a:lstStyle/>
        <a:p>
          <a:endParaRPr lang="ru-RU"/>
        </a:p>
      </dgm:t>
    </dgm:pt>
    <dgm:pt modelId="{11337EB2-15FF-41F5-8656-861F11694C61}" type="sibTrans" cxnId="{57F6C4C4-80A2-4315-8D52-6A803A2D7D4A}">
      <dgm:prSet/>
      <dgm:spPr/>
      <dgm:t>
        <a:bodyPr/>
        <a:lstStyle/>
        <a:p>
          <a:endParaRPr lang="ru-RU"/>
        </a:p>
      </dgm:t>
    </dgm:pt>
    <dgm:pt modelId="{485B0350-A648-45E8-A5B5-3A88DF02213D}">
      <dgm:prSet phldrT="[Текст]"/>
      <dgm:spPr>
        <a:noFill/>
      </dgm:spPr>
      <dgm:t>
        <a:bodyPr/>
        <a:lstStyle/>
        <a:p>
          <a:r>
            <a:rPr lang="uk-UA" dirty="0">
              <a:solidFill>
                <a:schemeClr val="tx1"/>
              </a:solidFill>
              <a:latin typeface="Comic Sans MS" pitchFamily="66" charset="0"/>
            </a:rPr>
            <a:t>ТБ</a:t>
          </a:r>
          <a:endParaRPr lang="ru-RU" dirty="0">
            <a:solidFill>
              <a:schemeClr val="tx1"/>
            </a:solidFill>
            <a:latin typeface="Comic Sans MS" pitchFamily="66" charset="0"/>
          </a:endParaRPr>
        </a:p>
      </dgm:t>
    </dgm:pt>
    <dgm:pt modelId="{BA6F004B-85E9-449C-B7AE-63FE9F2793F3}" type="parTrans" cxnId="{9ED81028-8E16-4FFB-ADDD-AB945FA70BAA}">
      <dgm:prSet/>
      <dgm:spPr/>
      <dgm:t>
        <a:bodyPr/>
        <a:lstStyle/>
        <a:p>
          <a:endParaRPr lang="ru-RU"/>
        </a:p>
      </dgm:t>
    </dgm:pt>
    <dgm:pt modelId="{1441B233-C0F3-4261-AB8B-C5ECB2439E6E}" type="sibTrans" cxnId="{9ED81028-8E16-4FFB-ADDD-AB945FA70BAA}">
      <dgm:prSet/>
      <dgm:spPr/>
      <dgm:t>
        <a:bodyPr/>
        <a:lstStyle/>
        <a:p>
          <a:endParaRPr lang="ru-RU"/>
        </a:p>
      </dgm:t>
    </dgm:pt>
    <dgm:pt modelId="{F4A05486-64B0-4FE9-A485-A65F3EB05C9C}" type="pres">
      <dgm:prSet presAssocID="{97810AED-D33F-46D7-9191-B84C43EA8650}" presName="cycle" presStyleCnt="0">
        <dgm:presLayoutVars>
          <dgm:dir/>
          <dgm:resizeHandles val="exact"/>
        </dgm:presLayoutVars>
      </dgm:prSet>
      <dgm:spPr/>
    </dgm:pt>
    <dgm:pt modelId="{CAA9E478-86DC-45BF-A498-6442F8BCD9E7}" type="pres">
      <dgm:prSet presAssocID="{EA92322D-FDAE-444B-898E-0BABD2095891}" presName="node" presStyleLbl="node1" presStyleIdx="0" presStyleCnt="3" custScaleX="325837" custRadScaleRad="112349" custRadScaleInc="-11158">
        <dgm:presLayoutVars>
          <dgm:bulletEnabled val="1"/>
        </dgm:presLayoutVars>
      </dgm:prSet>
      <dgm:spPr/>
    </dgm:pt>
    <dgm:pt modelId="{00DEC977-DE8B-4024-B290-898FEDECD093}" type="pres">
      <dgm:prSet presAssocID="{8CB61A95-F795-41EB-9BA1-DEBAC89016DA}" presName="sibTrans" presStyleLbl="sibTrans2D1" presStyleIdx="0" presStyleCnt="3"/>
      <dgm:spPr/>
    </dgm:pt>
    <dgm:pt modelId="{2DCD15A3-42D1-46BE-B811-1AC742A4A4A6}" type="pres">
      <dgm:prSet presAssocID="{8CB61A95-F795-41EB-9BA1-DEBAC89016DA}" presName="connectorText" presStyleLbl="sibTrans2D1" presStyleIdx="0" presStyleCnt="3"/>
      <dgm:spPr/>
    </dgm:pt>
    <dgm:pt modelId="{4FC2110D-DC53-400D-A8CF-15CD4B7A0D49}" type="pres">
      <dgm:prSet presAssocID="{3D321E69-DD54-47C4-83DE-64F07D0CC541}" presName="node" presStyleLbl="node1" presStyleIdx="1" presStyleCnt="3" custScaleX="251251" custScaleY="59101">
        <dgm:presLayoutVars>
          <dgm:bulletEnabled val="1"/>
        </dgm:presLayoutVars>
      </dgm:prSet>
      <dgm:spPr/>
    </dgm:pt>
    <dgm:pt modelId="{F6BDF1D4-0A33-46C3-A547-C899EAFC24AC}" type="pres">
      <dgm:prSet presAssocID="{11337EB2-15FF-41F5-8656-861F11694C61}" presName="sibTrans" presStyleLbl="sibTrans2D1" presStyleIdx="1" presStyleCnt="3"/>
      <dgm:spPr/>
    </dgm:pt>
    <dgm:pt modelId="{4C9F30A3-3428-4BA1-95A3-29B04DD5906B}" type="pres">
      <dgm:prSet presAssocID="{11337EB2-15FF-41F5-8656-861F11694C61}" presName="connectorText" presStyleLbl="sibTrans2D1" presStyleIdx="1" presStyleCnt="3"/>
      <dgm:spPr/>
    </dgm:pt>
    <dgm:pt modelId="{D63CE4CA-18A8-419C-AF27-4A86981F4274}" type="pres">
      <dgm:prSet presAssocID="{485B0350-A648-45E8-A5B5-3A88DF02213D}" presName="node" presStyleLbl="node1" presStyleIdx="2" presStyleCnt="3" custRadScaleRad="150729" custRadScaleInc="1322">
        <dgm:presLayoutVars>
          <dgm:bulletEnabled val="1"/>
        </dgm:presLayoutVars>
      </dgm:prSet>
      <dgm:spPr/>
    </dgm:pt>
    <dgm:pt modelId="{00717ED1-FC75-43AD-9AC9-E5BE6EDB3242}" type="pres">
      <dgm:prSet presAssocID="{1441B233-C0F3-4261-AB8B-C5ECB2439E6E}" presName="sibTrans" presStyleLbl="sibTrans2D1" presStyleIdx="2" presStyleCnt="3"/>
      <dgm:spPr/>
    </dgm:pt>
    <dgm:pt modelId="{10F3A056-D021-4D2E-996C-0DFA789AC63E}" type="pres">
      <dgm:prSet presAssocID="{1441B233-C0F3-4261-AB8B-C5ECB2439E6E}" presName="connectorText" presStyleLbl="sibTrans2D1" presStyleIdx="2" presStyleCnt="3"/>
      <dgm:spPr/>
    </dgm:pt>
  </dgm:ptLst>
  <dgm:cxnLst>
    <dgm:cxn modelId="{E8C5C41E-33E0-4720-A719-1EB24B733A62}" type="presOf" srcId="{8CB61A95-F795-41EB-9BA1-DEBAC89016DA}" destId="{2DCD15A3-42D1-46BE-B811-1AC742A4A4A6}" srcOrd="1" destOrd="0" presId="urn:microsoft.com/office/officeart/2005/8/layout/cycle2"/>
    <dgm:cxn modelId="{9ED81028-8E16-4FFB-ADDD-AB945FA70BAA}" srcId="{97810AED-D33F-46D7-9191-B84C43EA8650}" destId="{485B0350-A648-45E8-A5B5-3A88DF02213D}" srcOrd="2" destOrd="0" parTransId="{BA6F004B-85E9-449C-B7AE-63FE9F2793F3}" sibTransId="{1441B233-C0F3-4261-AB8B-C5ECB2439E6E}"/>
    <dgm:cxn modelId="{53202528-04AD-4D1B-B54B-485F4BE81D5E}" type="presOf" srcId="{11337EB2-15FF-41F5-8656-861F11694C61}" destId="{4C9F30A3-3428-4BA1-95A3-29B04DD5906B}" srcOrd="1" destOrd="0" presId="urn:microsoft.com/office/officeart/2005/8/layout/cycle2"/>
    <dgm:cxn modelId="{70E2382F-2866-423D-9598-4F62240CDA73}" srcId="{97810AED-D33F-46D7-9191-B84C43EA8650}" destId="{EA92322D-FDAE-444B-898E-0BABD2095891}" srcOrd="0" destOrd="0" parTransId="{24FF0671-4201-4B55-9F62-F1CDA14CDC1F}" sibTransId="{8CB61A95-F795-41EB-9BA1-DEBAC89016DA}"/>
    <dgm:cxn modelId="{9F32026D-46FF-4357-9E67-2C576F933FFB}" type="presOf" srcId="{8CB61A95-F795-41EB-9BA1-DEBAC89016DA}" destId="{00DEC977-DE8B-4024-B290-898FEDECD093}" srcOrd="0" destOrd="0" presId="urn:microsoft.com/office/officeart/2005/8/layout/cycle2"/>
    <dgm:cxn modelId="{116E9752-4326-4ECC-8ACE-8E3FD841190B}" type="presOf" srcId="{EA92322D-FDAE-444B-898E-0BABD2095891}" destId="{CAA9E478-86DC-45BF-A498-6442F8BCD9E7}" srcOrd="0" destOrd="0" presId="urn:microsoft.com/office/officeart/2005/8/layout/cycle2"/>
    <dgm:cxn modelId="{FC5FAEB0-4A51-46B5-90A9-D03900718977}" type="presOf" srcId="{485B0350-A648-45E8-A5B5-3A88DF02213D}" destId="{D63CE4CA-18A8-419C-AF27-4A86981F4274}" srcOrd="0" destOrd="0" presId="urn:microsoft.com/office/officeart/2005/8/layout/cycle2"/>
    <dgm:cxn modelId="{DEDE70BA-DB4F-4F28-AF24-7EF7C06CC178}" type="presOf" srcId="{1441B233-C0F3-4261-AB8B-C5ECB2439E6E}" destId="{00717ED1-FC75-43AD-9AC9-E5BE6EDB3242}" srcOrd="0" destOrd="0" presId="urn:microsoft.com/office/officeart/2005/8/layout/cycle2"/>
    <dgm:cxn modelId="{57F6C4C4-80A2-4315-8D52-6A803A2D7D4A}" srcId="{97810AED-D33F-46D7-9191-B84C43EA8650}" destId="{3D321E69-DD54-47C4-83DE-64F07D0CC541}" srcOrd="1" destOrd="0" parTransId="{2F10D36E-8E1D-493D-8E3D-8ED3D45AE55C}" sibTransId="{11337EB2-15FF-41F5-8656-861F11694C61}"/>
    <dgm:cxn modelId="{AFD408CD-432F-4A98-91B9-03C5F2218D30}" type="presOf" srcId="{11337EB2-15FF-41F5-8656-861F11694C61}" destId="{F6BDF1D4-0A33-46C3-A547-C899EAFC24AC}" srcOrd="0" destOrd="0" presId="urn:microsoft.com/office/officeart/2005/8/layout/cycle2"/>
    <dgm:cxn modelId="{845A9FDC-F18B-4E87-B6A8-BF672738DF0B}" type="presOf" srcId="{1441B233-C0F3-4261-AB8B-C5ECB2439E6E}" destId="{10F3A056-D021-4D2E-996C-0DFA789AC63E}" srcOrd="1" destOrd="0" presId="urn:microsoft.com/office/officeart/2005/8/layout/cycle2"/>
    <dgm:cxn modelId="{B780B2EB-700D-4CBA-8C30-802F41EACFD9}" type="presOf" srcId="{3D321E69-DD54-47C4-83DE-64F07D0CC541}" destId="{4FC2110D-DC53-400D-A8CF-15CD4B7A0D49}" srcOrd="0" destOrd="0" presId="urn:microsoft.com/office/officeart/2005/8/layout/cycle2"/>
    <dgm:cxn modelId="{82D435F0-3BE9-476B-95DF-AD795B5C0117}" type="presOf" srcId="{97810AED-D33F-46D7-9191-B84C43EA8650}" destId="{F4A05486-64B0-4FE9-A485-A65F3EB05C9C}" srcOrd="0" destOrd="0" presId="urn:microsoft.com/office/officeart/2005/8/layout/cycle2"/>
    <dgm:cxn modelId="{6867AF74-F49D-4122-9228-40E975BE0B0F}" type="presParOf" srcId="{F4A05486-64B0-4FE9-A485-A65F3EB05C9C}" destId="{CAA9E478-86DC-45BF-A498-6442F8BCD9E7}" srcOrd="0" destOrd="0" presId="urn:microsoft.com/office/officeart/2005/8/layout/cycle2"/>
    <dgm:cxn modelId="{1BB1EF01-1337-4928-B970-63A4E2397BE2}" type="presParOf" srcId="{F4A05486-64B0-4FE9-A485-A65F3EB05C9C}" destId="{00DEC977-DE8B-4024-B290-898FEDECD093}" srcOrd="1" destOrd="0" presId="urn:microsoft.com/office/officeart/2005/8/layout/cycle2"/>
    <dgm:cxn modelId="{117CEAB5-7B51-41A8-8D4B-618BCDEBED8A}" type="presParOf" srcId="{00DEC977-DE8B-4024-B290-898FEDECD093}" destId="{2DCD15A3-42D1-46BE-B811-1AC742A4A4A6}" srcOrd="0" destOrd="0" presId="urn:microsoft.com/office/officeart/2005/8/layout/cycle2"/>
    <dgm:cxn modelId="{3556BA9E-4ED3-4369-BECB-C42F925B5A0B}" type="presParOf" srcId="{F4A05486-64B0-4FE9-A485-A65F3EB05C9C}" destId="{4FC2110D-DC53-400D-A8CF-15CD4B7A0D49}" srcOrd="2" destOrd="0" presId="urn:microsoft.com/office/officeart/2005/8/layout/cycle2"/>
    <dgm:cxn modelId="{AED2D13C-FA74-4278-8437-09D2AF752546}" type="presParOf" srcId="{F4A05486-64B0-4FE9-A485-A65F3EB05C9C}" destId="{F6BDF1D4-0A33-46C3-A547-C899EAFC24AC}" srcOrd="3" destOrd="0" presId="urn:microsoft.com/office/officeart/2005/8/layout/cycle2"/>
    <dgm:cxn modelId="{BC16F3BF-9A0B-46D5-BBFB-F8C615BAA315}" type="presParOf" srcId="{F6BDF1D4-0A33-46C3-A547-C899EAFC24AC}" destId="{4C9F30A3-3428-4BA1-95A3-29B04DD5906B}" srcOrd="0" destOrd="0" presId="urn:microsoft.com/office/officeart/2005/8/layout/cycle2"/>
    <dgm:cxn modelId="{1EBE0B8C-DE96-414E-A9CA-503DD8ED6113}" type="presParOf" srcId="{F4A05486-64B0-4FE9-A485-A65F3EB05C9C}" destId="{D63CE4CA-18A8-419C-AF27-4A86981F4274}" srcOrd="4" destOrd="0" presId="urn:microsoft.com/office/officeart/2005/8/layout/cycle2"/>
    <dgm:cxn modelId="{24760D3B-00C9-46F3-94DE-3C16A579DAFF}" type="presParOf" srcId="{F4A05486-64B0-4FE9-A485-A65F3EB05C9C}" destId="{00717ED1-FC75-43AD-9AC9-E5BE6EDB3242}" srcOrd="5" destOrd="0" presId="urn:microsoft.com/office/officeart/2005/8/layout/cycle2"/>
    <dgm:cxn modelId="{FB38F870-6B38-4420-83E5-404C426AA89C}" type="presParOf" srcId="{00717ED1-FC75-43AD-9AC9-E5BE6EDB3242}" destId="{10F3A056-D021-4D2E-996C-0DFA789AC63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A65C4-1F0A-458F-9C9B-602C8DC913F6}">
      <dsp:nvSpPr>
        <dsp:cNvPr id="0" name=""/>
        <dsp:cNvSpPr/>
      </dsp:nvSpPr>
      <dsp:spPr>
        <a:xfrm>
          <a:off x="0" y="1933285"/>
          <a:ext cx="976246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8AABB8-E1E0-421A-9429-DB1520CFCE6D}">
      <dsp:nvSpPr>
        <dsp:cNvPr id="0" name=""/>
        <dsp:cNvSpPr/>
      </dsp:nvSpPr>
      <dsp:spPr>
        <a:xfrm>
          <a:off x="501612" y="263254"/>
          <a:ext cx="8623108" cy="17585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298" tIns="0" rIns="258298" bIns="0" numCol="1" spcCol="1270" anchor="ctr" anchorCtr="0">
          <a:noAutofit/>
        </a:bodyPr>
        <a:lstStyle/>
        <a:p>
          <a:pPr marL="0" lvl="0" indent="0" algn="l" defTabSz="1244600">
            <a:lnSpc>
              <a:spcPct val="90000"/>
            </a:lnSpc>
            <a:spcBef>
              <a:spcPct val="0"/>
            </a:spcBef>
            <a:spcAft>
              <a:spcPct val="35000"/>
            </a:spcAft>
            <a:buNone/>
          </a:pPr>
          <a:r>
            <a:rPr lang="uk-UA" sz="2800" b="1" kern="1200" dirty="0">
              <a:solidFill>
                <a:srgbClr val="0070C0"/>
              </a:solidFill>
              <a:latin typeface="Segoe Print" panose="02000600000000000000" pitchFamily="2" charset="0"/>
            </a:rPr>
            <a:t>Знання змісту природничих дисциплін </a:t>
          </a:r>
          <a:r>
            <a:rPr lang="ru-RU" sz="2800" b="1" kern="1200" dirty="0">
              <a:solidFill>
                <a:srgbClr val="0070C0"/>
              </a:solidFill>
              <a:latin typeface="Segoe Print" panose="02000600000000000000" pitchFamily="2" charset="0"/>
            </a:rPr>
            <a:t>(</a:t>
          </a:r>
          <a:r>
            <a:rPr lang="en-US" sz="2800" b="1" i="1" kern="1200" dirty="0">
              <a:solidFill>
                <a:srgbClr val="0070C0"/>
              </a:solidFill>
              <a:latin typeface="Segoe Print" panose="02000600000000000000" pitchFamily="2" charset="0"/>
              <a:cs typeface="Times New Roman" panose="02020603050405020304" pitchFamily="18" charset="0"/>
            </a:rPr>
            <a:t>reading literacy</a:t>
          </a:r>
          <a:r>
            <a:rPr lang="ru-RU" sz="2800" b="1" i="1" kern="1200" dirty="0">
              <a:solidFill>
                <a:srgbClr val="0070C0"/>
              </a:solidFill>
              <a:latin typeface="Segoe Print" panose="02000600000000000000" pitchFamily="2" charset="0"/>
              <a:cs typeface="Times New Roman" panose="02020603050405020304" pitchFamily="18" charset="0"/>
            </a:rPr>
            <a:t>, </a:t>
          </a:r>
          <a:r>
            <a:rPr lang="en-US" sz="2800" b="1" i="1" kern="1200" dirty="0">
              <a:solidFill>
                <a:srgbClr val="0070C0"/>
              </a:solidFill>
              <a:latin typeface="Segoe Print" panose="02000600000000000000" pitchFamily="2" charset="0"/>
              <a:cs typeface="Times New Roman" panose="02020603050405020304" pitchFamily="18" charset="0"/>
            </a:rPr>
            <a:t>science literacy</a:t>
          </a:r>
          <a:r>
            <a:rPr lang="ru-RU" sz="2800" b="1" kern="1200" dirty="0">
              <a:solidFill>
                <a:srgbClr val="0070C0"/>
              </a:solidFill>
              <a:latin typeface="Segoe Print" panose="02000600000000000000" pitchFamily="2" charset="0"/>
            </a:rPr>
            <a:t>);</a:t>
          </a:r>
          <a:endParaRPr lang="uk-UA" sz="2800" b="1" kern="1200" dirty="0">
            <a:solidFill>
              <a:srgbClr val="0070C0"/>
            </a:solidFill>
            <a:latin typeface="Segoe Print" panose="02000600000000000000" pitchFamily="2" charset="0"/>
          </a:endParaRPr>
        </a:p>
      </dsp:txBody>
      <dsp:txXfrm>
        <a:off x="587459" y="349101"/>
        <a:ext cx="8451414" cy="1586896"/>
      </dsp:txXfrm>
    </dsp:sp>
    <dsp:sp modelId="{5F4E7D74-D7FF-4477-890A-98F547DCB5E3}">
      <dsp:nvSpPr>
        <dsp:cNvPr id="0" name=""/>
        <dsp:cNvSpPr/>
      </dsp:nvSpPr>
      <dsp:spPr>
        <a:xfrm>
          <a:off x="0" y="2950487"/>
          <a:ext cx="976246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BE0185-FF06-4621-A945-909711EA65F3}">
      <dsp:nvSpPr>
        <dsp:cNvPr id="0" name=""/>
        <dsp:cNvSpPr/>
      </dsp:nvSpPr>
      <dsp:spPr>
        <a:xfrm>
          <a:off x="487646" y="2116885"/>
          <a:ext cx="7854450" cy="9221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298" tIns="0" rIns="258298" bIns="0" numCol="1" spcCol="1270" anchor="ctr" anchorCtr="0">
          <a:noAutofit/>
        </a:bodyPr>
        <a:lstStyle/>
        <a:p>
          <a:pPr marL="0" lvl="0" indent="0" algn="l" defTabSz="1422400">
            <a:lnSpc>
              <a:spcPct val="90000"/>
            </a:lnSpc>
            <a:spcBef>
              <a:spcPct val="0"/>
            </a:spcBef>
            <a:spcAft>
              <a:spcPct val="35000"/>
            </a:spcAft>
            <a:buNone/>
          </a:pPr>
          <a:r>
            <a:rPr lang="ru-RU" sz="3200" b="1" kern="1200" dirty="0" err="1">
              <a:solidFill>
                <a:srgbClr val="0070C0"/>
              </a:solidFill>
              <a:latin typeface="Segoe Print" panose="02000600000000000000" pitchFamily="2" charset="0"/>
            </a:rPr>
            <a:t>Зацікавленість</a:t>
          </a:r>
          <a:r>
            <a:rPr lang="ru-RU" sz="3200" b="1" kern="1200" dirty="0">
              <a:solidFill>
                <a:srgbClr val="0070C0"/>
              </a:solidFill>
              <a:latin typeface="Segoe Print" panose="02000600000000000000" pitchFamily="2" charset="0"/>
            </a:rPr>
            <a:t> наукою;</a:t>
          </a:r>
          <a:endParaRPr lang="uk-UA" sz="3200" b="1" kern="1200" dirty="0">
            <a:solidFill>
              <a:srgbClr val="0070C0"/>
            </a:solidFill>
            <a:latin typeface="Segoe Print" panose="02000600000000000000" pitchFamily="2" charset="0"/>
          </a:endParaRPr>
        </a:p>
      </dsp:txBody>
      <dsp:txXfrm>
        <a:off x="532662" y="2161901"/>
        <a:ext cx="7764418" cy="832130"/>
      </dsp:txXfrm>
    </dsp:sp>
    <dsp:sp modelId="{CDBBB2FB-F95F-47AB-8CDC-6D1DFA329253}">
      <dsp:nvSpPr>
        <dsp:cNvPr id="0" name=""/>
        <dsp:cNvSpPr/>
      </dsp:nvSpPr>
      <dsp:spPr>
        <a:xfrm>
          <a:off x="0" y="4965120"/>
          <a:ext cx="976246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E96249-E213-4C3C-A94C-3DBB95D383F9}">
      <dsp:nvSpPr>
        <dsp:cNvPr id="0" name=""/>
        <dsp:cNvSpPr/>
      </dsp:nvSpPr>
      <dsp:spPr>
        <a:xfrm>
          <a:off x="486692" y="3134087"/>
          <a:ext cx="9267860" cy="19195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298" tIns="0" rIns="258298" bIns="0" numCol="1" spcCol="1270" anchor="ctr" anchorCtr="0">
          <a:noAutofit/>
        </a:bodyPr>
        <a:lstStyle/>
        <a:p>
          <a:pPr marL="0" lvl="0" indent="0" algn="l" defTabSz="1066800">
            <a:lnSpc>
              <a:spcPct val="90000"/>
            </a:lnSpc>
            <a:spcBef>
              <a:spcPct val="0"/>
            </a:spcBef>
            <a:spcAft>
              <a:spcPct val="35000"/>
            </a:spcAft>
            <a:buNone/>
          </a:pPr>
          <a:r>
            <a:rPr lang="ru-RU" sz="2400" b="1" kern="1200" dirty="0" err="1">
              <a:solidFill>
                <a:srgbClr val="0070C0"/>
              </a:solidFill>
              <a:latin typeface="Segoe Print" panose="02000600000000000000" pitchFamily="2" charset="0"/>
            </a:rPr>
            <a:t>Наукове</a:t>
          </a:r>
          <a:r>
            <a:rPr lang="ru-RU" sz="2400" b="1" kern="1200" dirty="0">
              <a:solidFill>
                <a:srgbClr val="0070C0"/>
              </a:solidFill>
              <a:latin typeface="Segoe Print" panose="02000600000000000000" pitchFamily="2" charset="0"/>
            </a:rPr>
            <a:t> </a:t>
          </a:r>
          <a:r>
            <a:rPr lang="ru-RU" sz="2400" b="1" kern="1200" dirty="0" err="1">
              <a:solidFill>
                <a:srgbClr val="0070C0"/>
              </a:solidFill>
              <a:latin typeface="Segoe Print" panose="02000600000000000000" pitchFamily="2" charset="0"/>
            </a:rPr>
            <a:t>тлумачення</a:t>
          </a:r>
          <a:r>
            <a:rPr lang="ru-RU" sz="2400" b="1" kern="1200" dirty="0">
              <a:solidFill>
                <a:srgbClr val="0070C0"/>
              </a:solidFill>
              <a:latin typeface="Segoe Print" panose="02000600000000000000" pitchFamily="2" charset="0"/>
            </a:rPr>
            <a:t> </a:t>
          </a:r>
          <a:r>
            <a:rPr lang="ru-RU" sz="2400" b="1" kern="1200" dirty="0" err="1">
              <a:solidFill>
                <a:srgbClr val="0070C0"/>
              </a:solidFill>
              <a:latin typeface="Segoe Print" panose="02000600000000000000" pitchFamily="2" charset="0"/>
            </a:rPr>
            <a:t>явищ</a:t>
          </a:r>
          <a:r>
            <a:rPr lang="ru-RU" sz="2400" b="1" kern="1200" dirty="0">
              <a:solidFill>
                <a:srgbClr val="0070C0"/>
              </a:solidFill>
              <a:latin typeface="Segoe Print" panose="02000600000000000000" pitchFamily="2" charset="0"/>
            </a:rPr>
            <a:t> та </a:t>
          </a:r>
          <a:r>
            <a:rPr lang="ru-RU" sz="2400" b="1" kern="1200" dirty="0" err="1">
              <a:solidFill>
                <a:srgbClr val="0070C0"/>
              </a:solidFill>
              <a:latin typeface="Segoe Print" panose="02000600000000000000" pitchFamily="2" charset="0"/>
            </a:rPr>
            <a:t>процесів</a:t>
          </a:r>
          <a:r>
            <a:rPr lang="ru-RU" sz="2400" b="1" kern="1200" dirty="0">
              <a:solidFill>
                <a:srgbClr val="0070C0"/>
              </a:solidFill>
              <a:latin typeface="Segoe Print" panose="02000600000000000000" pitchFamily="2" charset="0"/>
            </a:rPr>
            <a:t>, </a:t>
          </a:r>
          <a:r>
            <a:rPr lang="ru-RU" sz="2400" b="1" kern="1200" dirty="0" err="1">
              <a:solidFill>
                <a:srgbClr val="0070C0"/>
              </a:solidFill>
              <a:latin typeface="Segoe Print" panose="02000600000000000000" pitchFamily="2" charset="0"/>
            </a:rPr>
            <a:t>розробка</a:t>
          </a:r>
          <a:r>
            <a:rPr lang="ru-RU" sz="2400" b="1" kern="1200" dirty="0">
              <a:solidFill>
                <a:srgbClr val="0070C0"/>
              </a:solidFill>
              <a:latin typeface="Segoe Print" panose="02000600000000000000" pitchFamily="2" charset="0"/>
            </a:rPr>
            <a:t> </a:t>
          </a:r>
          <a:r>
            <a:rPr lang="ru-RU" sz="2400" b="1" kern="1200" dirty="0" err="1">
              <a:solidFill>
                <a:srgbClr val="0070C0"/>
              </a:solidFill>
              <a:latin typeface="Segoe Print" panose="02000600000000000000" pitchFamily="2" charset="0"/>
            </a:rPr>
            <a:t>дослідження</a:t>
          </a:r>
          <a:r>
            <a:rPr lang="ru-RU" sz="2400" b="1" kern="1200" dirty="0">
              <a:solidFill>
                <a:srgbClr val="0070C0"/>
              </a:solidFill>
              <a:latin typeface="Segoe Print" panose="02000600000000000000" pitchFamily="2" charset="0"/>
            </a:rPr>
            <a:t>, </a:t>
          </a:r>
          <a:r>
            <a:rPr lang="ru-RU" sz="2400" b="1" kern="1200" dirty="0" err="1">
              <a:solidFill>
                <a:srgbClr val="0070C0"/>
              </a:solidFill>
              <a:latin typeface="Segoe Print" panose="02000600000000000000" pitchFamily="2" charset="0"/>
            </a:rPr>
            <a:t>інтерпретація</a:t>
          </a:r>
          <a:r>
            <a:rPr lang="ru-RU" sz="2400" b="1" kern="1200" dirty="0">
              <a:solidFill>
                <a:srgbClr val="0070C0"/>
              </a:solidFill>
              <a:latin typeface="Segoe Print" panose="02000600000000000000" pitchFamily="2" charset="0"/>
            </a:rPr>
            <a:t> </a:t>
          </a:r>
          <a:r>
            <a:rPr lang="ru-RU" sz="2400" b="1" kern="1200" dirty="0" err="1">
              <a:solidFill>
                <a:srgbClr val="0070C0"/>
              </a:solidFill>
              <a:latin typeface="Segoe Print" panose="02000600000000000000" pitchFamily="2" charset="0"/>
            </a:rPr>
            <a:t>даних</a:t>
          </a:r>
          <a:r>
            <a:rPr lang="ru-RU" sz="2400" b="1" kern="1200" dirty="0">
              <a:solidFill>
                <a:srgbClr val="0070C0"/>
              </a:solidFill>
              <a:latin typeface="Segoe Print" panose="02000600000000000000" pitchFamily="2" charset="0"/>
            </a:rPr>
            <a:t>(</a:t>
          </a:r>
          <a:r>
            <a:rPr lang="en-US" sz="2400" b="1" i="1" kern="1200" dirty="0">
              <a:solidFill>
                <a:srgbClr val="0070C0"/>
              </a:solidFill>
              <a:latin typeface="Segoe Print" panose="02000600000000000000" pitchFamily="2" charset="0"/>
              <a:cs typeface="Times New Roman" panose="02020603050405020304" pitchFamily="18" charset="0"/>
            </a:rPr>
            <a:t>mathematical literacy</a:t>
          </a:r>
          <a:r>
            <a:rPr lang="uk-UA" sz="2400" b="1" i="1" kern="1200" dirty="0">
              <a:solidFill>
                <a:srgbClr val="0070C0"/>
              </a:solidFill>
              <a:latin typeface="Segoe Print" panose="02000600000000000000" pitchFamily="2" charset="0"/>
              <a:cs typeface="Times New Roman" panose="02020603050405020304" pitchFamily="18" charset="0"/>
            </a:rPr>
            <a:t>)</a:t>
          </a:r>
          <a:r>
            <a:rPr lang="ru-RU" sz="2400" b="1" kern="1200" dirty="0">
              <a:solidFill>
                <a:srgbClr val="0070C0"/>
              </a:solidFill>
              <a:latin typeface="Segoe Print" panose="02000600000000000000" pitchFamily="2" charset="0"/>
            </a:rPr>
            <a:t>;</a:t>
          </a:r>
          <a:endParaRPr lang="uk-UA" sz="2400" b="1" kern="1200" dirty="0">
            <a:solidFill>
              <a:srgbClr val="0070C0"/>
            </a:solidFill>
            <a:latin typeface="Segoe Print" panose="02000600000000000000" pitchFamily="2" charset="0"/>
          </a:endParaRPr>
        </a:p>
      </dsp:txBody>
      <dsp:txXfrm>
        <a:off x="580399" y="3227794"/>
        <a:ext cx="9080446" cy="17321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12909-8576-4D7E-8D21-1F5BD66E80AA}">
      <dsp:nvSpPr>
        <dsp:cNvPr id="0" name=""/>
        <dsp:cNvSpPr/>
      </dsp:nvSpPr>
      <dsp:spPr>
        <a:xfrm>
          <a:off x="1620828" y="0"/>
          <a:ext cx="5095789" cy="13590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a:lnSpc>
              <a:spcPct val="90000"/>
            </a:lnSpc>
            <a:spcBef>
              <a:spcPct val="0"/>
            </a:spcBef>
            <a:spcAft>
              <a:spcPct val="35000"/>
            </a:spcAft>
            <a:buNone/>
          </a:pPr>
          <a:r>
            <a:rPr lang="uk-UA" sz="7200" b="1" kern="1200" dirty="0">
              <a:solidFill>
                <a:schemeClr val="tx1"/>
              </a:solidFill>
              <a:latin typeface="Comic Sans MS" pitchFamily="66" charset="0"/>
            </a:rPr>
            <a:t>Очна</a:t>
          </a:r>
          <a:endParaRPr lang="ru-RU" sz="4600" b="1" kern="1200" dirty="0">
            <a:solidFill>
              <a:schemeClr val="tx1"/>
            </a:solidFill>
            <a:latin typeface="Comic Sans MS" pitchFamily="66" charset="0"/>
          </a:endParaRPr>
        </a:p>
      </dsp:txBody>
      <dsp:txXfrm>
        <a:off x="1620828" y="0"/>
        <a:ext cx="5095789" cy="1359004"/>
      </dsp:txXfrm>
    </dsp:sp>
    <dsp:sp modelId="{0CAED52D-99A5-4368-AD9C-61E2E6A36453}">
      <dsp:nvSpPr>
        <dsp:cNvPr id="0" name=""/>
        <dsp:cNvSpPr/>
      </dsp:nvSpPr>
      <dsp:spPr>
        <a:xfrm>
          <a:off x="0" y="2015474"/>
          <a:ext cx="7318562" cy="25104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marL="0" lvl="0" indent="0" algn="ctr" defTabSz="2933700">
            <a:lnSpc>
              <a:spcPct val="90000"/>
            </a:lnSpc>
            <a:spcBef>
              <a:spcPct val="0"/>
            </a:spcBef>
            <a:spcAft>
              <a:spcPct val="35000"/>
            </a:spcAft>
            <a:buNone/>
          </a:pPr>
          <a:r>
            <a:rPr lang="uk-UA" sz="6600" b="1" kern="1200" dirty="0">
              <a:solidFill>
                <a:schemeClr val="tx1"/>
              </a:solidFill>
              <a:latin typeface="Comic Sans MS" pitchFamily="66" charset="0"/>
            </a:rPr>
            <a:t>Дистанційна</a:t>
          </a:r>
          <a:endParaRPr lang="ru-RU" sz="6600" b="1" kern="1200" dirty="0">
            <a:solidFill>
              <a:schemeClr val="tx1"/>
            </a:solidFill>
            <a:latin typeface="Comic Sans MS" pitchFamily="66" charset="0"/>
          </a:endParaRPr>
        </a:p>
      </dsp:txBody>
      <dsp:txXfrm>
        <a:off x="0" y="2015474"/>
        <a:ext cx="7318562" cy="25104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9E478-86DC-45BF-A498-6442F8BCD9E7}">
      <dsp:nvSpPr>
        <dsp:cNvPr id="0" name=""/>
        <dsp:cNvSpPr/>
      </dsp:nvSpPr>
      <dsp:spPr>
        <a:xfrm>
          <a:off x="-214595" y="0"/>
          <a:ext cx="6950109" cy="2133001"/>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uk-UA" sz="5400" kern="1200" dirty="0">
              <a:solidFill>
                <a:schemeClr val="tx1"/>
              </a:solidFill>
              <a:latin typeface="Comic Sans MS" pitchFamily="66" charset="0"/>
            </a:rPr>
            <a:t>Асинхронне</a:t>
          </a:r>
          <a:endParaRPr lang="ru-RU" sz="5400" kern="1200" dirty="0">
            <a:solidFill>
              <a:schemeClr val="tx1"/>
            </a:solidFill>
            <a:latin typeface="Comic Sans MS" pitchFamily="66" charset="0"/>
          </a:endParaRPr>
        </a:p>
      </dsp:txBody>
      <dsp:txXfrm>
        <a:off x="803225" y="312371"/>
        <a:ext cx="4914469" cy="1508259"/>
      </dsp:txXfrm>
    </dsp:sp>
    <dsp:sp modelId="{00DEC977-DE8B-4024-B290-898FEDECD093}">
      <dsp:nvSpPr>
        <dsp:cNvPr id="0" name=""/>
        <dsp:cNvSpPr/>
      </dsp:nvSpPr>
      <dsp:spPr>
        <a:xfrm rot="3600117">
          <a:off x="3838017" y="2292042"/>
          <a:ext cx="675499" cy="7198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ru-RU" sz="3000" kern="1200"/>
        </a:p>
      </dsp:txBody>
      <dsp:txXfrm>
        <a:off x="3888682" y="2348268"/>
        <a:ext cx="472849" cy="431932"/>
      </dsp:txXfrm>
    </dsp:sp>
    <dsp:sp modelId="{4FC2110D-DC53-400D-A8CF-15CD4B7A0D49}">
      <dsp:nvSpPr>
        <dsp:cNvPr id="0" name=""/>
        <dsp:cNvSpPr/>
      </dsp:nvSpPr>
      <dsp:spPr>
        <a:xfrm>
          <a:off x="2184917" y="3214708"/>
          <a:ext cx="5359188" cy="1260625"/>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uk-UA" sz="5400" kern="1200" dirty="0">
              <a:solidFill>
                <a:schemeClr val="tx1"/>
              </a:solidFill>
            </a:rPr>
            <a:t>Ю</a:t>
          </a:r>
          <a:r>
            <a:rPr lang="uk-UA" sz="5400" kern="1200" dirty="0"/>
            <a:t> </a:t>
          </a:r>
          <a:r>
            <a:rPr lang="uk-UA" sz="5400" kern="1200" dirty="0" err="1">
              <a:solidFill>
                <a:schemeClr val="tx1"/>
              </a:solidFill>
            </a:rPr>
            <a:t>тюб</a:t>
          </a:r>
          <a:endParaRPr lang="ru-RU" sz="5400" kern="1200" dirty="0">
            <a:solidFill>
              <a:schemeClr val="tx1"/>
            </a:solidFill>
          </a:endParaRPr>
        </a:p>
      </dsp:txBody>
      <dsp:txXfrm>
        <a:off x="2969752" y="3399322"/>
        <a:ext cx="3789518" cy="891397"/>
      </dsp:txXfrm>
    </dsp:sp>
    <dsp:sp modelId="{F6BDF1D4-0A33-46C3-A547-C899EAFC24AC}">
      <dsp:nvSpPr>
        <dsp:cNvPr id="0" name=""/>
        <dsp:cNvSpPr/>
      </dsp:nvSpPr>
      <dsp:spPr>
        <a:xfrm rot="10799802">
          <a:off x="2145980" y="3485232"/>
          <a:ext cx="27515" cy="7198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ru-RU" sz="3000" kern="1200"/>
        </a:p>
      </dsp:txBody>
      <dsp:txXfrm rot="10800000">
        <a:off x="2154234" y="3629210"/>
        <a:ext cx="19261" cy="431932"/>
      </dsp:txXfrm>
    </dsp:sp>
    <dsp:sp modelId="{D63CE4CA-18A8-419C-AF27-4A86981F4274}">
      <dsp:nvSpPr>
        <dsp:cNvPr id="0" name=""/>
        <dsp:cNvSpPr/>
      </dsp:nvSpPr>
      <dsp:spPr>
        <a:xfrm>
          <a:off x="0" y="2778739"/>
          <a:ext cx="2133001" cy="2133001"/>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uk-UA" sz="5400" kern="1200" dirty="0">
              <a:solidFill>
                <a:schemeClr val="tx1"/>
              </a:solidFill>
              <a:latin typeface="Comic Sans MS" pitchFamily="66" charset="0"/>
            </a:rPr>
            <a:t>ТБ</a:t>
          </a:r>
          <a:endParaRPr lang="ru-RU" sz="5400" kern="1200" dirty="0">
            <a:solidFill>
              <a:schemeClr val="tx1"/>
            </a:solidFill>
            <a:latin typeface="Comic Sans MS" pitchFamily="66" charset="0"/>
          </a:endParaRPr>
        </a:p>
      </dsp:txBody>
      <dsp:txXfrm>
        <a:off x="312371" y="3091110"/>
        <a:ext cx="1508259" cy="1508259"/>
      </dsp:txXfrm>
    </dsp:sp>
    <dsp:sp modelId="{00717ED1-FC75-43AD-9AC9-E5BE6EDB3242}">
      <dsp:nvSpPr>
        <dsp:cNvPr id="0" name=""/>
        <dsp:cNvSpPr/>
      </dsp:nvSpPr>
      <dsp:spPr>
        <a:xfrm rot="18497575">
          <a:off x="1768388" y="2209233"/>
          <a:ext cx="611260" cy="7198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ru-RU" sz="3000" kern="1200"/>
        </a:p>
      </dsp:txBody>
      <dsp:txXfrm>
        <a:off x="1803259" y="2425173"/>
        <a:ext cx="427882" cy="43193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C7C695-0B7B-4D15-9FC4-B42F90FB2057}" type="datetimeFigureOut">
              <a:rPr lang="ru-RU" smtClean="0"/>
              <a:pPr/>
              <a:t>02.02.2024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780C30-CB0D-4DB5-BF70-F4CFD7E8FC05}" type="slidenum">
              <a:rPr lang="ru-RU" smtClean="0"/>
              <a:pPr/>
              <a:t>‹#›</a:t>
            </a:fld>
            <a:endParaRPr lang="ru-RU"/>
          </a:p>
        </p:txBody>
      </p:sp>
    </p:spTree>
    <p:extLst>
      <p:ext uri="{BB962C8B-B14F-4D97-AF65-F5344CB8AC3E}">
        <p14:creationId xmlns:p14="http://schemas.microsoft.com/office/powerpoint/2010/main" val="418427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zakon0.rada.gov.ua/laws/show/994_97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Ми живемо в епоху, яка дуже швидко змінюється. Численні бізнес-стартапи, які використовують потужність технологій, успішно завершили період статусу-кво, пройшовши точку неповернення у багатьох галузях. Так </a:t>
            </a:r>
            <a:r>
              <a:rPr lang="en-US" dirty="0"/>
              <a:t>Amazon, </a:t>
            </a:r>
            <a:r>
              <a:rPr lang="uk-UA" dirty="0"/>
              <a:t>який порушив звичну систему продажу книг і став найбільшим у світі книготорговцем, перед цим підірвав безпосередньо поняття «книги», створивши масовий ринок електронних читачів і електронного використання книжок. Не так давно, </a:t>
            </a:r>
            <a:r>
              <a:rPr lang="en-US" dirty="0"/>
              <a:t>Uber </a:t>
            </a:r>
            <a:r>
              <a:rPr lang="uk-UA" dirty="0"/>
              <a:t>вдалося перевизначити сферу таксі, а у фінансовому світі компанії електронних технологій </a:t>
            </a:r>
            <a:r>
              <a:rPr lang="en-US" dirty="0"/>
              <a:t>FinTech </a:t>
            </a:r>
            <a:r>
              <a:rPr lang="uk-UA" dirty="0"/>
              <a:t>змінили спосіб управління грошима. Але наступна хвиля змін матиме ще глибші наслідки, тому національним урядам так важливо запроваджувати правильну політику. Як свідчать автори звіту, освітні системи більшості країн не налаштовані на те, щоб забезпечити наступне покоління навичками, які вони, найімовірніше, потребують.</a:t>
            </a:r>
          </a:p>
          <a:p>
            <a:endParaRPr lang="uk-UA" dirty="0"/>
          </a:p>
        </p:txBody>
      </p:sp>
      <p:sp>
        <p:nvSpPr>
          <p:cNvPr id="4" name="Номер слайда 3"/>
          <p:cNvSpPr>
            <a:spLocks noGrp="1"/>
          </p:cNvSpPr>
          <p:nvPr>
            <p:ph type="sldNum" sz="quarter" idx="5"/>
          </p:nvPr>
        </p:nvSpPr>
        <p:spPr/>
        <p:txBody>
          <a:bodyPr/>
          <a:lstStyle/>
          <a:p>
            <a:fld id="{17780C30-CB0D-4DB5-BF70-F4CFD7E8FC05}" type="slidenum">
              <a:rPr lang="ru-RU" smtClean="0"/>
              <a:pPr/>
              <a:t>1</a:t>
            </a:fld>
            <a:endParaRPr lang="ru-RU"/>
          </a:p>
        </p:txBody>
      </p:sp>
    </p:spTree>
    <p:extLst>
      <p:ext uri="{BB962C8B-B14F-4D97-AF65-F5344CB8AC3E}">
        <p14:creationId xmlns:p14="http://schemas.microsoft.com/office/powerpoint/2010/main" val="4262067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4) </a:t>
            </a:r>
            <a:r>
              <a:rPr lang="ru-RU" dirty="0" err="1"/>
              <a:t>компетентності</a:t>
            </a:r>
            <a:r>
              <a:rPr lang="ru-RU" dirty="0"/>
              <a:t> у </a:t>
            </a:r>
            <a:r>
              <a:rPr lang="ru-RU" dirty="0" err="1"/>
              <a:t>галузі</a:t>
            </a:r>
            <a:r>
              <a:rPr lang="ru-RU" dirty="0"/>
              <a:t> </a:t>
            </a:r>
            <a:r>
              <a:rPr lang="ru-RU" dirty="0" err="1"/>
              <a:t>природничих</a:t>
            </a:r>
            <a:r>
              <a:rPr lang="ru-RU" dirty="0"/>
              <a:t> наук, </a:t>
            </a:r>
            <a:r>
              <a:rPr lang="ru-RU" dirty="0" err="1"/>
              <a:t>техніки</a:t>
            </a:r>
            <a:r>
              <a:rPr lang="ru-RU" dirty="0"/>
              <a:t> </a:t>
            </a:r>
            <a:r>
              <a:rPr lang="ru-RU" dirty="0" err="1"/>
              <a:t>і</a:t>
            </a:r>
            <a:r>
              <a:rPr lang="ru-RU" dirty="0"/>
              <a:t> </a:t>
            </a:r>
            <a:r>
              <a:rPr lang="ru-RU" dirty="0" err="1"/>
              <a:t>технологій</a:t>
            </a:r>
            <a:r>
              <a:rPr lang="ru-RU" dirty="0"/>
              <a:t>, </a:t>
            </a:r>
            <a:r>
              <a:rPr lang="ru-RU" dirty="0" err="1"/>
              <a:t>що</a:t>
            </a:r>
            <a:r>
              <a:rPr lang="ru-RU" dirty="0"/>
              <a:t> </a:t>
            </a:r>
            <a:r>
              <a:rPr lang="ru-RU" dirty="0" err="1"/>
              <a:t>передбачають</a:t>
            </a:r>
            <a:r>
              <a:rPr lang="ru-RU" dirty="0"/>
              <a:t> </a:t>
            </a:r>
            <a:r>
              <a:rPr lang="ru-RU" dirty="0" err="1"/>
              <a:t>формування</a:t>
            </a:r>
            <a:r>
              <a:rPr lang="ru-RU" dirty="0"/>
              <a:t> </a:t>
            </a:r>
            <a:r>
              <a:rPr lang="ru-RU" dirty="0" err="1"/>
              <a:t>допитливості</a:t>
            </a:r>
            <a:r>
              <a:rPr lang="ru-RU" dirty="0"/>
              <a:t>, </a:t>
            </a:r>
            <a:r>
              <a:rPr lang="ru-RU" dirty="0" err="1"/>
              <a:t>прагнення</a:t>
            </a:r>
            <a:r>
              <a:rPr lang="ru-RU" dirty="0"/>
              <a:t> </a:t>
            </a:r>
            <a:r>
              <a:rPr lang="ru-RU" dirty="0" err="1"/>
              <a:t>шукати</a:t>
            </a:r>
            <a:r>
              <a:rPr lang="ru-RU" dirty="0"/>
              <a:t> </a:t>
            </a:r>
            <a:r>
              <a:rPr lang="ru-RU" dirty="0" err="1"/>
              <a:t>і</a:t>
            </a:r>
            <a:r>
              <a:rPr lang="ru-RU" dirty="0"/>
              <a:t> </a:t>
            </a:r>
            <a:r>
              <a:rPr lang="ru-RU" dirty="0" err="1"/>
              <a:t>пропонувати</a:t>
            </a:r>
            <a:r>
              <a:rPr lang="ru-RU" dirty="0"/>
              <a:t> </a:t>
            </a:r>
            <a:r>
              <a:rPr lang="ru-RU" dirty="0" err="1"/>
              <a:t>нові</a:t>
            </a:r>
            <a:r>
              <a:rPr lang="ru-RU" dirty="0"/>
              <a:t> </a:t>
            </a:r>
            <a:r>
              <a:rPr lang="ru-RU" dirty="0" err="1"/>
              <a:t>ідеї</a:t>
            </a:r>
            <a:r>
              <a:rPr lang="ru-RU" dirty="0"/>
              <a:t>, </a:t>
            </a:r>
            <a:r>
              <a:rPr lang="ru-RU" dirty="0" err="1"/>
              <a:t>самостійно</a:t>
            </a:r>
            <a:r>
              <a:rPr lang="ru-RU" dirty="0"/>
              <a:t> </a:t>
            </a:r>
            <a:r>
              <a:rPr lang="ru-RU" dirty="0" err="1"/>
              <a:t>чи</a:t>
            </a:r>
            <a:r>
              <a:rPr lang="ru-RU" dirty="0"/>
              <a:t> в </a:t>
            </a:r>
            <a:r>
              <a:rPr lang="ru-RU" dirty="0" err="1"/>
              <a:t>групі</a:t>
            </a:r>
            <a:r>
              <a:rPr lang="ru-RU" dirty="0"/>
              <a:t> </a:t>
            </a:r>
            <a:r>
              <a:rPr lang="ru-RU" dirty="0" err="1"/>
              <a:t>спостерігати</a:t>
            </a:r>
            <a:r>
              <a:rPr lang="ru-RU" dirty="0"/>
              <a:t> та </a:t>
            </a:r>
            <a:r>
              <a:rPr lang="ru-RU" dirty="0" err="1"/>
              <a:t>досліджувати</a:t>
            </a:r>
            <a:r>
              <a:rPr lang="ru-RU" dirty="0"/>
              <a:t>, </a:t>
            </a:r>
            <a:r>
              <a:rPr lang="ru-RU" dirty="0" err="1"/>
              <a:t>формулювати</a:t>
            </a:r>
            <a:r>
              <a:rPr lang="ru-RU" dirty="0"/>
              <a:t> </a:t>
            </a:r>
            <a:r>
              <a:rPr lang="ru-RU" dirty="0" err="1"/>
              <a:t>припущення</a:t>
            </a:r>
            <a:r>
              <a:rPr lang="ru-RU" dirty="0"/>
              <a:t> </a:t>
            </a:r>
            <a:r>
              <a:rPr lang="ru-RU" dirty="0" err="1"/>
              <a:t>і</a:t>
            </a:r>
            <a:r>
              <a:rPr lang="ru-RU" dirty="0"/>
              <a:t> </a:t>
            </a:r>
            <a:r>
              <a:rPr lang="ru-RU" dirty="0" err="1"/>
              <a:t>робити</a:t>
            </a:r>
            <a:r>
              <a:rPr lang="ru-RU" dirty="0"/>
              <a:t> </a:t>
            </a:r>
            <a:r>
              <a:rPr lang="ru-RU" dirty="0" err="1"/>
              <a:t>висновки</a:t>
            </a:r>
            <a:r>
              <a:rPr lang="ru-RU" dirty="0"/>
              <a:t> на </a:t>
            </a:r>
            <a:r>
              <a:rPr lang="ru-RU" dirty="0" err="1"/>
              <a:t>основі</a:t>
            </a:r>
            <a:r>
              <a:rPr lang="ru-RU" dirty="0"/>
              <a:t> </a:t>
            </a:r>
            <a:r>
              <a:rPr lang="ru-RU" dirty="0" err="1"/>
              <a:t>проведених</a:t>
            </a:r>
            <a:r>
              <a:rPr lang="ru-RU" dirty="0"/>
              <a:t> </a:t>
            </a:r>
            <a:r>
              <a:rPr lang="ru-RU" dirty="0" err="1"/>
              <a:t>дослідів</a:t>
            </a:r>
            <a:r>
              <a:rPr lang="ru-RU" dirty="0"/>
              <a:t>, </a:t>
            </a:r>
            <a:r>
              <a:rPr lang="ru-RU" dirty="0" err="1"/>
              <a:t>пізнавати</a:t>
            </a:r>
            <a:r>
              <a:rPr lang="ru-RU" dirty="0"/>
              <a:t> себе </a:t>
            </a:r>
            <a:r>
              <a:rPr lang="ru-RU" dirty="0" err="1"/>
              <a:t>і</a:t>
            </a:r>
            <a:r>
              <a:rPr lang="ru-RU" dirty="0"/>
              <a:t> </a:t>
            </a:r>
            <a:r>
              <a:rPr lang="ru-RU" dirty="0" err="1"/>
              <a:t>навколишній</a:t>
            </a:r>
            <a:r>
              <a:rPr lang="ru-RU" dirty="0"/>
              <a:t> </a:t>
            </a:r>
            <a:r>
              <a:rPr lang="ru-RU" dirty="0" err="1"/>
              <a:t>світ</a:t>
            </a:r>
            <a:r>
              <a:rPr lang="ru-RU" dirty="0"/>
              <a:t> шляхом </a:t>
            </a:r>
            <a:r>
              <a:rPr lang="ru-RU" dirty="0" err="1"/>
              <a:t>спостереження</a:t>
            </a:r>
            <a:r>
              <a:rPr lang="ru-RU" dirty="0"/>
              <a:t> та </a:t>
            </a:r>
            <a:r>
              <a:rPr lang="ru-RU" dirty="0" err="1"/>
              <a:t>дослідження</a:t>
            </a:r>
            <a:r>
              <a:rPr lang="ru-RU" dirty="0"/>
              <a:t>;</a:t>
            </a:r>
          </a:p>
          <a:p>
            <a:r>
              <a:rPr lang="ru-RU" dirty="0" err="1"/>
              <a:t>увати</a:t>
            </a:r>
            <a:r>
              <a:rPr lang="ru-RU" dirty="0"/>
              <a:t> себе </a:t>
            </a:r>
            <a:r>
              <a:rPr lang="ru-RU" dirty="0" err="1"/>
              <a:t>частиною</a:t>
            </a:r>
            <a:r>
              <a:rPr lang="ru-RU" dirty="0"/>
              <a:t> </a:t>
            </a:r>
            <a:r>
              <a:rPr lang="ru-RU" dirty="0" err="1"/>
              <a:t>спільноти</a:t>
            </a:r>
            <a:r>
              <a:rPr lang="ru-RU" dirty="0"/>
              <a:t> </a:t>
            </a:r>
            <a:r>
              <a:rPr lang="ru-RU" dirty="0" err="1"/>
              <a:t>і</a:t>
            </a:r>
            <a:r>
              <a:rPr lang="ru-RU" dirty="0"/>
              <a:t> </a:t>
            </a:r>
            <a:r>
              <a:rPr lang="ru-RU" dirty="0" err="1"/>
              <a:t>брати</a:t>
            </a:r>
            <a:r>
              <a:rPr lang="ru-RU" dirty="0"/>
              <a:t> участь у справах </a:t>
            </a:r>
            <a:r>
              <a:rPr lang="ru-RU" dirty="0" err="1"/>
              <a:t>громади</a:t>
            </a:r>
            <a:r>
              <a:rPr lang="ru-RU" dirty="0"/>
              <a:t>; 6) </a:t>
            </a:r>
            <a:r>
              <a:rPr lang="ru-RU" dirty="0" err="1"/>
              <a:t>екологічна</a:t>
            </a:r>
            <a:r>
              <a:rPr lang="ru-RU" dirty="0"/>
              <a:t> </a:t>
            </a:r>
            <a:r>
              <a:rPr lang="ru-RU" dirty="0" err="1"/>
              <a:t>компетентність</a:t>
            </a:r>
            <a:r>
              <a:rPr lang="ru-RU" dirty="0"/>
              <a:t>, </a:t>
            </a:r>
            <a:r>
              <a:rPr lang="ru-RU" dirty="0" err="1"/>
              <a:t>що</a:t>
            </a:r>
            <a:r>
              <a:rPr lang="ru-RU" dirty="0"/>
              <a:t> </a:t>
            </a:r>
            <a:r>
              <a:rPr lang="ru-RU" dirty="0" err="1"/>
              <a:t>передбачає</a:t>
            </a:r>
            <a:r>
              <a:rPr lang="ru-RU" dirty="0"/>
              <a:t> </a:t>
            </a:r>
            <a:r>
              <a:rPr lang="ru-RU" dirty="0" err="1"/>
              <a:t>усвідомлення</a:t>
            </a:r>
            <a:r>
              <a:rPr lang="ru-RU" dirty="0"/>
              <a:t> </a:t>
            </a:r>
            <a:r>
              <a:rPr lang="ru-RU" dirty="0" err="1"/>
              <a:t>основи</a:t>
            </a:r>
            <a:r>
              <a:rPr lang="ru-RU" dirty="0"/>
              <a:t> </a:t>
            </a:r>
            <a:r>
              <a:rPr lang="ru-RU" dirty="0" err="1"/>
              <a:t>екологічного</a:t>
            </a:r>
            <a:r>
              <a:rPr lang="ru-RU" dirty="0"/>
              <a:t> </a:t>
            </a:r>
            <a:r>
              <a:rPr lang="ru-RU" dirty="0" err="1"/>
              <a:t>природокористування</a:t>
            </a:r>
            <a:r>
              <a:rPr lang="ru-RU" dirty="0"/>
              <a:t>, </a:t>
            </a:r>
            <a:r>
              <a:rPr lang="ru-RU" dirty="0" err="1"/>
              <a:t>дотримання</a:t>
            </a:r>
            <a:r>
              <a:rPr lang="ru-RU" dirty="0"/>
              <a:t> правил </a:t>
            </a:r>
            <a:r>
              <a:rPr lang="ru-RU" dirty="0" err="1"/>
              <a:t>природоохоронної</a:t>
            </a:r>
            <a:r>
              <a:rPr lang="ru-RU" dirty="0"/>
              <a:t> </a:t>
            </a:r>
            <a:r>
              <a:rPr lang="ru-RU" dirty="0" err="1"/>
              <a:t>поведінки</a:t>
            </a:r>
            <a:r>
              <a:rPr lang="ru-RU" dirty="0"/>
              <a:t>, </a:t>
            </a:r>
            <a:r>
              <a:rPr lang="ru-RU" dirty="0" err="1"/>
              <a:t>ощадного</a:t>
            </a:r>
            <a:r>
              <a:rPr lang="ru-RU" dirty="0"/>
              <a:t> </a:t>
            </a:r>
            <a:r>
              <a:rPr lang="ru-RU" dirty="0" err="1"/>
              <a:t>використання</a:t>
            </a:r>
            <a:r>
              <a:rPr lang="ru-RU" dirty="0"/>
              <a:t> </a:t>
            </a:r>
            <a:r>
              <a:rPr lang="ru-RU" dirty="0" err="1"/>
              <a:t>природних</a:t>
            </a:r>
            <a:r>
              <a:rPr lang="ru-RU" dirty="0"/>
              <a:t> </a:t>
            </a:r>
            <a:r>
              <a:rPr lang="ru-RU" dirty="0" err="1"/>
              <a:t>ресурсів</a:t>
            </a:r>
            <a:r>
              <a:rPr lang="ru-RU" dirty="0"/>
              <a:t>, </a:t>
            </a:r>
            <a:r>
              <a:rPr lang="ru-RU" dirty="0" err="1"/>
              <a:t>розуміючи</a:t>
            </a:r>
            <a:r>
              <a:rPr lang="ru-RU" dirty="0"/>
              <a:t> </a:t>
            </a:r>
            <a:r>
              <a:rPr lang="ru-RU" dirty="0" err="1"/>
              <a:t>важливість</a:t>
            </a:r>
            <a:r>
              <a:rPr lang="ru-RU" dirty="0"/>
              <a:t> </a:t>
            </a:r>
            <a:r>
              <a:rPr lang="ru-RU" dirty="0" err="1"/>
              <a:t>збереження</a:t>
            </a:r>
            <a:r>
              <a:rPr lang="ru-RU" dirty="0"/>
              <a:t> </a:t>
            </a:r>
            <a:r>
              <a:rPr lang="ru-RU" dirty="0" err="1"/>
              <a:t>природи</a:t>
            </a:r>
            <a:r>
              <a:rPr lang="ru-RU" dirty="0"/>
              <a:t> для </a:t>
            </a:r>
            <a:r>
              <a:rPr lang="ru-RU" dirty="0" err="1"/>
              <a:t>сталого</a:t>
            </a:r>
            <a:r>
              <a:rPr lang="ru-RU" dirty="0"/>
              <a:t> </a:t>
            </a:r>
            <a:r>
              <a:rPr lang="ru-RU" dirty="0" err="1"/>
              <a:t>розвитку</a:t>
            </a:r>
            <a:r>
              <a:rPr lang="ru-RU" dirty="0"/>
              <a:t> </a:t>
            </a:r>
            <a:r>
              <a:rPr lang="ru-RU" dirty="0" err="1"/>
              <a:t>суспільства</a:t>
            </a:r>
            <a:r>
              <a:rPr lang="ru-RU" dirty="0"/>
              <a:t>; </a:t>
            </a:r>
            <a:r>
              <a:rPr lang="ru-RU" dirty="0" err="1"/>
              <a:t>інноваційність</a:t>
            </a:r>
            <a:r>
              <a:rPr lang="ru-RU" dirty="0"/>
              <a:t>, </a:t>
            </a:r>
            <a:r>
              <a:rPr lang="ru-RU" dirty="0" err="1"/>
              <a:t>що</a:t>
            </a:r>
            <a:r>
              <a:rPr lang="ru-RU" dirty="0"/>
              <a:t> </a:t>
            </a:r>
            <a:r>
              <a:rPr lang="ru-RU" dirty="0" err="1"/>
              <a:t>передбачає</a:t>
            </a:r>
            <a:r>
              <a:rPr lang="ru-RU" dirty="0"/>
              <a:t> </a:t>
            </a:r>
            <a:r>
              <a:rPr lang="ru-RU" dirty="0" err="1"/>
              <a:t>відкритість</a:t>
            </a:r>
            <a:r>
              <a:rPr lang="ru-RU" dirty="0"/>
              <a:t> до </a:t>
            </a:r>
            <a:r>
              <a:rPr lang="ru-RU" dirty="0" err="1"/>
              <a:t>нових</a:t>
            </a:r>
            <a:r>
              <a:rPr lang="ru-RU" dirty="0"/>
              <a:t> </a:t>
            </a:r>
            <a:r>
              <a:rPr lang="ru-RU" dirty="0" err="1"/>
              <a:t>ідей</a:t>
            </a:r>
            <a:r>
              <a:rPr lang="ru-RU" dirty="0"/>
              <a:t>, </a:t>
            </a:r>
            <a:r>
              <a:rPr lang="ru-RU" dirty="0" err="1"/>
              <a:t>ініціювання</a:t>
            </a:r>
            <a:r>
              <a:rPr lang="ru-RU" dirty="0"/>
              <a:t> </a:t>
            </a:r>
            <a:r>
              <a:rPr lang="ru-RU" dirty="0" err="1"/>
              <a:t>змін</a:t>
            </a:r>
            <a:r>
              <a:rPr lang="ru-RU" dirty="0"/>
              <a:t> у </a:t>
            </a:r>
            <a:r>
              <a:rPr lang="ru-RU" dirty="0" err="1"/>
              <a:t>близькому</a:t>
            </a:r>
            <a:r>
              <a:rPr lang="ru-RU" dirty="0"/>
              <a:t> </a:t>
            </a:r>
            <a:r>
              <a:rPr lang="ru-RU" dirty="0" err="1"/>
              <a:t>середовищі</a:t>
            </a:r>
            <a:r>
              <a:rPr lang="ru-RU" dirty="0"/>
              <a:t> (</a:t>
            </a:r>
            <a:r>
              <a:rPr lang="ru-RU" dirty="0" err="1"/>
              <a:t>клас</a:t>
            </a:r>
            <a:r>
              <a:rPr lang="ru-RU" dirty="0"/>
              <a:t>, школа, громада </a:t>
            </a:r>
            <a:r>
              <a:rPr lang="ru-RU" dirty="0" err="1"/>
              <a:t>тощо</a:t>
            </a:r>
            <a:r>
              <a:rPr lang="ru-RU" dirty="0"/>
              <a:t>), </a:t>
            </a:r>
            <a:r>
              <a:rPr lang="ru-RU" dirty="0" err="1"/>
              <a:t>формування</a:t>
            </a:r>
            <a:r>
              <a:rPr lang="ru-RU" dirty="0"/>
              <a:t> </a:t>
            </a:r>
            <a:r>
              <a:rPr lang="ru-RU" dirty="0" err="1"/>
              <a:t>знань</a:t>
            </a:r>
            <a:r>
              <a:rPr lang="ru-RU" dirty="0"/>
              <a:t>, </a:t>
            </a:r>
            <a:r>
              <a:rPr lang="ru-RU" dirty="0" err="1"/>
              <a:t>умінь</a:t>
            </a:r>
            <a:r>
              <a:rPr lang="ru-RU" dirty="0"/>
              <a:t>, </a:t>
            </a:r>
            <a:r>
              <a:rPr lang="ru-RU" dirty="0" err="1"/>
              <a:t>ставлень</a:t>
            </a:r>
            <a:r>
              <a:rPr lang="ru-RU" dirty="0"/>
              <a:t>, </a:t>
            </a:r>
            <a:r>
              <a:rPr lang="ru-RU" dirty="0" err="1"/>
              <a:t>що</a:t>
            </a:r>
            <a:r>
              <a:rPr lang="ru-RU" dirty="0"/>
              <a:t> </a:t>
            </a:r>
            <a:r>
              <a:rPr lang="ru-RU" dirty="0" err="1"/>
              <a:t>є</a:t>
            </a:r>
            <a:r>
              <a:rPr lang="ru-RU" dirty="0"/>
              <a:t> основою </a:t>
            </a:r>
            <a:r>
              <a:rPr lang="ru-RU" dirty="0" err="1"/>
              <a:t>компетентнісного</a:t>
            </a:r>
            <a:r>
              <a:rPr lang="ru-RU" dirty="0"/>
              <a:t> </a:t>
            </a:r>
            <a:r>
              <a:rPr lang="ru-RU" dirty="0" err="1"/>
              <a:t>підходу</a:t>
            </a:r>
            <a:r>
              <a:rPr lang="ru-RU" dirty="0"/>
              <a:t>, </a:t>
            </a:r>
            <a:r>
              <a:rPr lang="ru-RU" dirty="0" err="1"/>
              <a:t>забезпечують</a:t>
            </a:r>
            <a:r>
              <a:rPr lang="ru-RU" dirty="0"/>
              <a:t> </a:t>
            </a:r>
            <a:r>
              <a:rPr lang="ru-RU" dirty="0" err="1"/>
              <a:t>подальшу</a:t>
            </a:r>
            <a:r>
              <a:rPr lang="ru-RU" dirty="0"/>
              <a:t> </a:t>
            </a:r>
            <a:r>
              <a:rPr lang="ru-RU" dirty="0" err="1"/>
              <a:t>здатність</a:t>
            </a:r>
            <a:r>
              <a:rPr lang="ru-RU" dirty="0"/>
              <a:t> </a:t>
            </a:r>
            <a:r>
              <a:rPr lang="ru-RU" dirty="0" err="1"/>
              <a:t>успішно</a:t>
            </a:r>
            <a:r>
              <a:rPr lang="ru-RU" dirty="0"/>
              <a:t> </a:t>
            </a:r>
            <a:r>
              <a:rPr lang="ru-RU" dirty="0" err="1"/>
              <a:t>навчатися</a:t>
            </a:r>
            <a:r>
              <a:rPr lang="ru-RU" dirty="0"/>
              <a:t>, </a:t>
            </a:r>
            <a:r>
              <a:rPr lang="ru-RU" dirty="0" err="1"/>
              <a:t>провадити</a:t>
            </a:r>
            <a:r>
              <a:rPr lang="ru-RU" dirty="0"/>
              <a:t> </a:t>
            </a:r>
            <a:r>
              <a:rPr lang="ru-RU" dirty="0" err="1"/>
              <a:t>професійну</a:t>
            </a:r>
            <a:r>
              <a:rPr lang="ru-RU" dirty="0"/>
              <a:t> </a:t>
            </a:r>
            <a:r>
              <a:rPr lang="ru-RU" dirty="0" err="1"/>
              <a:t>діяльність</a:t>
            </a:r>
            <a:r>
              <a:rPr lang="ru-RU" dirty="0"/>
              <a:t>, </a:t>
            </a:r>
            <a:r>
              <a:rPr lang="ru-RU" dirty="0" err="1"/>
              <a:t>відчувати</a:t>
            </a:r>
            <a:r>
              <a:rPr lang="ru-RU" dirty="0"/>
              <a:t> себе </a:t>
            </a:r>
            <a:r>
              <a:rPr lang="ru-RU" dirty="0" err="1"/>
              <a:t>частиною</a:t>
            </a:r>
            <a:r>
              <a:rPr lang="ru-RU" dirty="0"/>
              <a:t> </a:t>
            </a:r>
            <a:r>
              <a:rPr lang="ru-RU" dirty="0" err="1"/>
              <a:t>спільноти</a:t>
            </a:r>
            <a:r>
              <a:rPr lang="ru-RU" dirty="0"/>
              <a:t> </a:t>
            </a:r>
            <a:r>
              <a:rPr lang="ru-RU" dirty="0" err="1"/>
              <a:t>і</a:t>
            </a:r>
            <a:r>
              <a:rPr lang="ru-RU" dirty="0"/>
              <a:t> </a:t>
            </a:r>
            <a:r>
              <a:rPr lang="ru-RU" dirty="0" err="1"/>
              <a:t>брати</a:t>
            </a:r>
            <a:r>
              <a:rPr lang="ru-RU" dirty="0"/>
              <a:t> участь у справах </a:t>
            </a:r>
            <a:r>
              <a:rPr lang="ru-RU" dirty="0" err="1"/>
              <a:t>громади</a:t>
            </a:r>
            <a:r>
              <a:rPr lang="ru-RU" dirty="0"/>
              <a:t>;</a:t>
            </a:r>
          </a:p>
        </p:txBody>
      </p:sp>
      <p:sp>
        <p:nvSpPr>
          <p:cNvPr id="4" name="Номер слайда 3"/>
          <p:cNvSpPr>
            <a:spLocks noGrp="1"/>
          </p:cNvSpPr>
          <p:nvPr>
            <p:ph type="sldNum" sz="quarter" idx="10"/>
          </p:nvPr>
        </p:nvSpPr>
        <p:spPr/>
        <p:txBody>
          <a:bodyPr/>
          <a:lstStyle/>
          <a:p>
            <a:fld id="{995779D1-F440-4E58-B3D8-02590B5B0FFE}" type="slidenum">
              <a:rPr lang="ru-RU" smtClean="0"/>
              <a:pPr/>
              <a:t>24</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i="0" kern="1200" dirty="0">
                <a:solidFill>
                  <a:schemeClr val="tx1"/>
                </a:solidFill>
                <a:latin typeface="+mn-lt"/>
                <a:ea typeface="+mn-ea"/>
                <a:cs typeface="+mn-cs"/>
              </a:rPr>
              <a:t>«Я </a:t>
            </a:r>
            <a:r>
              <a:rPr lang="ru-RU" sz="1200" b="1" i="0" kern="1200" dirty="0" err="1">
                <a:solidFill>
                  <a:schemeClr val="tx1"/>
                </a:solidFill>
                <a:latin typeface="+mn-lt"/>
                <a:ea typeface="+mn-ea"/>
                <a:cs typeface="+mn-cs"/>
              </a:rPr>
              <a:t>досліджую</a:t>
            </a:r>
            <a:r>
              <a:rPr lang="ru-RU" sz="1200" b="1" i="0" kern="1200" dirty="0">
                <a:solidFill>
                  <a:schemeClr val="tx1"/>
                </a:solidFill>
                <a:latin typeface="+mn-lt"/>
                <a:ea typeface="+mn-ea"/>
                <a:cs typeface="+mn-cs"/>
              </a:rPr>
              <a:t> </a:t>
            </a:r>
            <a:r>
              <a:rPr lang="ru-RU" sz="1200" b="1" i="0" kern="1200" dirty="0" err="1">
                <a:solidFill>
                  <a:schemeClr val="tx1"/>
                </a:solidFill>
                <a:latin typeface="+mn-lt"/>
                <a:ea typeface="+mn-ea"/>
                <a:cs typeface="+mn-cs"/>
              </a:rPr>
              <a:t>світ</a:t>
            </a:r>
            <a:r>
              <a:rPr lang="ru-RU" sz="1200" b="1" i="0" kern="1200" dirty="0">
                <a:solidFill>
                  <a:schemeClr val="tx1"/>
                </a:solidFill>
                <a:latin typeface="+mn-lt"/>
                <a:ea typeface="+mn-ea"/>
                <a:cs typeface="+mn-cs"/>
              </a:rPr>
              <a:t>» </a:t>
            </a:r>
            <a:r>
              <a:rPr lang="ru-RU" sz="1200" b="1" i="0" kern="1200" dirty="0" err="1">
                <a:solidFill>
                  <a:schemeClr val="tx1"/>
                </a:solidFill>
                <a:latin typeface="+mn-lt"/>
                <a:ea typeface="+mn-ea"/>
                <a:cs typeface="+mn-cs"/>
              </a:rPr>
              <a:t>підручник</a:t>
            </a:r>
            <a:r>
              <a:rPr lang="ru-RU" sz="1200" b="1" i="0" kern="1200" dirty="0">
                <a:solidFill>
                  <a:schemeClr val="tx1"/>
                </a:solidFill>
                <a:latin typeface="+mn-lt"/>
                <a:ea typeface="+mn-ea"/>
                <a:cs typeface="+mn-cs"/>
              </a:rPr>
              <a:t> для 3 </a:t>
            </a:r>
            <a:r>
              <a:rPr lang="ru-RU" sz="1200" b="1" i="0" kern="1200" dirty="0" err="1">
                <a:solidFill>
                  <a:schemeClr val="tx1"/>
                </a:solidFill>
                <a:latin typeface="+mn-lt"/>
                <a:ea typeface="+mn-ea"/>
                <a:cs typeface="+mn-cs"/>
              </a:rPr>
              <a:t>класу</a:t>
            </a:r>
            <a:r>
              <a:rPr lang="ru-RU" sz="1200" b="1" i="0" kern="1200" dirty="0">
                <a:solidFill>
                  <a:schemeClr val="tx1"/>
                </a:solidFill>
                <a:latin typeface="+mn-lt"/>
                <a:ea typeface="+mn-ea"/>
                <a:cs typeface="+mn-cs"/>
              </a:rPr>
              <a:t> </a:t>
            </a:r>
            <a:r>
              <a:rPr lang="ru-RU" sz="1200" b="1" i="0" kern="1200" dirty="0" err="1">
                <a:solidFill>
                  <a:schemeClr val="tx1"/>
                </a:solidFill>
                <a:latin typeface="+mn-lt"/>
                <a:ea typeface="+mn-ea"/>
                <a:cs typeface="+mn-cs"/>
              </a:rPr>
              <a:t>закладів</a:t>
            </a:r>
            <a:r>
              <a:rPr lang="ru-RU" sz="1200" b="1" i="0" kern="1200" dirty="0">
                <a:solidFill>
                  <a:schemeClr val="tx1"/>
                </a:solidFill>
                <a:latin typeface="+mn-lt"/>
                <a:ea typeface="+mn-ea"/>
                <a:cs typeface="+mn-cs"/>
              </a:rPr>
              <a:t> </a:t>
            </a:r>
            <a:r>
              <a:rPr lang="ru-RU" sz="1200" b="1" i="0" kern="1200" dirty="0" err="1">
                <a:solidFill>
                  <a:schemeClr val="tx1"/>
                </a:solidFill>
                <a:latin typeface="+mn-lt"/>
                <a:ea typeface="+mn-ea"/>
                <a:cs typeface="+mn-cs"/>
              </a:rPr>
              <a:t>загальної</a:t>
            </a:r>
            <a:r>
              <a:rPr lang="ru-RU" sz="1200" b="1" i="0" kern="1200" dirty="0">
                <a:solidFill>
                  <a:schemeClr val="tx1"/>
                </a:solidFill>
                <a:latin typeface="+mn-lt"/>
                <a:ea typeface="+mn-ea"/>
                <a:cs typeface="+mn-cs"/>
              </a:rPr>
              <a:t> </a:t>
            </a:r>
            <a:r>
              <a:rPr lang="ru-RU" sz="1200" b="1" i="0" kern="1200" dirty="0" err="1">
                <a:solidFill>
                  <a:schemeClr val="tx1"/>
                </a:solidFill>
                <a:latin typeface="+mn-lt"/>
                <a:ea typeface="+mn-ea"/>
                <a:cs typeface="+mn-cs"/>
              </a:rPr>
              <a:t>середньої</a:t>
            </a:r>
            <a:r>
              <a:rPr lang="ru-RU" sz="1200" b="1" i="0" kern="1200" dirty="0">
                <a:solidFill>
                  <a:schemeClr val="tx1"/>
                </a:solidFill>
                <a:latin typeface="+mn-lt"/>
                <a:ea typeface="+mn-ea"/>
                <a:cs typeface="+mn-cs"/>
              </a:rPr>
              <a:t> </a:t>
            </a:r>
            <a:r>
              <a:rPr lang="ru-RU" sz="1200" b="1" i="0" kern="1200" dirty="0" err="1">
                <a:solidFill>
                  <a:schemeClr val="tx1"/>
                </a:solidFill>
                <a:latin typeface="+mn-lt"/>
                <a:ea typeface="+mn-ea"/>
                <a:cs typeface="+mn-cs"/>
              </a:rPr>
              <a:t>освіти</a:t>
            </a:r>
            <a:r>
              <a:rPr lang="ru-RU" sz="1200" b="1" i="0" kern="1200" dirty="0">
                <a:solidFill>
                  <a:schemeClr val="tx1"/>
                </a:solidFill>
                <a:latin typeface="+mn-lt"/>
                <a:ea typeface="+mn-ea"/>
                <a:cs typeface="+mn-cs"/>
              </a:rPr>
              <a:t> (у 2-х </a:t>
            </a:r>
            <a:r>
              <a:rPr lang="ru-RU" sz="1200" b="1" i="0" kern="1200" dirty="0" err="1">
                <a:solidFill>
                  <a:schemeClr val="tx1"/>
                </a:solidFill>
                <a:latin typeface="+mn-lt"/>
                <a:ea typeface="+mn-ea"/>
                <a:cs typeface="+mn-cs"/>
              </a:rPr>
              <a:t>частинах</a:t>
            </a:r>
            <a:r>
              <a:rPr lang="ru-RU" sz="1200" b="1" i="0" kern="1200" dirty="0">
                <a:solidFill>
                  <a:schemeClr val="tx1"/>
                </a:solidFill>
                <a:latin typeface="+mn-lt"/>
                <a:ea typeface="+mn-ea"/>
                <a:cs typeface="+mn-cs"/>
              </a:rPr>
              <a:t>) </a:t>
            </a:r>
            <a:r>
              <a:rPr lang="ru-RU" sz="1200" b="1" i="0" kern="1200" dirty="0" err="1">
                <a:solidFill>
                  <a:schemeClr val="tx1"/>
                </a:solidFill>
                <a:latin typeface="+mn-lt"/>
                <a:ea typeface="+mn-ea"/>
                <a:cs typeface="+mn-cs"/>
              </a:rPr>
              <a:t>Іщенко</a:t>
            </a:r>
            <a:r>
              <a:rPr lang="ru-RU" sz="1200" b="1" i="0" kern="1200" dirty="0">
                <a:solidFill>
                  <a:schemeClr val="tx1"/>
                </a:solidFill>
                <a:latin typeface="+mn-lt"/>
                <a:ea typeface="+mn-ea"/>
                <a:cs typeface="+mn-cs"/>
              </a:rPr>
              <a:t> О.Л., Ващенко О.М., Романенко Л.В., Романенко К.А., </a:t>
            </a:r>
            <a:r>
              <a:rPr lang="ru-RU" sz="1200" b="1" i="0" kern="1200" dirty="0" err="1">
                <a:solidFill>
                  <a:schemeClr val="tx1"/>
                </a:solidFill>
                <a:latin typeface="+mn-lt"/>
                <a:ea typeface="+mn-ea"/>
                <a:cs typeface="+mn-cs"/>
              </a:rPr>
              <a:t>Козак</a:t>
            </a:r>
            <a:r>
              <a:rPr lang="ru-RU" sz="1200" b="1" i="0" kern="1200" dirty="0">
                <a:solidFill>
                  <a:schemeClr val="tx1"/>
                </a:solidFill>
                <a:latin typeface="+mn-lt"/>
                <a:ea typeface="+mn-ea"/>
                <a:cs typeface="+mn-cs"/>
              </a:rPr>
              <a:t> Л.З., </a:t>
            </a:r>
            <a:r>
              <a:rPr lang="ru-RU" sz="1200" b="1" i="0" kern="1200" dirty="0" err="1">
                <a:solidFill>
                  <a:schemeClr val="tx1"/>
                </a:solidFill>
                <a:latin typeface="+mn-lt"/>
                <a:ea typeface="+mn-ea"/>
                <a:cs typeface="+mn-cs"/>
              </a:rPr>
              <a:t>Кліщ</a:t>
            </a:r>
            <a:r>
              <a:rPr lang="ru-RU" sz="1200" b="1" i="0" kern="1200" dirty="0">
                <a:solidFill>
                  <a:schemeClr val="tx1"/>
                </a:solidFill>
                <a:latin typeface="+mn-lt"/>
                <a:ea typeface="+mn-ea"/>
                <a:cs typeface="+mn-cs"/>
              </a:rPr>
              <a:t> О.М.</a:t>
            </a:r>
          </a:p>
          <a:p>
            <a:endParaRPr lang="ru-RU" dirty="0"/>
          </a:p>
        </p:txBody>
      </p:sp>
      <p:sp>
        <p:nvSpPr>
          <p:cNvPr id="4" name="Номер слайда 3"/>
          <p:cNvSpPr>
            <a:spLocks noGrp="1"/>
          </p:cNvSpPr>
          <p:nvPr>
            <p:ph type="sldNum" sz="quarter" idx="10"/>
          </p:nvPr>
        </p:nvSpPr>
        <p:spPr/>
        <p:txBody>
          <a:bodyPr/>
          <a:lstStyle/>
          <a:p>
            <a:fld id="{17780C30-CB0D-4DB5-BF70-F4CFD7E8FC05}" type="slidenum">
              <a:rPr lang="ru-RU" smtClean="0"/>
              <a:pPr/>
              <a:t>26</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a:solidFill>
                  <a:schemeClr val="tx1"/>
                </a:solidFill>
                <a:latin typeface="+mn-lt"/>
                <a:ea typeface="+mn-ea"/>
                <a:cs typeface="+mn-cs"/>
              </a:rPr>
              <a:t>Список компетентностей, </a:t>
            </a:r>
            <a:r>
              <a:rPr lang="ru-RU" sz="1200" b="0" i="0" kern="1200" dirty="0" err="1">
                <a:solidFill>
                  <a:schemeClr val="tx1"/>
                </a:solidFill>
                <a:latin typeface="+mn-lt"/>
                <a:ea typeface="+mn-ea"/>
                <a:cs typeface="+mn-cs"/>
              </a:rPr>
              <a:t>яких</a:t>
            </a:r>
            <a:r>
              <a:rPr lang="ru-RU" sz="1200" b="0" i="0" kern="1200" dirty="0">
                <a:solidFill>
                  <a:schemeClr val="tx1"/>
                </a:solidFill>
                <a:latin typeface="+mn-lt"/>
                <a:ea typeface="+mn-ea"/>
                <a:cs typeface="+mn-cs"/>
              </a:rPr>
              <a:t> </a:t>
            </a:r>
            <a:r>
              <a:rPr lang="ru-RU" sz="1200" b="0" i="0" kern="1200" dirty="0" err="1">
                <a:solidFill>
                  <a:schemeClr val="tx1"/>
                </a:solidFill>
                <a:latin typeface="+mn-lt"/>
                <a:ea typeface="+mn-ea"/>
                <a:cs typeface="+mn-cs"/>
              </a:rPr>
              <a:t>набувають</a:t>
            </a:r>
            <a:r>
              <a:rPr lang="ru-RU" sz="1200" b="0" i="0" kern="1200" dirty="0">
                <a:solidFill>
                  <a:schemeClr val="tx1"/>
                </a:solidFill>
                <a:latin typeface="+mn-lt"/>
                <a:ea typeface="+mn-ea"/>
                <a:cs typeface="+mn-cs"/>
              </a:rPr>
              <a:t> </a:t>
            </a:r>
            <a:r>
              <a:rPr lang="ru-RU" sz="1200" b="0" i="0" kern="1200" dirty="0" err="1">
                <a:solidFill>
                  <a:schemeClr val="tx1"/>
                </a:solidFill>
                <a:latin typeface="+mn-lt"/>
                <a:ea typeface="+mn-ea"/>
                <a:cs typeface="+mn-cs"/>
              </a:rPr>
              <a:t>учні</a:t>
            </a:r>
            <a:r>
              <a:rPr lang="ru-RU" sz="1200" b="0" i="0" kern="1200" dirty="0">
                <a:solidFill>
                  <a:schemeClr val="tx1"/>
                </a:solidFill>
                <a:latin typeface="+mn-lt"/>
                <a:ea typeface="+mn-ea"/>
                <a:cs typeface="+mn-cs"/>
              </a:rPr>
              <a:t>, уже </a:t>
            </a:r>
            <a:r>
              <a:rPr lang="ru-RU" sz="1200" b="0" i="0" kern="1200" dirty="0" err="1">
                <a:solidFill>
                  <a:schemeClr val="tx1"/>
                </a:solidFill>
                <a:latin typeface="+mn-lt"/>
                <a:ea typeface="+mn-ea"/>
                <a:cs typeface="+mn-cs"/>
              </a:rPr>
              <a:t>закріплено</a:t>
            </a:r>
            <a:r>
              <a:rPr lang="ru-RU" sz="1200" b="0" i="0" kern="1200" dirty="0">
                <a:solidFill>
                  <a:schemeClr val="tx1"/>
                </a:solidFill>
                <a:latin typeface="+mn-lt"/>
                <a:ea typeface="+mn-ea"/>
                <a:cs typeface="+mn-cs"/>
              </a:rPr>
              <a:t> законом «Про </a:t>
            </a:r>
            <a:r>
              <a:rPr lang="ru-RU" sz="1200" b="0" i="0" kern="1200" dirty="0" err="1">
                <a:solidFill>
                  <a:schemeClr val="tx1"/>
                </a:solidFill>
                <a:latin typeface="+mn-lt"/>
                <a:ea typeface="+mn-ea"/>
                <a:cs typeface="+mn-cs"/>
              </a:rPr>
              <a:t>освіту</a:t>
            </a:r>
            <a:r>
              <a:rPr lang="ru-RU" sz="1200" b="0" i="0" kern="1200" dirty="0">
                <a:solidFill>
                  <a:schemeClr val="tx1"/>
                </a:solidFill>
                <a:latin typeface="+mn-lt"/>
                <a:ea typeface="+mn-ea"/>
                <a:cs typeface="+mn-cs"/>
              </a:rPr>
              <a:t>». </a:t>
            </a:r>
            <a:r>
              <a:rPr lang="ru-RU" sz="1200" b="0" i="0" kern="1200" dirty="0" err="1">
                <a:solidFill>
                  <a:schemeClr val="tx1"/>
                </a:solidFill>
                <a:latin typeface="+mn-lt"/>
                <a:ea typeface="+mn-ea"/>
                <a:cs typeface="+mn-cs"/>
              </a:rPr>
              <a:t>Він</a:t>
            </a:r>
            <a:r>
              <a:rPr lang="ru-RU" sz="1200" b="0" i="0" kern="1200" dirty="0">
                <a:solidFill>
                  <a:schemeClr val="tx1"/>
                </a:solidFill>
                <a:latin typeface="+mn-lt"/>
                <a:ea typeface="+mn-ea"/>
                <a:cs typeface="+mn-cs"/>
              </a:rPr>
              <a:t> </a:t>
            </a:r>
            <a:r>
              <a:rPr lang="ru-RU" sz="1200" b="0" i="0" kern="1200" dirty="0" err="1">
                <a:solidFill>
                  <a:schemeClr val="tx1"/>
                </a:solidFill>
                <a:latin typeface="+mn-lt"/>
                <a:ea typeface="+mn-ea"/>
                <a:cs typeface="+mn-cs"/>
              </a:rPr>
              <a:t>створювався</a:t>
            </a:r>
            <a:r>
              <a:rPr lang="ru-RU" sz="1200" b="0" i="0" kern="1200" dirty="0">
                <a:solidFill>
                  <a:schemeClr val="tx1"/>
                </a:solidFill>
                <a:latin typeface="+mn-lt"/>
                <a:ea typeface="+mn-ea"/>
                <a:cs typeface="+mn-cs"/>
              </a:rPr>
              <a:t> </a:t>
            </a:r>
            <a:r>
              <a:rPr lang="ru-RU" sz="1200" b="0" i="0" kern="1200" dirty="0" err="1">
                <a:solidFill>
                  <a:schemeClr val="tx1"/>
                </a:solidFill>
                <a:latin typeface="+mn-lt"/>
                <a:ea typeface="+mn-ea"/>
                <a:cs typeface="+mn-cs"/>
              </a:rPr>
              <a:t>з</a:t>
            </a:r>
            <a:r>
              <a:rPr lang="ru-RU" sz="1200" b="0" i="0" kern="1200" dirty="0">
                <a:solidFill>
                  <a:schemeClr val="tx1"/>
                </a:solidFill>
                <a:latin typeface="+mn-lt"/>
                <a:ea typeface="+mn-ea"/>
                <a:cs typeface="+mn-cs"/>
              </a:rPr>
              <a:t> </a:t>
            </a:r>
            <a:r>
              <a:rPr lang="ru-RU" sz="1200" b="0" i="0" kern="1200" dirty="0" err="1">
                <a:solidFill>
                  <a:schemeClr val="tx1"/>
                </a:solidFill>
                <a:latin typeface="+mn-lt"/>
                <a:ea typeface="+mn-ea"/>
                <a:cs typeface="+mn-cs"/>
              </a:rPr>
              <a:t>урахуванням</a:t>
            </a:r>
            <a:r>
              <a:rPr lang="ru-RU" sz="1200" b="0" i="0" kern="1200" dirty="0">
                <a:solidFill>
                  <a:schemeClr val="tx1"/>
                </a:solidFill>
                <a:latin typeface="+mn-lt"/>
                <a:ea typeface="+mn-ea"/>
                <a:cs typeface="+mn-cs"/>
              </a:rPr>
              <a:t> «</a:t>
            </a:r>
            <a:r>
              <a:rPr lang="ru-RU" sz="1200" b="0" i="0" u="none" strike="noStrike" kern="1200" dirty="0" err="1">
                <a:solidFill>
                  <a:schemeClr val="tx1"/>
                </a:solidFill>
                <a:latin typeface="+mn-lt"/>
                <a:ea typeface="+mn-ea"/>
                <a:cs typeface="+mn-cs"/>
                <a:hlinkClick r:id="rId3"/>
              </a:rPr>
              <a:t>Рекомендації</a:t>
            </a:r>
            <a:r>
              <a:rPr lang="ru-RU" sz="1200" b="0" i="0" u="none" strike="noStrike" kern="1200" dirty="0">
                <a:solidFill>
                  <a:schemeClr val="tx1"/>
                </a:solidFill>
                <a:latin typeface="+mn-lt"/>
                <a:ea typeface="+mn-ea"/>
                <a:cs typeface="+mn-cs"/>
                <a:hlinkClick r:id="rId3"/>
              </a:rPr>
              <a:t> </a:t>
            </a:r>
            <a:r>
              <a:rPr lang="ru-RU" sz="1200" b="0" i="0" u="none" strike="noStrike" kern="1200" dirty="0" err="1">
                <a:solidFill>
                  <a:schemeClr val="tx1"/>
                </a:solidFill>
                <a:latin typeface="+mn-lt"/>
                <a:ea typeface="+mn-ea"/>
                <a:cs typeface="+mn-cs"/>
                <a:hlinkClick r:id="rId3"/>
              </a:rPr>
              <a:t>Європейського</a:t>
            </a:r>
            <a:r>
              <a:rPr lang="ru-RU" sz="1200" b="0" i="0" u="none" strike="noStrike" kern="1200" dirty="0">
                <a:solidFill>
                  <a:schemeClr val="tx1"/>
                </a:solidFill>
                <a:latin typeface="+mn-lt"/>
                <a:ea typeface="+mn-ea"/>
                <a:cs typeface="+mn-cs"/>
                <a:hlinkClick r:id="rId3"/>
              </a:rPr>
              <a:t> Парламенту та Ради </a:t>
            </a:r>
            <a:r>
              <a:rPr lang="ru-RU" sz="1200" b="0" i="0" u="none" strike="noStrike" kern="1200" dirty="0" err="1">
                <a:solidFill>
                  <a:schemeClr val="tx1"/>
                </a:solidFill>
                <a:latin typeface="+mn-lt"/>
                <a:ea typeface="+mn-ea"/>
                <a:cs typeface="+mn-cs"/>
                <a:hlinkClick r:id="rId3"/>
              </a:rPr>
              <a:t>Європи</a:t>
            </a:r>
            <a:r>
              <a:rPr lang="ru-RU" sz="1200" b="0" i="0" u="none" strike="noStrike" kern="1200" dirty="0">
                <a:solidFill>
                  <a:schemeClr val="tx1"/>
                </a:solidFill>
                <a:latin typeface="+mn-lt"/>
                <a:ea typeface="+mn-ea"/>
                <a:cs typeface="+mn-cs"/>
                <a:hlinkClick r:id="rId3"/>
              </a:rPr>
              <a:t> </a:t>
            </a:r>
            <a:r>
              <a:rPr lang="ru-RU" sz="1200" b="0" i="0" u="none" strike="noStrike" kern="1200" dirty="0" err="1">
                <a:solidFill>
                  <a:schemeClr val="tx1"/>
                </a:solidFill>
                <a:latin typeface="+mn-lt"/>
                <a:ea typeface="+mn-ea"/>
                <a:cs typeface="+mn-cs"/>
                <a:hlinkClick r:id="rId3"/>
              </a:rPr>
              <a:t>щодо</a:t>
            </a:r>
            <a:r>
              <a:rPr lang="ru-RU" sz="1200" b="0" i="0" u="none" strike="noStrike" kern="1200" dirty="0">
                <a:solidFill>
                  <a:schemeClr val="tx1"/>
                </a:solidFill>
                <a:latin typeface="+mn-lt"/>
                <a:ea typeface="+mn-ea"/>
                <a:cs typeface="+mn-cs"/>
                <a:hlinkClick r:id="rId3"/>
              </a:rPr>
              <a:t> </a:t>
            </a:r>
            <a:r>
              <a:rPr lang="ru-RU" sz="1200" b="0" i="0" u="none" strike="noStrike" kern="1200" dirty="0" err="1">
                <a:solidFill>
                  <a:schemeClr val="tx1"/>
                </a:solidFill>
                <a:latin typeface="+mn-lt"/>
                <a:ea typeface="+mn-ea"/>
                <a:cs typeface="+mn-cs"/>
                <a:hlinkClick r:id="rId3"/>
              </a:rPr>
              <a:t>формування</a:t>
            </a:r>
            <a:r>
              <a:rPr lang="ru-RU" sz="1200" b="0" i="0" u="none" strike="noStrike" kern="1200" dirty="0">
                <a:solidFill>
                  <a:schemeClr val="tx1"/>
                </a:solidFill>
                <a:latin typeface="+mn-lt"/>
                <a:ea typeface="+mn-ea"/>
                <a:cs typeface="+mn-cs"/>
                <a:hlinkClick r:id="rId3"/>
              </a:rPr>
              <a:t> </a:t>
            </a:r>
            <a:r>
              <a:rPr lang="ru-RU" sz="1200" b="0" i="0" u="none" strike="noStrike" kern="1200" dirty="0" err="1">
                <a:solidFill>
                  <a:schemeClr val="tx1"/>
                </a:solidFill>
                <a:latin typeface="+mn-lt"/>
                <a:ea typeface="+mn-ea"/>
                <a:cs typeface="+mn-cs"/>
                <a:hlinkClick r:id="rId3"/>
              </a:rPr>
              <a:t>ключових</a:t>
            </a:r>
            <a:r>
              <a:rPr lang="ru-RU" sz="1200" b="0" i="0" u="none" strike="noStrike" kern="1200" dirty="0">
                <a:solidFill>
                  <a:schemeClr val="tx1"/>
                </a:solidFill>
                <a:latin typeface="+mn-lt"/>
                <a:ea typeface="+mn-ea"/>
                <a:cs typeface="+mn-cs"/>
                <a:hlinkClick r:id="rId3"/>
              </a:rPr>
              <a:t> компетентностей </a:t>
            </a:r>
            <a:r>
              <a:rPr lang="ru-RU" sz="1200" b="0" i="0" u="none" strike="noStrike" kern="1200" dirty="0" err="1">
                <a:solidFill>
                  <a:schemeClr val="tx1"/>
                </a:solidFill>
                <a:latin typeface="+mn-lt"/>
                <a:ea typeface="+mn-ea"/>
                <a:cs typeface="+mn-cs"/>
                <a:hlinkClick r:id="rId3"/>
              </a:rPr>
              <a:t>освіти</a:t>
            </a:r>
            <a:r>
              <a:rPr lang="ru-RU" sz="1200" b="0" i="0" u="none" strike="noStrike" kern="1200" dirty="0">
                <a:solidFill>
                  <a:schemeClr val="tx1"/>
                </a:solidFill>
                <a:latin typeface="+mn-lt"/>
                <a:ea typeface="+mn-ea"/>
                <a:cs typeface="+mn-cs"/>
                <a:hlinkClick r:id="rId3"/>
              </a:rPr>
              <a:t> </a:t>
            </a:r>
            <a:r>
              <a:rPr lang="ru-RU" sz="1200" b="0" i="0" u="none" strike="noStrike" kern="1200" dirty="0" err="1">
                <a:solidFill>
                  <a:schemeClr val="tx1"/>
                </a:solidFill>
                <a:latin typeface="+mn-lt"/>
                <a:ea typeface="+mn-ea"/>
                <a:cs typeface="+mn-cs"/>
                <a:hlinkClick r:id="rId3"/>
              </a:rPr>
              <a:t>впродовж</a:t>
            </a:r>
            <a:r>
              <a:rPr lang="ru-RU" sz="1200" b="0" i="0" u="none" strike="noStrike" kern="1200" dirty="0">
                <a:solidFill>
                  <a:schemeClr val="tx1"/>
                </a:solidFill>
                <a:latin typeface="+mn-lt"/>
                <a:ea typeface="+mn-ea"/>
                <a:cs typeface="+mn-cs"/>
                <a:hlinkClick r:id="rId3"/>
              </a:rPr>
              <a:t> </a:t>
            </a:r>
            <a:r>
              <a:rPr lang="ru-RU" sz="1200" b="0" i="0" u="none" strike="noStrike" kern="1200" dirty="0" err="1">
                <a:solidFill>
                  <a:schemeClr val="tx1"/>
                </a:solidFill>
                <a:latin typeface="+mn-lt"/>
                <a:ea typeface="+mn-ea"/>
                <a:cs typeface="+mn-cs"/>
                <a:hlinkClick r:id="rId3"/>
              </a:rPr>
              <a:t>життя</a:t>
            </a:r>
            <a:r>
              <a:rPr lang="ru-RU" sz="1200" b="0" i="0" kern="1200" dirty="0">
                <a:solidFill>
                  <a:schemeClr val="tx1"/>
                </a:solidFill>
                <a:latin typeface="+mn-lt"/>
                <a:ea typeface="+mn-ea"/>
                <a:cs typeface="+mn-cs"/>
              </a:rPr>
              <a:t>» (</a:t>
            </a:r>
            <a:r>
              <a:rPr lang="ru-RU" sz="1200" b="0" i="0" kern="1200" dirty="0" err="1">
                <a:solidFill>
                  <a:schemeClr val="tx1"/>
                </a:solidFill>
                <a:latin typeface="+mn-lt"/>
                <a:ea typeface="+mn-ea"/>
                <a:cs typeface="+mn-cs"/>
              </a:rPr>
              <a:t>від</a:t>
            </a:r>
            <a:r>
              <a:rPr lang="ru-RU" sz="1200" b="0" i="0" kern="1200" dirty="0">
                <a:solidFill>
                  <a:schemeClr val="tx1"/>
                </a:solidFill>
                <a:latin typeface="+mn-lt"/>
                <a:ea typeface="+mn-ea"/>
                <a:cs typeface="+mn-cs"/>
              </a:rPr>
              <a:t> 18.12.2006 р.):</a:t>
            </a:r>
            <a:endParaRPr lang="ru-RU" dirty="0"/>
          </a:p>
        </p:txBody>
      </p:sp>
      <p:sp>
        <p:nvSpPr>
          <p:cNvPr id="4" name="Номер слайда 3"/>
          <p:cNvSpPr>
            <a:spLocks noGrp="1"/>
          </p:cNvSpPr>
          <p:nvPr>
            <p:ph type="sldNum" sz="quarter" idx="10"/>
          </p:nvPr>
        </p:nvSpPr>
        <p:spPr/>
        <p:txBody>
          <a:bodyPr/>
          <a:lstStyle/>
          <a:p>
            <a:fld id="{17780C30-CB0D-4DB5-BF70-F4CFD7E8FC05}" type="slidenum">
              <a:rPr lang="ru-RU" smtClean="0"/>
              <a:pPr/>
              <a:t>7</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err="1"/>
              <a:t>узей</a:t>
            </a:r>
            <a:r>
              <a:rPr lang="ru-RU" dirty="0"/>
              <a:t> в </a:t>
            </a:r>
            <a:r>
              <a:rPr lang="ru-RU" dirty="0" err="1"/>
              <a:t>їх</a:t>
            </a:r>
            <a:r>
              <a:rPr lang="ru-RU" dirty="0"/>
              <a:t> </a:t>
            </a:r>
            <a:r>
              <a:rPr lang="ru-RU" dirty="0" err="1"/>
              <a:t>інтегрованій</a:t>
            </a:r>
            <a:r>
              <a:rPr lang="ru-RU" dirty="0"/>
              <a:t> </a:t>
            </a:r>
            <a:r>
              <a:rPr lang="ru-RU" dirty="0" err="1"/>
              <a:t>суті</a:t>
            </a:r>
            <a:r>
              <a:rPr lang="ru-RU" dirty="0"/>
              <a:t>, а </a:t>
            </a:r>
            <a:r>
              <a:rPr lang="ru-RU" dirty="0" err="1"/>
              <a:t>саме</a:t>
            </a:r>
            <a:r>
              <a:rPr lang="ru-RU" b="1" dirty="0"/>
              <a:t>: «Людина» (</a:t>
            </a:r>
            <a:r>
              <a:rPr lang="ru-RU" b="1" dirty="0" err="1"/>
              <a:t>людина</a:t>
            </a:r>
            <a:r>
              <a:rPr lang="ru-RU" b="1" dirty="0"/>
              <a:t> – </a:t>
            </a:r>
            <a:r>
              <a:rPr lang="ru-RU" b="1" dirty="0" err="1"/>
              <a:t>частина</a:t>
            </a:r>
            <a:r>
              <a:rPr lang="ru-RU" b="1" dirty="0"/>
              <a:t> </a:t>
            </a:r>
            <a:r>
              <a:rPr lang="ru-RU" b="1" dirty="0" err="1"/>
              <a:t>природи</a:t>
            </a:r>
            <a:r>
              <a:rPr lang="ru-RU" b="1" dirty="0"/>
              <a:t> </a:t>
            </a:r>
            <a:r>
              <a:rPr lang="ru-RU" dirty="0" err="1"/>
              <a:t>і</a:t>
            </a:r>
            <a:r>
              <a:rPr lang="ru-RU" dirty="0"/>
              <a:t> </a:t>
            </a:r>
            <a:r>
              <a:rPr lang="ru-RU" dirty="0" err="1"/>
              <a:t>суспільства</a:t>
            </a:r>
            <a:r>
              <a:rPr lang="ru-RU" dirty="0"/>
              <a:t>, </a:t>
            </a:r>
            <a:r>
              <a:rPr lang="ru-RU" dirty="0" err="1"/>
              <a:t>пізнання</a:t>
            </a:r>
            <a:r>
              <a:rPr lang="ru-RU" dirty="0"/>
              <a:t> себе, </a:t>
            </a:r>
            <a:r>
              <a:rPr lang="ru-RU" dirty="0" err="1"/>
              <a:t>своїх</a:t>
            </a:r>
            <a:r>
              <a:rPr lang="ru-RU" dirty="0"/>
              <a:t> </a:t>
            </a:r>
            <a:r>
              <a:rPr lang="ru-RU" dirty="0" err="1"/>
              <a:t>можливостей</a:t>
            </a:r>
            <a:r>
              <a:rPr lang="ru-RU" dirty="0"/>
              <a:t>; здорова </a:t>
            </a:r>
            <a:r>
              <a:rPr lang="ru-RU" dirty="0" err="1"/>
              <a:t>і</a:t>
            </a:r>
            <a:r>
              <a:rPr lang="ru-RU" dirty="0"/>
              <a:t> </a:t>
            </a:r>
            <a:r>
              <a:rPr lang="ru-RU" dirty="0" err="1"/>
              <a:t>безпечна</a:t>
            </a:r>
            <a:r>
              <a:rPr lang="ru-RU" dirty="0"/>
              <a:t> </a:t>
            </a:r>
            <a:r>
              <a:rPr lang="ru-RU" dirty="0" err="1"/>
              <a:t>поведінка</a:t>
            </a:r>
            <a:r>
              <a:rPr lang="ru-RU" dirty="0"/>
              <a:t>); «Людина </a:t>
            </a:r>
            <a:r>
              <a:rPr lang="ru-RU" dirty="0" err="1"/>
              <a:t>серед</a:t>
            </a:r>
            <a:r>
              <a:rPr lang="ru-RU" dirty="0"/>
              <a:t> людей» (</a:t>
            </a:r>
            <a:r>
              <a:rPr lang="ru-RU" dirty="0" err="1"/>
              <a:t>соціальні</a:t>
            </a:r>
            <a:r>
              <a:rPr lang="ru-RU" dirty="0"/>
              <a:t> </a:t>
            </a:r>
            <a:r>
              <a:rPr lang="ru-RU" dirty="0" err="1"/>
              <a:t>ролі</a:t>
            </a:r>
            <a:r>
              <a:rPr lang="ru-RU" dirty="0"/>
              <a:t> (школяр, член </a:t>
            </a:r>
            <a:r>
              <a:rPr lang="ru-RU" dirty="0" err="1"/>
              <a:t>сім’ї</a:t>
            </a:r>
            <a:r>
              <a:rPr lang="ru-RU" dirty="0"/>
              <a:t> </a:t>
            </a:r>
            <a:r>
              <a:rPr lang="ru-RU" dirty="0" err="1"/>
              <a:t>і</a:t>
            </a:r>
            <a:r>
              <a:rPr lang="ru-RU" dirty="0"/>
              <a:t> </a:t>
            </a:r>
            <a:r>
              <a:rPr lang="ru-RU" dirty="0" err="1"/>
              <a:t>громади</a:t>
            </a:r>
            <a:r>
              <a:rPr lang="ru-RU" dirty="0"/>
              <a:t>), </a:t>
            </a:r>
            <a:r>
              <a:rPr lang="ru-RU" dirty="0" err="1"/>
              <a:t>стандарти</a:t>
            </a:r>
            <a:r>
              <a:rPr lang="ru-RU" dirty="0"/>
              <a:t> </a:t>
            </a:r>
            <a:r>
              <a:rPr lang="ru-RU" dirty="0" err="1"/>
              <a:t>поведінки</a:t>
            </a:r>
            <a:r>
              <a:rPr lang="ru-RU" dirty="0"/>
              <a:t> в </a:t>
            </a:r>
            <a:r>
              <a:rPr lang="ru-RU" dirty="0" err="1"/>
              <a:t>сім'ї</a:t>
            </a:r>
            <a:r>
              <a:rPr lang="ru-RU" dirty="0"/>
              <a:t>, </a:t>
            </a:r>
            <a:r>
              <a:rPr lang="ru-RU" dirty="0" err="1"/>
              <a:t>в</a:t>
            </a:r>
            <a:r>
              <a:rPr lang="ru-RU" dirty="0"/>
              <a:t> </a:t>
            </a:r>
            <a:r>
              <a:rPr lang="ru-RU" dirty="0" err="1"/>
              <a:t>школі</a:t>
            </a:r>
            <a:r>
              <a:rPr lang="ru-RU" dirty="0"/>
              <a:t>, </a:t>
            </a:r>
            <a:r>
              <a:rPr lang="ru-RU" dirty="0" err="1"/>
              <a:t>в</a:t>
            </a:r>
            <a:r>
              <a:rPr lang="ru-RU" dirty="0"/>
              <a:t> </a:t>
            </a:r>
            <a:r>
              <a:rPr lang="ru-RU" dirty="0" err="1"/>
              <a:t>громадських</a:t>
            </a:r>
            <a:r>
              <a:rPr lang="ru-RU" dirty="0"/>
              <a:t> </a:t>
            </a:r>
            <a:r>
              <a:rPr lang="ru-RU" dirty="0" err="1"/>
              <a:t>місцях</a:t>
            </a:r>
            <a:r>
              <a:rPr lang="ru-RU" dirty="0"/>
              <a:t>; </a:t>
            </a:r>
            <a:r>
              <a:rPr lang="ru-RU" dirty="0" err="1"/>
              <a:t>моральні</a:t>
            </a:r>
            <a:r>
              <a:rPr lang="ru-RU" dirty="0"/>
              <a:t> </a:t>
            </a:r>
            <a:r>
              <a:rPr lang="ru-RU" dirty="0" err="1"/>
              <a:t>норми</a:t>
            </a:r>
            <a:r>
              <a:rPr lang="ru-RU" dirty="0"/>
              <a:t>; </a:t>
            </a:r>
            <a:r>
              <a:rPr lang="ru-RU" dirty="0" err="1"/>
              <a:t>навички</a:t>
            </a:r>
            <a:r>
              <a:rPr lang="ru-RU" dirty="0"/>
              <a:t> </a:t>
            </a:r>
            <a:r>
              <a:rPr lang="ru-RU" dirty="0" err="1"/>
              <a:t>співжиття</a:t>
            </a:r>
            <a:r>
              <a:rPr lang="ru-RU" dirty="0"/>
              <a:t> </a:t>
            </a:r>
            <a:r>
              <a:rPr lang="ru-RU" dirty="0" err="1"/>
              <a:t>і</a:t>
            </a:r>
            <a:r>
              <a:rPr lang="ru-RU" dirty="0"/>
              <a:t> </a:t>
            </a:r>
            <a:r>
              <a:rPr lang="ru-RU" dirty="0" err="1"/>
              <a:t>співпраці</a:t>
            </a:r>
            <a:r>
              <a:rPr lang="ru-RU" dirty="0"/>
              <a:t>, </a:t>
            </a:r>
            <a:r>
              <a:rPr lang="ru-RU" dirty="0" err="1"/>
              <a:t>соціальні</a:t>
            </a:r>
            <a:r>
              <a:rPr lang="ru-RU" dirty="0"/>
              <a:t> </a:t>
            </a:r>
            <a:r>
              <a:rPr lang="ru-RU" dirty="0" err="1"/>
              <a:t>зв’язки</a:t>
            </a:r>
            <a:r>
              <a:rPr lang="ru-RU" dirty="0"/>
              <a:t> </a:t>
            </a:r>
            <a:r>
              <a:rPr lang="ru-RU" dirty="0" err="1"/>
              <a:t>між</a:t>
            </a:r>
            <a:r>
              <a:rPr lang="ru-RU" dirty="0"/>
              <a:t> людьми у </a:t>
            </a:r>
            <a:r>
              <a:rPr lang="ru-RU" dirty="0" err="1"/>
              <a:t>процесі</a:t>
            </a:r>
            <a:r>
              <a:rPr lang="ru-RU" dirty="0"/>
              <a:t> </a:t>
            </a:r>
            <a:r>
              <a:rPr lang="ru-RU" dirty="0" err="1"/>
              <a:t>виконання</a:t>
            </a:r>
            <a:r>
              <a:rPr lang="ru-RU" dirty="0"/>
              <a:t> </a:t>
            </a:r>
            <a:r>
              <a:rPr lang="ru-RU" dirty="0" err="1"/>
              <a:t>соціальних</a:t>
            </a:r>
            <a:r>
              <a:rPr lang="ru-RU" dirty="0"/>
              <a:t> ролей); «Людина в </a:t>
            </a:r>
            <a:r>
              <a:rPr lang="ru-RU" dirty="0" err="1"/>
              <a:t>суспільстві</a:t>
            </a:r>
            <a:r>
              <a:rPr lang="ru-RU" dirty="0"/>
              <a:t>» (</a:t>
            </a:r>
            <a:r>
              <a:rPr lang="ru-RU" dirty="0" err="1"/>
              <a:t>громадянські</a:t>
            </a:r>
            <a:r>
              <a:rPr lang="ru-RU" dirty="0"/>
              <a:t> права та </a:t>
            </a:r>
            <a:r>
              <a:rPr lang="ru-RU" dirty="0" err="1"/>
              <a:t>обов’язки</a:t>
            </a:r>
            <a:r>
              <a:rPr lang="ru-RU" dirty="0"/>
              <a:t> як члена </a:t>
            </a:r>
            <a:r>
              <a:rPr lang="ru-RU" dirty="0" err="1"/>
              <a:t>суспільства</a:t>
            </a:r>
            <a:r>
              <a:rPr lang="ru-RU" dirty="0"/>
              <a:t> </a:t>
            </a:r>
            <a:r>
              <a:rPr lang="ru-RU" dirty="0" err="1"/>
              <a:t>і</a:t>
            </a:r>
            <a:r>
              <a:rPr lang="ru-RU" dirty="0"/>
              <a:t> </a:t>
            </a:r>
            <a:r>
              <a:rPr lang="ru-RU" dirty="0" err="1"/>
              <a:t>громадянина</a:t>
            </a:r>
            <a:r>
              <a:rPr lang="ru-RU" dirty="0"/>
              <a:t> </a:t>
            </a:r>
            <a:r>
              <a:rPr lang="ru-RU" dirty="0" err="1"/>
              <a:t>України</a:t>
            </a:r>
            <a:r>
              <a:rPr lang="ru-RU" dirty="0"/>
              <a:t>. </a:t>
            </a:r>
            <a:r>
              <a:rPr lang="ru-RU" dirty="0" err="1"/>
              <a:t>Пізнання</a:t>
            </a:r>
            <a:r>
              <a:rPr lang="ru-RU" dirty="0"/>
              <a:t> </a:t>
            </a:r>
            <a:r>
              <a:rPr lang="ru-RU" dirty="0" err="1"/>
              <a:t>свого</a:t>
            </a:r>
            <a:r>
              <a:rPr lang="ru-RU" dirty="0"/>
              <a:t> краю, </a:t>
            </a:r>
            <a:r>
              <a:rPr lang="ru-RU" dirty="0" err="1"/>
              <a:t>історії</a:t>
            </a:r>
            <a:r>
              <a:rPr lang="ru-RU" dirty="0"/>
              <a:t>, </a:t>
            </a:r>
            <a:r>
              <a:rPr lang="ru-RU" dirty="0" err="1"/>
              <a:t>символів</a:t>
            </a:r>
            <a:r>
              <a:rPr lang="ru-RU" dirty="0"/>
              <a:t> </a:t>
            </a:r>
            <a:r>
              <a:rPr lang="ru-RU" dirty="0" err="1"/>
              <a:t>держави</a:t>
            </a:r>
            <a:r>
              <a:rPr lang="ru-RU" dirty="0"/>
              <a:t>. </a:t>
            </a:r>
            <a:r>
              <a:rPr lang="ru-RU" dirty="0" err="1"/>
              <a:t>Внесок</a:t>
            </a:r>
            <a:r>
              <a:rPr lang="ru-RU" dirty="0"/>
              <a:t> </a:t>
            </a:r>
            <a:r>
              <a:rPr lang="ru-RU" dirty="0" err="1"/>
              <a:t>українців</a:t>
            </a:r>
            <a:r>
              <a:rPr lang="ru-RU" dirty="0"/>
              <a:t> у </a:t>
            </a:r>
            <a:r>
              <a:rPr lang="ru-RU" dirty="0" err="1"/>
              <a:t>світові</a:t>
            </a:r>
            <a:r>
              <a:rPr lang="ru-RU" dirty="0"/>
              <a:t> </a:t>
            </a:r>
            <a:r>
              <a:rPr lang="ru-RU" dirty="0" err="1"/>
              <a:t>досягнення</a:t>
            </a:r>
            <a:r>
              <a:rPr lang="ru-RU" dirty="0"/>
              <a:t>); «Людина </a:t>
            </a:r>
            <a:r>
              <a:rPr lang="ru-RU" dirty="0" err="1"/>
              <a:t>і</a:t>
            </a:r>
            <a:r>
              <a:rPr lang="ru-RU" dirty="0"/>
              <a:t> </a:t>
            </a:r>
            <a:r>
              <a:rPr lang="ru-RU" dirty="0" err="1"/>
              <a:t>світ</a:t>
            </a:r>
            <a:r>
              <a:rPr lang="ru-RU" dirty="0"/>
              <a:t>» (Земля – </a:t>
            </a:r>
            <a:r>
              <a:rPr lang="ru-RU" dirty="0" err="1"/>
              <a:t>спільний</a:t>
            </a:r>
            <a:r>
              <a:rPr lang="ru-RU" dirty="0"/>
              <a:t> </a:t>
            </a:r>
            <a:r>
              <a:rPr lang="ru-RU" dirty="0" err="1"/>
              <a:t>дім</a:t>
            </a:r>
            <a:r>
              <a:rPr lang="ru-RU" dirty="0"/>
              <a:t> для </a:t>
            </a:r>
            <a:r>
              <a:rPr lang="ru-RU" dirty="0" err="1"/>
              <a:t>всіх</a:t>
            </a:r>
            <a:r>
              <a:rPr lang="ru-RU" dirty="0"/>
              <a:t> людей; </a:t>
            </a:r>
            <a:r>
              <a:rPr lang="ru-RU" dirty="0" err="1"/>
              <a:t>толерантне</a:t>
            </a:r>
            <a:r>
              <a:rPr lang="ru-RU" dirty="0"/>
              <a:t> </a:t>
            </a:r>
            <a:r>
              <a:rPr lang="ru-RU" dirty="0" err="1"/>
              <a:t>ставлення</a:t>
            </a:r>
            <a:r>
              <a:rPr lang="ru-RU" dirty="0"/>
              <a:t> до </a:t>
            </a:r>
            <a:r>
              <a:rPr lang="ru-RU" dirty="0" err="1"/>
              <a:t>різноманітності</a:t>
            </a:r>
            <a:r>
              <a:rPr lang="ru-RU" dirty="0"/>
              <a:t> </a:t>
            </a:r>
            <a:r>
              <a:rPr lang="ru-RU" dirty="0" err="1"/>
              <a:t>світу</a:t>
            </a:r>
            <a:r>
              <a:rPr lang="ru-RU" dirty="0"/>
              <a:t> людей, культур, </a:t>
            </a:r>
            <a:r>
              <a:rPr lang="ru-RU" dirty="0" err="1"/>
              <a:t>звичаїв</a:t>
            </a:r>
            <a:r>
              <a:rPr lang="ru-RU" dirty="0"/>
              <a:t>; </a:t>
            </a:r>
            <a:r>
              <a:rPr lang="ru-RU" dirty="0" err="1"/>
              <a:t>залежність</a:t>
            </a:r>
            <a:r>
              <a:rPr lang="ru-RU" dirty="0"/>
              <a:t> стану </a:t>
            </a:r>
            <a:r>
              <a:rPr lang="ru-RU" dirty="0" err="1"/>
              <a:t>довкілля</a:t>
            </a:r>
            <a:r>
              <a:rPr lang="ru-RU" dirty="0"/>
              <a:t> </a:t>
            </a:r>
            <a:r>
              <a:rPr lang="ru-RU" dirty="0" err="1"/>
              <a:t>від</a:t>
            </a:r>
            <a:r>
              <a:rPr lang="ru-RU" dirty="0"/>
              <a:t> </a:t>
            </a:r>
            <a:r>
              <a:rPr lang="ru-RU" dirty="0" err="1"/>
              <a:t>поведінки</a:t>
            </a:r>
            <a:r>
              <a:rPr lang="ru-RU" dirty="0"/>
              <a:t> </a:t>
            </a:r>
            <a:r>
              <a:rPr lang="ru-RU" dirty="0" err="1"/>
              <a:t>всіх</a:t>
            </a:r>
            <a:r>
              <a:rPr lang="ru-RU" dirty="0"/>
              <a:t> людей); «Природа» (</a:t>
            </a:r>
            <a:r>
              <a:rPr lang="ru-RU" dirty="0" err="1"/>
              <a:t>різноманітність</a:t>
            </a:r>
            <a:r>
              <a:rPr lang="ru-RU" dirty="0"/>
              <a:t> </a:t>
            </a:r>
            <a:r>
              <a:rPr lang="ru-RU" dirty="0" err="1"/>
              <a:t>природи</a:t>
            </a:r>
            <a:r>
              <a:rPr lang="ru-RU" dirty="0"/>
              <a:t>; </a:t>
            </a:r>
            <a:r>
              <a:rPr lang="ru-RU" dirty="0" err="1"/>
              <a:t>методи</a:t>
            </a:r>
            <a:r>
              <a:rPr lang="ru-RU" dirty="0"/>
              <a:t> </a:t>
            </a:r>
            <a:r>
              <a:rPr lang="ru-RU" dirty="0" err="1"/>
              <a:t>дослідження</a:t>
            </a:r>
            <a:r>
              <a:rPr lang="ru-RU" dirty="0"/>
              <a:t> </a:t>
            </a:r>
            <a:r>
              <a:rPr lang="ru-RU" dirty="0" err="1"/>
              <a:t>природи</a:t>
            </a:r>
            <a:r>
              <a:rPr lang="ru-RU" dirty="0"/>
              <a:t>; </a:t>
            </a:r>
            <a:r>
              <a:rPr lang="ru-RU" dirty="0" err="1"/>
              <a:t>нежива</a:t>
            </a:r>
            <a:r>
              <a:rPr lang="ru-RU" dirty="0"/>
              <a:t> </a:t>
            </a:r>
            <a:r>
              <a:rPr lang="ru-RU" dirty="0" err="1"/>
              <a:t>і</a:t>
            </a:r>
            <a:r>
              <a:rPr lang="ru-RU" dirty="0"/>
              <a:t> жива природа; </a:t>
            </a:r>
            <a:r>
              <a:rPr lang="ru-RU" dirty="0" err="1"/>
              <a:t>зв’язки</a:t>
            </a:r>
            <a:r>
              <a:rPr lang="ru-RU" dirty="0"/>
              <a:t> у </a:t>
            </a:r>
            <a:r>
              <a:rPr lang="ru-RU" dirty="0" err="1"/>
              <a:t>природі</a:t>
            </a:r>
            <a:r>
              <a:rPr lang="ru-RU" dirty="0"/>
              <a:t>; природа </a:t>
            </a:r>
            <a:r>
              <a:rPr lang="ru-RU" dirty="0" err="1"/>
              <a:t>Землі</a:t>
            </a:r>
            <a:r>
              <a:rPr lang="ru-RU" dirty="0"/>
              <a:t>; </a:t>
            </a:r>
            <a:r>
              <a:rPr lang="ru-RU" dirty="0" err="1"/>
              <a:t>природа</a:t>
            </a:r>
            <a:r>
              <a:rPr lang="ru-RU" dirty="0"/>
              <a:t> </a:t>
            </a:r>
            <a:r>
              <a:rPr lang="ru-RU" dirty="0" err="1"/>
              <a:t>України</a:t>
            </a:r>
            <a:r>
              <a:rPr lang="ru-RU" dirty="0"/>
              <a:t>). «Людина </a:t>
            </a:r>
            <a:r>
              <a:rPr lang="ru-RU" dirty="0" err="1"/>
              <a:t>і</a:t>
            </a:r>
            <a:r>
              <a:rPr lang="ru-RU" dirty="0"/>
              <a:t> природа» (</a:t>
            </a:r>
            <a:r>
              <a:rPr lang="ru-RU" dirty="0" err="1"/>
              <a:t>взаємозв'язки</a:t>
            </a:r>
            <a:r>
              <a:rPr lang="ru-RU" dirty="0"/>
              <a:t> </a:t>
            </a:r>
            <a:r>
              <a:rPr lang="ru-RU" dirty="0" err="1"/>
              <a:t>людини</a:t>
            </a:r>
            <a:r>
              <a:rPr lang="ru-RU" dirty="0"/>
              <a:t> </a:t>
            </a:r>
            <a:r>
              <a:rPr lang="ru-RU" dirty="0" err="1"/>
              <a:t>і</a:t>
            </a:r>
            <a:r>
              <a:rPr lang="ru-RU" dirty="0"/>
              <a:t> </a:t>
            </a:r>
            <a:r>
              <a:rPr lang="ru-RU" dirty="0" err="1"/>
              <a:t>природи</a:t>
            </a:r>
            <a:r>
              <a:rPr lang="ru-RU" dirty="0"/>
              <a:t>; </a:t>
            </a:r>
            <a:r>
              <a:rPr lang="ru-RU" dirty="0" err="1"/>
              <a:t>використання</a:t>
            </a:r>
            <a:r>
              <a:rPr lang="ru-RU" dirty="0"/>
              <a:t> </a:t>
            </a:r>
            <a:r>
              <a:rPr lang="ru-RU" dirty="0" err="1"/>
              <a:t>людиною</a:t>
            </a:r>
            <a:r>
              <a:rPr lang="ru-RU" dirty="0"/>
              <a:t> </a:t>
            </a:r>
            <a:r>
              <a:rPr lang="ru-RU" dirty="0" err="1"/>
              <a:t>природничих</a:t>
            </a:r>
            <a:r>
              <a:rPr lang="ru-RU" dirty="0"/>
              <a:t> </a:t>
            </a:r>
            <a:r>
              <a:rPr lang="ru-RU" dirty="0" err="1"/>
              <a:t>знань</a:t>
            </a:r>
            <a:r>
              <a:rPr lang="ru-RU" dirty="0"/>
              <a:t>, </a:t>
            </a:r>
            <a:r>
              <a:rPr lang="ru-RU" dirty="0" err="1"/>
              <a:t>матеріалів</a:t>
            </a:r>
            <a:r>
              <a:rPr lang="ru-RU" dirty="0"/>
              <a:t>, </a:t>
            </a:r>
            <a:r>
              <a:rPr lang="ru-RU" dirty="0" err="1"/>
              <a:t>виробів</a:t>
            </a:r>
            <a:r>
              <a:rPr lang="ru-RU" dirty="0"/>
              <a:t> </a:t>
            </a:r>
            <a:r>
              <a:rPr lang="ru-RU" dirty="0" err="1"/>
              <a:t>і</a:t>
            </a:r>
            <a:r>
              <a:rPr lang="ru-RU" dirty="0"/>
              <a:t> </a:t>
            </a:r>
            <a:r>
              <a:rPr lang="ru-RU" dirty="0" err="1"/>
              <a:t>технологій</a:t>
            </a:r>
            <a:r>
              <a:rPr lang="ru-RU" dirty="0"/>
              <a:t>; </a:t>
            </a:r>
            <a:r>
              <a:rPr lang="ru-RU" dirty="0" err="1"/>
              <a:t>відповідальна</a:t>
            </a:r>
            <a:r>
              <a:rPr lang="ru-RU" dirty="0"/>
              <a:t> </a:t>
            </a:r>
            <a:r>
              <a:rPr lang="ru-RU" dirty="0" err="1"/>
              <a:t>діяльність</a:t>
            </a:r>
            <a:r>
              <a:rPr lang="ru-RU" dirty="0"/>
              <a:t> </a:t>
            </a:r>
            <a:r>
              <a:rPr lang="ru-RU" dirty="0" err="1"/>
              <a:t>людини</a:t>
            </a:r>
            <a:r>
              <a:rPr lang="ru-RU" dirty="0"/>
              <a:t> у </a:t>
            </a:r>
            <a:r>
              <a:rPr lang="ru-RU" dirty="0" err="1"/>
              <a:t>природі</a:t>
            </a:r>
            <a:r>
              <a:rPr lang="ru-RU" dirty="0"/>
              <a:t>; правила </a:t>
            </a:r>
            <a:r>
              <a:rPr lang="ru-RU" dirty="0" err="1"/>
              <a:t>поведінки</a:t>
            </a:r>
            <a:r>
              <a:rPr lang="ru-RU" dirty="0"/>
              <a:t> в </a:t>
            </a:r>
            <a:r>
              <a:rPr lang="ru-RU" dirty="0" err="1"/>
              <a:t>природі</a:t>
            </a:r>
            <a:r>
              <a:rPr lang="ru-RU" dirty="0"/>
              <a:t>; участь </a:t>
            </a:r>
            <a:r>
              <a:rPr lang="ru-RU" dirty="0" err="1"/>
              <a:t>дітей</a:t>
            </a:r>
            <a:r>
              <a:rPr lang="ru-RU" dirty="0"/>
              <a:t> в </a:t>
            </a:r>
            <a:r>
              <a:rPr lang="ru-RU" dirty="0" err="1"/>
              <a:t>природоохоронній</a:t>
            </a:r>
            <a:r>
              <a:rPr lang="ru-RU" dirty="0"/>
              <a:t> </a:t>
            </a:r>
            <a:r>
              <a:rPr lang="ru-RU" dirty="0" err="1"/>
              <a:t>діяльності</a:t>
            </a:r>
            <a:r>
              <a:rPr lang="ru-RU" dirty="0"/>
              <a:t>).</a:t>
            </a:r>
          </a:p>
        </p:txBody>
      </p:sp>
      <p:sp>
        <p:nvSpPr>
          <p:cNvPr id="4" name="Номер слайда 3"/>
          <p:cNvSpPr>
            <a:spLocks noGrp="1"/>
          </p:cNvSpPr>
          <p:nvPr>
            <p:ph type="sldNum" sz="quarter" idx="10"/>
          </p:nvPr>
        </p:nvSpPr>
        <p:spPr/>
        <p:txBody>
          <a:bodyPr/>
          <a:lstStyle/>
          <a:p>
            <a:fld id="{17780C30-CB0D-4DB5-BF70-F4CFD7E8FC05}" type="slidenum">
              <a:rPr lang="ru-RU" smtClean="0"/>
              <a:pPr/>
              <a:t>8</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0000" lnSpcReduction="20000"/>
          </a:bodyPr>
          <a:lstStyle/>
          <a:p>
            <a:pPr algn="just">
              <a:lnSpc>
                <a:spcPct val="107000"/>
              </a:lnSpc>
              <a:spcAft>
                <a:spcPts val="800"/>
              </a:spcAft>
            </a:pPr>
            <a:r>
              <a:rPr lang="ru-RU" sz="2800" b="0" i="0" dirty="0" err="1">
                <a:solidFill>
                  <a:srgbClr val="3F3F3F"/>
                </a:solidFill>
                <a:effectLst/>
                <a:latin typeface="Arial" panose="020B0604020202020204" pitchFamily="34" charset="0"/>
              </a:rPr>
              <a:t>Шкільні</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реформи</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які</a:t>
            </a:r>
            <a:r>
              <a:rPr lang="ru-RU" sz="2800" b="0" i="0" dirty="0">
                <a:solidFill>
                  <a:srgbClr val="3F3F3F"/>
                </a:solidFill>
                <a:effectLst/>
                <a:latin typeface="Arial" panose="020B0604020202020204" pitchFamily="34" charset="0"/>
              </a:rPr>
              <a:t> колись провела </a:t>
            </a:r>
            <a:r>
              <a:rPr lang="ru-RU" sz="2800" b="0" i="0" dirty="0" err="1">
                <a:solidFill>
                  <a:srgbClr val="3F3F3F"/>
                </a:solidFill>
                <a:effectLst/>
                <a:latin typeface="Arial" panose="020B0604020202020204" pitchFamily="34" charset="0"/>
              </a:rPr>
              <a:t>Фінляндія</a:t>
            </a:r>
            <a:r>
              <a:rPr lang="ru-RU" sz="2800" b="0" i="0" dirty="0">
                <a:solidFill>
                  <a:srgbClr val="3F3F3F"/>
                </a:solidFill>
                <a:effectLst/>
                <a:latin typeface="Arial" panose="020B0604020202020204" pitchFamily="34" charset="0"/>
              </a:rPr>
              <a:t> у </a:t>
            </a:r>
            <a:r>
              <a:rPr lang="ru-RU" sz="2800" b="0" i="0" dirty="0" err="1">
                <a:solidFill>
                  <a:srgbClr val="3F3F3F"/>
                </a:solidFill>
                <a:effectLst/>
                <a:latin typeface="Arial" panose="020B0604020202020204" pitchFamily="34" charset="0"/>
              </a:rPr>
              <a:t>своїх</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навчальних</a:t>
            </a:r>
            <a:r>
              <a:rPr lang="ru-RU" sz="2800" b="0" i="0" dirty="0">
                <a:solidFill>
                  <a:srgbClr val="3F3F3F"/>
                </a:solidFill>
                <a:effectLst/>
                <a:latin typeface="Arial" panose="020B0604020202020204" pitchFamily="34" charset="0"/>
              </a:rPr>
              <a:t> закладах, </a:t>
            </a:r>
            <a:r>
              <a:rPr lang="ru-RU" sz="2800" b="0" i="0" dirty="0" err="1">
                <a:solidFill>
                  <a:srgbClr val="3F3F3F"/>
                </a:solidFill>
                <a:effectLst/>
                <a:latin typeface="Arial" panose="020B0604020202020204" pitchFamily="34" charset="0"/>
              </a:rPr>
              <a:t>вивели</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освіту</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цієї</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країни</a:t>
            </a:r>
            <a:r>
              <a:rPr lang="ru-RU" sz="2800" b="0" i="0" dirty="0">
                <a:solidFill>
                  <a:srgbClr val="3F3F3F"/>
                </a:solidFill>
                <a:effectLst/>
                <a:latin typeface="Arial" panose="020B0604020202020204" pitchFamily="34" charset="0"/>
              </a:rPr>
              <a:t> на </a:t>
            </a:r>
            <a:r>
              <a:rPr lang="ru-RU" sz="2800" b="0" i="0" dirty="0" err="1">
                <a:solidFill>
                  <a:srgbClr val="3F3F3F"/>
                </a:solidFill>
                <a:effectLst/>
                <a:latin typeface="Arial" panose="020B0604020202020204" pitchFamily="34" charset="0"/>
              </a:rPr>
              <a:t>вищий</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рівень</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Неодноразово</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фінські</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школярі</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визнавалися</a:t>
            </a:r>
            <a:r>
              <a:rPr lang="ru-RU" sz="2800" b="0" i="0" dirty="0">
                <a:solidFill>
                  <a:srgbClr val="3F3F3F"/>
                </a:solidFill>
                <a:effectLst/>
                <a:latin typeface="Arial" panose="020B0604020202020204" pitchFamily="34" charset="0"/>
              </a:rPr>
              <a:t> одними з </a:t>
            </a:r>
            <a:r>
              <a:rPr lang="ru-RU" sz="2800" b="0" i="0" dirty="0" err="1">
                <a:solidFill>
                  <a:srgbClr val="3F3F3F"/>
                </a:solidFill>
                <a:effectLst/>
                <a:latin typeface="Arial" panose="020B0604020202020204" pitchFamily="34" charset="0"/>
              </a:rPr>
              <a:t>кращих</a:t>
            </a:r>
            <a:r>
              <a:rPr lang="ru-RU" sz="2800" b="0" i="0" dirty="0">
                <a:solidFill>
                  <a:srgbClr val="3F3F3F"/>
                </a:solidFill>
                <a:effectLst/>
                <a:latin typeface="Arial" panose="020B0604020202020204" pitchFamily="34" charset="0"/>
              </a:rPr>
              <a:t> на </a:t>
            </a:r>
            <a:r>
              <a:rPr lang="ru-RU" sz="2800" b="0" i="0" dirty="0" err="1">
                <a:solidFill>
                  <a:srgbClr val="3F3F3F"/>
                </a:solidFill>
                <a:effectLst/>
                <a:latin typeface="Arial" panose="020B0604020202020204" pitchFamily="34" charset="0"/>
              </a:rPr>
              <a:t>планеті</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показуючи</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високий</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рівень</a:t>
            </a:r>
            <a:r>
              <a:rPr lang="ru-RU" sz="2800" b="0" i="0" dirty="0">
                <a:solidFill>
                  <a:srgbClr val="3F3F3F"/>
                </a:solidFill>
                <a:effectLst/>
                <a:latin typeface="Arial" panose="020B0604020202020204" pitchFamily="34" charset="0"/>
              </a:rPr>
              <a:t> </a:t>
            </a:r>
            <a:r>
              <a:rPr lang="ru-RU" sz="2800" b="0" i="0" dirty="0" err="1">
                <a:solidFill>
                  <a:srgbClr val="3F3F3F"/>
                </a:solidFill>
                <a:effectLst/>
                <a:latin typeface="Arial" panose="020B0604020202020204" pitchFamily="34" charset="0"/>
              </a:rPr>
              <a:t>знань</a:t>
            </a:r>
            <a:r>
              <a:rPr lang="ru-RU" sz="2800" b="0" i="0" dirty="0">
                <a:solidFill>
                  <a:srgbClr val="3F3F3F"/>
                </a:solidFill>
                <a:effectLst/>
                <a:latin typeface="Arial" panose="020B0604020202020204" pitchFamily="34" charset="0"/>
              </a:rPr>
              <a:t>.</a:t>
            </a:r>
            <a:r>
              <a:rPr lang="uk-UA" sz="4000" b="0" i="0" dirty="0">
                <a:solidFill>
                  <a:srgbClr val="3F3F3F"/>
                </a:solidFill>
                <a:effectLst/>
                <a:latin typeface="Arial" panose="020B0604020202020204" pitchFamily="34" charset="0"/>
              </a:rPr>
              <a:t> На </a:t>
            </a:r>
            <a:r>
              <a:rPr lang="uk-UA" sz="4000" b="0" i="0" dirty="0" err="1">
                <a:solidFill>
                  <a:srgbClr val="3F3F3F"/>
                </a:solidFill>
                <a:effectLst/>
                <a:latin typeface="Arial" panose="020B0604020202020204" pitchFamily="34" charset="0"/>
              </a:rPr>
              <a:t>уроках</a:t>
            </a:r>
            <a:r>
              <a:rPr lang="uk-UA" sz="4000" b="0" i="0" dirty="0">
                <a:solidFill>
                  <a:srgbClr val="3F3F3F"/>
                </a:solidFill>
                <a:effectLst/>
                <a:latin typeface="Arial" panose="020B0604020202020204" pitchFamily="34" charset="0"/>
              </a:rPr>
              <a:t> учні виконують різні за складністю завдання, що відповідають їх особистим здібностям. Учитель може позайматися з дитиною індивідуально, якщо бачить, що той не справляється з програмою. Популярністю користуються кейс-</a:t>
            </a:r>
            <a:r>
              <a:rPr lang="uk-UA" sz="4000" b="0" i="0" dirty="0" err="1">
                <a:solidFill>
                  <a:srgbClr val="3F3F3F"/>
                </a:solidFill>
                <a:effectLst/>
                <a:latin typeface="Arial" panose="020B0604020202020204" pitchFamily="34" charset="0"/>
              </a:rPr>
              <a:t>уроки</a:t>
            </a:r>
            <a:r>
              <a:rPr lang="uk-UA" sz="4000" b="0" i="0" dirty="0">
                <a:solidFill>
                  <a:srgbClr val="3F3F3F"/>
                </a:solidFill>
                <a:effectLst/>
                <a:latin typeface="Arial" panose="020B0604020202020204" pitchFamily="34" charset="0"/>
              </a:rPr>
              <a:t>, інтегровані </a:t>
            </a:r>
            <a:r>
              <a:rPr lang="uk-UA" sz="4000" b="0" i="0" dirty="0" err="1">
                <a:solidFill>
                  <a:srgbClr val="3F3F3F"/>
                </a:solidFill>
                <a:effectLst/>
                <a:latin typeface="Arial" panose="020B0604020202020204" pitchFamily="34" charset="0"/>
              </a:rPr>
              <a:t>уроки</a:t>
            </a:r>
            <a:r>
              <a:rPr lang="uk-UA" sz="4000" b="0" i="0" dirty="0">
                <a:solidFill>
                  <a:srgbClr val="3F3F3F"/>
                </a:solidFill>
                <a:effectLst/>
                <a:latin typeface="Arial" panose="020B0604020202020204" pitchFamily="34" charset="0"/>
              </a:rPr>
              <a:t>.</a:t>
            </a:r>
            <a:r>
              <a:rPr lang="ru-RU" sz="2800" b="0" i="0" dirty="0">
                <a:solidFill>
                  <a:srgbClr val="3F3F3F"/>
                </a:solidFill>
                <a:effectLst/>
                <a:latin typeface="Arial" panose="020B0604020202020204" pitchFamily="34" charset="0"/>
              </a:rPr>
              <a:t> </a:t>
            </a: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учитися знати (пізнавати, вчитися);</a:t>
            </a:r>
            <a:endParaRPr lang="uk-U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учитися застосовувати знання (діяти);</a:t>
            </a:r>
            <a:endParaRPr lang="uk-U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учитися бути (жити у злагоді з собою);</a:t>
            </a:r>
            <a:endParaRPr lang="uk-U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учитися жити разом (жити у мирі та злагоді з іншими).</a:t>
            </a:r>
            <a:endParaRPr lang="uk-U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uk-UA" sz="1800" dirty="0">
                <a:effectLst/>
                <a:latin typeface="Times New Roman" panose="02020603050405020304" pitchFamily="18" charset="0"/>
                <a:ea typeface="Calibri" panose="020F0502020204030204" pitchFamily="34" charset="0"/>
              </a:rPr>
              <a:t>Фінляндія є світовим лідером у забезпеченні освітньої підготовки для здібностей майбутнього, відповідно до Індексу Всесвітньої освіти для майбутнього (WEFFI). </a:t>
            </a:r>
            <a:r>
              <a:rPr lang="ru-RU" b="0" i="0" dirty="0" err="1">
                <a:solidFill>
                  <a:srgbClr val="333333"/>
                </a:solidFill>
                <a:effectLst/>
                <a:latin typeface="Noto Sans" panose="020B0502040504020204" pitchFamily="34" charset="0"/>
              </a:rPr>
              <a:t>Учителі</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мають</a:t>
            </a:r>
            <a:r>
              <a:rPr lang="ru-RU" b="0" i="0" dirty="0">
                <a:solidFill>
                  <a:srgbClr val="333333"/>
                </a:solidFill>
                <a:effectLst/>
                <a:latin typeface="Noto Sans" panose="020B0502040504020204" pitchFamily="34" charset="0"/>
              </a:rPr>
              <a:t> велику свободу в </a:t>
            </a:r>
            <a:r>
              <a:rPr lang="ru-RU" b="0" i="0" dirty="0" err="1">
                <a:solidFill>
                  <a:srgbClr val="333333"/>
                </a:solidFill>
                <a:effectLst/>
                <a:latin typeface="Noto Sans" panose="020B0502040504020204" pitchFamily="34" charset="0"/>
              </a:rPr>
              <a:t>самостійному</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плануванні</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навчання</a:t>
            </a:r>
            <a:r>
              <a:rPr lang="ru-RU" b="0" i="0" dirty="0">
                <a:solidFill>
                  <a:srgbClr val="333333"/>
                </a:solidFill>
                <a:effectLst/>
                <a:latin typeface="Noto Sans" panose="020B0502040504020204" pitchFamily="34" charset="0"/>
              </a:rPr>
              <a:t> на </a:t>
            </a:r>
            <a:r>
              <a:rPr lang="ru-RU" b="0" i="0" dirty="0" err="1">
                <a:solidFill>
                  <a:srgbClr val="333333"/>
                </a:solidFill>
                <a:effectLst/>
                <a:latin typeface="Noto Sans" panose="020B0502040504020204" pitchFamily="34" charset="0"/>
              </a:rPr>
              <a:t>підставі</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національного</a:t>
            </a:r>
            <a:r>
              <a:rPr lang="ru-RU" b="0" i="0" dirty="0">
                <a:solidFill>
                  <a:srgbClr val="333333"/>
                </a:solidFill>
                <a:effectLst/>
                <a:latin typeface="Noto Sans" panose="020B0502040504020204" pitchFamily="34" charset="0"/>
              </a:rPr>
              <a:t> й </a:t>
            </a:r>
            <a:r>
              <a:rPr lang="ru-RU" b="0" i="0" dirty="0" err="1">
                <a:solidFill>
                  <a:srgbClr val="333333"/>
                </a:solidFill>
                <a:effectLst/>
                <a:latin typeface="Noto Sans" panose="020B0502040504020204" pitchFamily="34" charset="0"/>
              </a:rPr>
              <a:t>місцевого</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навчального</a:t>
            </a:r>
            <a:r>
              <a:rPr lang="ru-RU" b="0" i="0" dirty="0">
                <a:solidFill>
                  <a:srgbClr val="333333"/>
                </a:solidFill>
                <a:effectLst/>
                <a:latin typeface="Noto Sans" panose="020B0502040504020204" pitchFamily="34" charset="0"/>
              </a:rPr>
              <a:t> плану. </a:t>
            </a:r>
            <a:r>
              <a:rPr lang="ru-RU" b="0" i="0" dirty="0" err="1">
                <a:solidFill>
                  <a:srgbClr val="333333"/>
                </a:solidFill>
                <a:effectLst/>
                <a:latin typeface="Noto Sans" panose="020B0502040504020204" pitchFamily="34" charset="0"/>
              </a:rPr>
              <a:t>Останнім</a:t>
            </a:r>
            <a:r>
              <a:rPr lang="ru-RU" b="0" i="0" dirty="0">
                <a:solidFill>
                  <a:srgbClr val="333333"/>
                </a:solidFill>
                <a:effectLst/>
                <a:latin typeface="Noto Sans" panose="020B0502040504020204" pitchFamily="34" charset="0"/>
              </a:rPr>
              <a:t> часом у </a:t>
            </a:r>
            <a:r>
              <a:rPr lang="ru-RU" b="0" i="0" dirty="0" err="1">
                <a:solidFill>
                  <a:srgbClr val="333333"/>
                </a:solidFill>
                <a:effectLst/>
                <a:latin typeface="Noto Sans" panose="020B0502040504020204" pitchFamily="34" charset="0"/>
              </a:rPr>
              <a:t>навчальному</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плані</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зроблено</a:t>
            </a:r>
            <a:r>
              <a:rPr lang="ru-RU" b="0" i="0" dirty="0">
                <a:solidFill>
                  <a:srgbClr val="333333"/>
                </a:solidFill>
                <a:effectLst/>
                <a:latin typeface="Noto Sans" panose="020B0502040504020204" pitchFamily="34" charset="0"/>
              </a:rPr>
              <a:t> акцент у тому </a:t>
            </a:r>
            <a:r>
              <a:rPr lang="ru-RU" b="0" i="0" dirty="0" err="1">
                <a:solidFill>
                  <a:srgbClr val="333333"/>
                </a:solidFill>
                <a:effectLst/>
                <a:latin typeface="Noto Sans" panose="020B0502040504020204" pitchFamily="34" charset="0"/>
              </a:rPr>
              <a:t>числі</a:t>
            </a:r>
            <a:r>
              <a:rPr lang="ru-RU" b="0" i="0" dirty="0">
                <a:solidFill>
                  <a:srgbClr val="333333"/>
                </a:solidFill>
                <a:effectLst/>
                <a:latin typeface="Noto Sans" panose="020B0502040504020204" pitchFamily="34" charset="0"/>
              </a:rPr>
              <a:t> на </a:t>
            </a:r>
            <a:r>
              <a:rPr lang="ru-RU" b="0" i="0" dirty="0" err="1">
                <a:solidFill>
                  <a:srgbClr val="333333"/>
                </a:solidFill>
                <a:effectLst/>
                <a:latin typeface="Noto Sans" panose="020B0502040504020204" pitchFamily="34" charset="0"/>
              </a:rPr>
              <a:t>інтеграції</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кількох</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навчальних</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предметів</a:t>
            </a:r>
            <a:r>
              <a:rPr lang="ru-RU" b="0" i="0" dirty="0">
                <a:solidFill>
                  <a:srgbClr val="333333"/>
                </a:solidFill>
                <a:effectLst/>
                <a:latin typeface="Noto Sans" panose="020B0502040504020204" pitchFamily="34" charset="0"/>
              </a:rPr>
              <a:t> в один, </a:t>
            </a:r>
            <a:r>
              <a:rPr lang="ru-RU" b="0" i="0" dirty="0" err="1">
                <a:solidFill>
                  <a:srgbClr val="333333"/>
                </a:solidFill>
                <a:effectLst/>
                <a:latin typeface="Noto Sans" panose="020B0502040504020204" pitchFamily="34" charset="0"/>
              </a:rPr>
              <a:t>дослідженні</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повсякденних</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явищ</a:t>
            </a:r>
            <a:r>
              <a:rPr lang="ru-RU" b="0" i="0" dirty="0">
                <a:solidFill>
                  <a:srgbClr val="333333"/>
                </a:solidFill>
                <a:effectLst/>
                <a:latin typeface="Noto Sans" panose="020B0502040504020204" pitchFamily="34" charset="0"/>
              </a:rPr>
              <a:t>, а також на </a:t>
            </a:r>
            <a:r>
              <a:rPr lang="ru-RU" b="0" i="0" dirty="0" err="1">
                <a:solidFill>
                  <a:srgbClr val="333333"/>
                </a:solidFill>
                <a:effectLst/>
                <a:latin typeface="Noto Sans" panose="020B0502040504020204" pitchFamily="34" charset="0"/>
              </a:rPr>
              <a:t>інформаційних</a:t>
            </a:r>
            <a:r>
              <a:rPr lang="ru-RU" b="0" i="0" dirty="0">
                <a:solidFill>
                  <a:srgbClr val="333333"/>
                </a:solidFill>
                <a:effectLst/>
                <a:latin typeface="Noto Sans" panose="020B0502040504020204" pitchFamily="34" charset="0"/>
              </a:rPr>
              <a:t> і </a:t>
            </a:r>
            <a:r>
              <a:rPr lang="ru-RU" b="0" i="0" dirty="0" err="1">
                <a:solidFill>
                  <a:srgbClr val="333333"/>
                </a:solidFill>
                <a:effectLst/>
                <a:latin typeface="Noto Sans" panose="020B0502040504020204" pitchFamily="34" charset="0"/>
              </a:rPr>
              <a:t>комунікаційних</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технологіях</a:t>
            </a:r>
            <a:r>
              <a:rPr lang="ru-RU" b="0" i="0" dirty="0">
                <a:solidFill>
                  <a:srgbClr val="333333"/>
                </a:solidFill>
                <a:effectLst/>
                <a:latin typeface="Noto Sans" panose="020B0502040504020204" pitchFamily="34" charset="0"/>
              </a:rPr>
              <a:t>.</a:t>
            </a:r>
            <a:r>
              <a:rPr lang="uk-UA" b="0" i="0" dirty="0">
                <a:solidFill>
                  <a:srgbClr val="343434"/>
                </a:solidFill>
                <a:effectLst/>
                <a:latin typeface="montserrat" panose="00000500000000000000" pitchFamily="2" charset="-52"/>
              </a:rPr>
              <a:t> Фінська система освіти ставить за мету забезпечення достатньо високого рівня навчальних досягнень та обізнаності всього населення. Принцип довічного навчання - можливість вчитися в будь-якому віці - охоплює всі ступені освіти, з початкового навчання до освіти дорослих.</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Учнів</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виховують</a:t>
            </a:r>
            <a:r>
              <a:rPr lang="ru-RU" b="0" i="0" dirty="0">
                <a:solidFill>
                  <a:srgbClr val="343434"/>
                </a:solidFill>
                <a:effectLst/>
                <a:latin typeface="montserrat" panose="00000500000000000000" pitchFamily="2" charset="-52"/>
              </a:rPr>
              <a:t> так, </a:t>
            </a:r>
            <a:r>
              <a:rPr lang="ru-RU" b="0" i="0" dirty="0" err="1">
                <a:solidFill>
                  <a:srgbClr val="343434"/>
                </a:solidFill>
                <a:effectLst/>
                <a:latin typeface="montserrat" panose="00000500000000000000" pitchFamily="2" charset="-52"/>
              </a:rPr>
              <a:t>щоби</a:t>
            </a:r>
            <a:r>
              <a:rPr lang="ru-RU" b="0" i="0" dirty="0">
                <a:solidFill>
                  <a:srgbClr val="343434"/>
                </a:solidFill>
                <a:effectLst/>
                <a:latin typeface="montserrat" panose="00000500000000000000" pitchFamily="2" charset="-52"/>
              </a:rPr>
              <a:t> вони </a:t>
            </a:r>
            <a:r>
              <a:rPr lang="ru-RU" b="0" i="0" dirty="0" err="1">
                <a:solidFill>
                  <a:srgbClr val="343434"/>
                </a:solidFill>
                <a:effectLst/>
                <a:latin typeface="montserrat" panose="00000500000000000000" pitchFamily="2" charset="-52"/>
              </a:rPr>
              <a:t>зростали</a:t>
            </a:r>
            <a:r>
              <a:rPr lang="ru-RU" b="0" i="0" dirty="0">
                <a:solidFill>
                  <a:srgbClr val="343434"/>
                </a:solidFill>
                <a:effectLst/>
                <a:latin typeface="montserrat" panose="00000500000000000000" pitchFamily="2" charset="-52"/>
              </a:rPr>
              <a:t> та </a:t>
            </a:r>
            <a:r>
              <a:rPr lang="ru-RU" b="0" i="0" dirty="0" err="1">
                <a:solidFill>
                  <a:srgbClr val="343434"/>
                </a:solidFill>
                <a:effectLst/>
                <a:latin typeface="montserrat" panose="00000500000000000000" pitchFamily="2" charset="-52"/>
              </a:rPr>
              <a:t>розвивались</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безпечно</a:t>
            </a:r>
            <a:r>
              <a:rPr lang="ru-RU" b="0" i="0" dirty="0">
                <a:solidFill>
                  <a:srgbClr val="343434"/>
                </a:solidFill>
                <a:effectLst/>
                <a:latin typeface="montserrat" panose="00000500000000000000" pitchFamily="2" charset="-52"/>
              </a:rPr>
              <a:t> в </a:t>
            </a:r>
            <a:r>
              <a:rPr lang="ru-RU" b="0" i="0" dirty="0" err="1">
                <a:solidFill>
                  <a:srgbClr val="343434"/>
                </a:solidFill>
                <a:effectLst/>
                <a:latin typeface="montserrat" panose="00000500000000000000" pitchFamily="2" charset="-52"/>
              </a:rPr>
              <a:t>безпосередньому</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середовищі</a:t>
            </a:r>
            <a:r>
              <a:rPr lang="ru-RU" b="0" i="0" dirty="0">
                <a:solidFill>
                  <a:srgbClr val="343434"/>
                </a:solidFill>
                <a:effectLst/>
                <a:latin typeface="montserrat" panose="00000500000000000000" pitchFamily="2" charset="-52"/>
              </a:rPr>
              <a:t>. Таким чином, </a:t>
            </a:r>
            <a:r>
              <a:rPr lang="ru-RU" b="0" i="0" dirty="0" err="1">
                <a:solidFill>
                  <a:srgbClr val="343434"/>
                </a:solidFill>
                <a:effectLst/>
                <a:latin typeface="montserrat" panose="00000500000000000000" pitchFamily="2" charset="-52"/>
              </a:rPr>
              <a:t>воно</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зорієнтоване</a:t>
            </a:r>
            <a:r>
              <a:rPr lang="ru-RU" b="0" i="0" dirty="0">
                <a:solidFill>
                  <a:srgbClr val="343434"/>
                </a:solidFill>
                <a:effectLst/>
                <a:latin typeface="montserrat" panose="00000500000000000000" pitchFamily="2" charset="-52"/>
              </a:rPr>
              <a:t> на </a:t>
            </a:r>
            <a:r>
              <a:rPr lang="ru-RU" b="0" i="0" dirty="0" err="1">
                <a:solidFill>
                  <a:srgbClr val="343434"/>
                </a:solidFill>
                <a:effectLst/>
                <a:latin typeface="montserrat" panose="00000500000000000000" pitchFamily="2" charset="-52"/>
              </a:rPr>
              <a:t>піклування</a:t>
            </a:r>
            <a:r>
              <a:rPr lang="ru-RU" b="0" i="0" dirty="0">
                <a:solidFill>
                  <a:srgbClr val="343434"/>
                </a:solidFill>
                <a:effectLst/>
                <a:latin typeface="montserrat" panose="00000500000000000000" pitchFamily="2" charset="-52"/>
              </a:rPr>
              <a:t> про </a:t>
            </a:r>
            <a:r>
              <a:rPr lang="ru-RU" b="0" i="0" dirty="0" err="1">
                <a:solidFill>
                  <a:srgbClr val="343434"/>
                </a:solidFill>
                <a:effectLst/>
                <a:latin typeface="montserrat" panose="00000500000000000000" pitchFamily="2" charset="-52"/>
              </a:rPr>
              <a:t>власне</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здоров'я</a:t>
            </a:r>
            <a:r>
              <a:rPr lang="ru-RU" b="0" i="0" dirty="0">
                <a:solidFill>
                  <a:srgbClr val="343434"/>
                </a:solidFill>
                <a:effectLst/>
                <a:latin typeface="montserrat" panose="00000500000000000000" pitchFamily="2" charset="-52"/>
              </a:rPr>
              <a:t> та </a:t>
            </a:r>
            <a:r>
              <a:rPr lang="ru-RU" b="0" i="0" dirty="0" err="1">
                <a:solidFill>
                  <a:srgbClr val="343434"/>
                </a:solidFill>
                <a:effectLst/>
                <a:latin typeface="montserrat" panose="00000500000000000000" pitchFamily="2" charset="-52"/>
              </a:rPr>
              <a:t>щоденну</a:t>
            </a:r>
            <a:r>
              <a:rPr lang="ru-RU" b="0" i="0" dirty="0">
                <a:solidFill>
                  <a:srgbClr val="343434"/>
                </a:solidFill>
                <a:effectLst/>
                <a:latin typeface="montserrat" panose="00000500000000000000" pitchFamily="2" charset="-52"/>
              </a:rPr>
              <a:t> особисту </a:t>
            </a:r>
            <a:r>
              <a:rPr lang="ru-RU" b="0" i="0" dirty="0" err="1">
                <a:solidFill>
                  <a:srgbClr val="343434"/>
                </a:solidFill>
                <a:effectLst/>
                <a:latin typeface="montserrat" panose="00000500000000000000" pitchFamily="2" charset="-52"/>
              </a:rPr>
              <a:t>гігієну</a:t>
            </a:r>
            <a:r>
              <a:rPr lang="ru-RU" b="0" i="0" dirty="0">
                <a:solidFill>
                  <a:srgbClr val="343434"/>
                </a:solidFill>
                <a:effectLst/>
                <a:latin typeface="montserrat" panose="00000500000000000000" pitchFamily="2" charset="-52"/>
              </a:rPr>
              <a:t>. У </a:t>
            </a:r>
            <a:r>
              <a:rPr lang="ru-RU" b="0" i="0" dirty="0" err="1">
                <a:solidFill>
                  <a:srgbClr val="343434"/>
                </a:solidFill>
                <a:effectLst/>
                <a:latin typeface="montserrat" panose="00000500000000000000" pitchFamily="2" charset="-52"/>
              </a:rPr>
              <a:t>дітей</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виробляються</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звички</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споживання</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здорової</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їжі</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формуються</a:t>
            </a:r>
            <a:r>
              <a:rPr lang="ru-RU" b="0" i="0" dirty="0">
                <a:solidFill>
                  <a:srgbClr val="343434"/>
                </a:solidFill>
                <a:effectLst/>
                <a:latin typeface="montserrat" panose="00000500000000000000" pitchFamily="2" charset="-52"/>
              </a:rPr>
              <a:t> правила </a:t>
            </a:r>
            <a:r>
              <a:rPr lang="ru-RU" b="0" i="0" dirty="0" err="1">
                <a:solidFill>
                  <a:srgbClr val="343434"/>
                </a:solidFill>
                <a:effectLst/>
                <a:latin typeface="montserrat" panose="00000500000000000000" pitchFamily="2" charset="-52"/>
              </a:rPr>
              <a:t>поведінки</a:t>
            </a:r>
            <a:r>
              <a:rPr lang="ru-RU" b="0" i="0" dirty="0">
                <a:solidFill>
                  <a:srgbClr val="343434"/>
                </a:solidFill>
                <a:effectLst/>
                <a:latin typeface="montserrat" panose="00000500000000000000" pitchFamily="2" charset="-52"/>
              </a:rPr>
              <a:t> за столом. </a:t>
            </a:r>
            <a:r>
              <a:rPr lang="ru-RU" b="0" i="0" dirty="0" err="1">
                <a:solidFill>
                  <a:srgbClr val="343434"/>
                </a:solidFill>
                <a:effectLst/>
                <a:latin typeface="montserrat" panose="00000500000000000000" pitchFamily="2" charset="-52"/>
              </a:rPr>
              <a:t>Отже</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кожна</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дитина</a:t>
            </a:r>
            <a:r>
              <a:rPr lang="ru-RU" b="0" i="0" dirty="0">
                <a:solidFill>
                  <a:srgbClr val="343434"/>
                </a:solidFill>
                <a:effectLst/>
                <a:latin typeface="montserrat" panose="00000500000000000000" pitchFamily="2" charset="-52"/>
              </a:rPr>
              <a:t> у </a:t>
            </a:r>
            <a:r>
              <a:rPr lang="ru-RU" b="0" i="0" dirty="0" err="1">
                <a:solidFill>
                  <a:srgbClr val="343434"/>
                </a:solidFill>
                <a:effectLst/>
                <a:latin typeface="montserrat" panose="00000500000000000000" pitchFamily="2" charset="-52"/>
              </a:rPr>
              <a:t>своєму</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вихованні</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спрямовується</a:t>
            </a:r>
            <a:endParaRPr lang="uk-UA" dirty="0"/>
          </a:p>
        </p:txBody>
      </p:sp>
      <p:sp>
        <p:nvSpPr>
          <p:cNvPr id="4" name="Номер слайда 3"/>
          <p:cNvSpPr>
            <a:spLocks noGrp="1"/>
          </p:cNvSpPr>
          <p:nvPr>
            <p:ph type="sldNum" sz="quarter" idx="5"/>
          </p:nvPr>
        </p:nvSpPr>
        <p:spPr/>
        <p:txBody>
          <a:bodyPr/>
          <a:lstStyle/>
          <a:p>
            <a:fld id="{9F8B8B99-96AB-4BCD-BEC0-CDDD032A0F94}" type="slidenum">
              <a:rPr lang="ru-RU" smtClean="0"/>
              <a:pPr/>
              <a:t>10</a:t>
            </a:fld>
            <a:endParaRPr lang="ru-RU"/>
          </a:p>
        </p:txBody>
      </p:sp>
    </p:spTree>
    <p:extLst>
      <p:ext uri="{BB962C8B-B14F-4D97-AF65-F5344CB8AC3E}">
        <p14:creationId xmlns:p14="http://schemas.microsoft.com/office/powerpoint/2010/main" val="3473649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err="1">
                <a:solidFill>
                  <a:srgbClr val="333333"/>
                </a:solidFill>
                <a:effectLst/>
                <a:latin typeface="Noto Sans" panose="020B0502040504020204" pitchFamily="34" charset="0"/>
              </a:rPr>
              <a:t>Останнім</a:t>
            </a:r>
            <a:r>
              <a:rPr lang="ru-RU" b="0" i="0" dirty="0">
                <a:solidFill>
                  <a:srgbClr val="333333"/>
                </a:solidFill>
                <a:effectLst/>
                <a:latin typeface="Noto Sans" panose="020B0502040504020204" pitchFamily="34" charset="0"/>
              </a:rPr>
              <a:t> часом у </a:t>
            </a:r>
            <a:r>
              <a:rPr lang="ru-RU" b="0" i="0" dirty="0" err="1">
                <a:solidFill>
                  <a:srgbClr val="333333"/>
                </a:solidFill>
                <a:effectLst/>
                <a:latin typeface="Noto Sans" panose="020B0502040504020204" pitchFamily="34" charset="0"/>
              </a:rPr>
              <a:t>навчальному</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плані</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зроблено</a:t>
            </a:r>
            <a:r>
              <a:rPr lang="ru-RU" b="0" i="0" dirty="0">
                <a:solidFill>
                  <a:srgbClr val="333333"/>
                </a:solidFill>
                <a:effectLst/>
                <a:latin typeface="Noto Sans" panose="020B0502040504020204" pitchFamily="34" charset="0"/>
              </a:rPr>
              <a:t> акцент у тому </a:t>
            </a:r>
            <a:r>
              <a:rPr lang="ru-RU" b="0" i="0" dirty="0" err="1">
                <a:solidFill>
                  <a:srgbClr val="333333"/>
                </a:solidFill>
                <a:effectLst/>
                <a:latin typeface="Noto Sans" panose="020B0502040504020204" pitchFamily="34" charset="0"/>
              </a:rPr>
              <a:t>числі</a:t>
            </a:r>
            <a:r>
              <a:rPr lang="ru-RU" b="0" i="0" dirty="0">
                <a:solidFill>
                  <a:srgbClr val="333333"/>
                </a:solidFill>
                <a:effectLst/>
                <a:latin typeface="Noto Sans" panose="020B0502040504020204" pitchFamily="34" charset="0"/>
              </a:rPr>
              <a:t> на </a:t>
            </a:r>
            <a:r>
              <a:rPr lang="ru-RU" b="0" i="0" dirty="0" err="1">
                <a:solidFill>
                  <a:srgbClr val="333333"/>
                </a:solidFill>
                <a:effectLst/>
                <a:latin typeface="Noto Sans" panose="020B0502040504020204" pitchFamily="34" charset="0"/>
              </a:rPr>
              <a:t>інтеграції</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кількох</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навчальних</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предметів</a:t>
            </a:r>
            <a:r>
              <a:rPr lang="ru-RU" b="0" i="0" dirty="0">
                <a:solidFill>
                  <a:srgbClr val="333333"/>
                </a:solidFill>
                <a:effectLst/>
                <a:latin typeface="Noto Sans" panose="020B0502040504020204" pitchFamily="34" charset="0"/>
              </a:rPr>
              <a:t> в один, </a:t>
            </a:r>
            <a:r>
              <a:rPr lang="ru-RU" b="0" i="0" dirty="0" err="1">
                <a:solidFill>
                  <a:srgbClr val="333333"/>
                </a:solidFill>
                <a:effectLst/>
                <a:latin typeface="Noto Sans" panose="020B0502040504020204" pitchFamily="34" charset="0"/>
              </a:rPr>
              <a:t>дослідженні</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повсякденних</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явищ</a:t>
            </a:r>
            <a:r>
              <a:rPr lang="ru-RU" b="0" i="0" dirty="0">
                <a:solidFill>
                  <a:srgbClr val="333333"/>
                </a:solidFill>
                <a:effectLst/>
                <a:latin typeface="Noto Sans" panose="020B0502040504020204" pitchFamily="34" charset="0"/>
              </a:rPr>
              <a:t>, а також на </a:t>
            </a:r>
            <a:r>
              <a:rPr lang="ru-RU" b="0" i="0" dirty="0" err="1">
                <a:solidFill>
                  <a:srgbClr val="333333"/>
                </a:solidFill>
                <a:effectLst/>
                <a:latin typeface="Noto Sans" panose="020B0502040504020204" pitchFamily="34" charset="0"/>
              </a:rPr>
              <a:t>інформаційних</a:t>
            </a:r>
            <a:r>
              <a:rPr lang="ru-RU" b="0" i="0" dirty="0">
                <a:solidFill>
                  <a:srgbClr val="333333"/>
                </a:solidFill>
                <a:effectLst/>
                <a:latin typeface="Noto Sans" panose="020B0502040504020204" pitchFamily="34" charset="0"/>
              </a:rPr>
              <a:t> і </a:t>
            </a:r>
            <a:r>
              <a:rPr lang="ru-RU" b="0" i="0" dirty="0" err="1">
                <a:solidFill>
                  <a:srgbClr val="333333"/>
                </a:solidFill>
                <a:effectLst/>
                <a:latin typeface="Noto Sans" panose="020B0502040504020204" pitchFamily="34" charset="0"/>
              </a:rPr>
              <a:t>комунікаційних</a:t>
            </a:r>
            <a:r>
              <a:rPr lang="ru-RU" b="0" i="0" dirty="0">
                <a:solidFill>
                  <a:srgbClr val="333333"/>
                </a:solidFill>
                <a:effectLst/>
                <a:latin typeface="Noto Sans" panose="020B0502040504020204" pitchFamily="34" charset="0"/>
              </a:rPr>
              <a:t> </a:t>
            </a:r>
            <a:r>
              <a:rPr lang="ru-RU" b="0" i="0" dirty="0" err="1">
                <a:solidFill>
                  <a:srgbClr val="333333"/>
                </a:solidFill>
                <a:effectLst/>
                <a:latin typeface="Noto Sans" panose="020B0502040504020204" pitchFamily="34" charset="0"/>
              </a:rPr>
              <a:t>технологіях</a:t>
            </a:r>
            <a:r>
              <a:rPr lang="ru-RU" b="0" i="0" dirty="0">
                <a:solidFill>
                  <a:srgbClr val="333333"/>
                </a:solidFill>
                <a:effectLst/>
                <a:latin typeface="Noto Sans" panose="020B0502040504020204" pitchFamily="34" charset="0"/>
              </a:rPr>
              <a:t>.</a:t>
            </a:r>
            <a:r>
              <a:rPr lang="uk-UA" b="0" i="0" dirty="0">
                <a:solidFill>
                  <a:srgbClr val="343434"/>
                </a:solidFill>
                <a:effectLst/>
                <a:latin typeface="montserrat" panose="00000500000000000000" pitchFamily="2" charset="-52"/>
              </a:rPr>
              <a:t> Фінська система освіти ставить за мету забезпечення достатньо високого рівня навчальних досягнень та обізнаності всього населення. Принцип довічного навчання - можливість вчитися в будь-якому віці - охоплює всі ступені освіти, з початкового навчання до освіти дорослих.</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Учнів</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виховують</a:t>
            </a:r>
            <a:r>
              <a:rPr lang="ru-RU" b="0" i="0" dirty="0">
                <a:solidFill>
                  <a:srgbClr val="343434"/>
                </a:solidFill>
                <a:effectLst/>
                <a:latin typeface="montserrat" panose="00000500000000000000" pitchFamily="2" charset="-52"/>
              </a:rPr>
              <a:t> так, </a:t>
            </a:r>
            <a:r>
              <a:rPr lang="ru-RU" b="0" i="0" dirty="0" err="1">
                <a:solidFill>
                  <a:srgbClr val="343434"/>
                </a:solidFill>
                <a:effectLst/>
                <a:latin typeface="montserrat" panose="00000500000000000000" pitchFamily="2" charset="-52"/>
              </a:rPr>
              <a:t>щоби</a:t>
            </a:r>
            <a:r>
              <a:rPr lang="ru-RU" b="0" i="0" dirty="0">
                <a:solidFill>
                  <a:srgbClr val="343434"/>
                </a:solidFill>
                <a:effectLst/>
                <a:latin typeface="montserrat" panose="00000500000000000000" pitchFamily="2" charset="-52"/>
              </a:rPr>
              <a:t> вони </a:t>
            </a:r>
            <a:r>
              <a:rPr lang="ru-RU" b="0" i="0" dirty="0" err="1">
                <a:solidFill>
                  <a:srgbClr val="343434"/>
                </a:solidFill>
                <a:effectLst/>
                <a:latin typeface="montserrat" panose="00000500000000000000" pitchFamily="2" charset="-52"/>
              </a:rPr>
              <a:t>зростали</a:t>
            </a:r>
            <a:r>
              <a:rPr lang="ru-RU" b="0" i="0" dirty="0">
                <a:solidFill>
                  <a:srgbClr val="343434"/>
                </a:solidFill>
                <a:effectLst/>
                <a:latin typeface="montserrat" panose="00000500000000000000" pitchFamily="2" charset="-52"/>
              </a:rPr>
              <a:t> та </a:t>
            </a:r>
            <a:r>
              <a:rPr lang="ru-RU" b="0" i="0" dirty="0" err="1">
                <a:solidFill>
                  <a:srgbClr val="343434"/>
                </a:solidFill>
                <a:effectLst/>
                <a:latin typeface="montserrat" panose="00000500000000000000" pitchFamily="2" charset="-52"/>
              </a:rPr>
              <a:t>розвивались</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безпечно</a:t>
            </a:r>
            <a:r>
              <a:rPr lang="ru-RU" b="0" i="0" dirty="0">
                <a:solidFill>
                  <a:srgbClr val="343434"/>
                </a:solidFill>
                <a:effectLst/>
                <a:latin typeface="montserrat" panose="00000500000000000000" pitchFamily="2" charset="-52"/>
              </a:rPr>
              <a:t> в </a:t>
            </a:r>
            <a:r>
              <a:rPr lang="ru-RU" b="0" i="0" dirty="0" err="1">
                <a:solidFill>
                  <a:srgbClr val="343434"/>
                </a:solidFill>
                <a:effectLst/>
                <a:latin typeface="montserrat" panose="00000500000000000000" pitchFamily="2" charset="-52"/>
              </a:rPr>
              <a:t>безпосередньому</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середовищі</a:t>
            </a:r>
            <a:r>
              <a:rPr lang="ru-RU" b="0" i="0" dirty="0">
                <a:solidFill>
                  <a:srgbClr val="343434"/>
                </a:solidFill>
                <a:effectLst/>
                <a:latin typeface="montserrat" panose="00000500000000000000" pitchFamily="2" charset="-52"/>
              </a:rPr>
              <a:t>. Таким чином, </a:t>
            </a:r>
            <a:r>
              <a:rPr lang="ru-RU" b="0" i="0" dirty="0" err="1">
                <a:solidFill>
                  <a:srgbClr val="343434"/>
                </a:solidFill>
                <a:effectLst/>
                <a:latin typeface="montserrat" panose="00000500000000000000" pitchFamily="2" charset="-52"/>
              </a:rPr>
              <a:t>воно</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зорієнтоване</a:t>
            </a:r>
            <a:r>
              <a:rPr lang="ru-RU" b="0" i="0" dirty="0">
                <a:solidFill>
                  <a:srgbClr val="343434"/>
                </a:solidFill>
                <a:effectLst/>
                <a:latin typeface="montserrat" panose="00000500000000000000" pitchFamily="2" charset="-52"/>
              </a:rPr>
              <a:t> на </a:t>
            </a:r>
            <a:r>
              <a:rPr lang="ru-RU" b="0" i="0" dirty="0" err="1">
                <a:solidFill>
                  <a:srgbClr val="343434"/>
                </a:solidFill>
                <a:effectLst/>
                <a:latin typeface="montserrat" panose="00000500000000000000" pitchFamily="2" charset="-52"/>
              </a:rPr>
              <a:t>піклування</a:t>
            </a:r>
            <a:r>
              <a:rPr lang="ru-RU" b="0" i="0" dirty="0">
                <a:solidFill>
                  <a:srgbClr val="343434"/>
                </a:solidFill>
                <a:effectLst/>
                <a:latin typeface="montserrat" panose="00000500000000000000" pitchFamily="2" charset="-52"/>
              </a:rPr>
              <a:t> про </a:t>
            </a:r>
            <a:r>
              <a:rPr lang="ru-RU" b="0" i="0" dirty="0" err="1">
                <a:solidFill>
                  <a:srgbClr val="343434"/>
                </a:solidFill>
                <a:effectLst/>
                <a:latin typeface="montserrat" panose="00000500000000000000" pitchFamily="2" charset="-52"/>
              </a:rPr>
              <a:t>власне</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здоров'я</a:t>
            </a:r>
            <a:r>
              <a:rPr lang="ru-RU" b="0" i="0" dirty="0">
                <a:solidFill>
                  <a:srgbClr val="343434"/>
                </a:solidFill>
                <a:effectLst/>
                <a:latin typeface="montserrat" panose="00000500000000000000" pitchFamily="2" charset="-52"/>
              </a:rPr>
              <a:t> та </a:t>
            </a:r>
            <a:r>
              <a:rPr lang="ru-RU" b="0" i="0" dirty="0" err="1">
                <a:solidFill>
                  <a:srgbClr val="343434"/>
                </a:solidFill>
                <a:effectLst/>
                <a:latin typeface="montserrat" panose="00000500000000000000" pitchFamily="2" charset="-52"/>
              </a:rPr>
              <a:t>щоденну</a:t>
            </a:r>
            <a:r>
              <a:rPr lang="ru-RU" b="0" i="0" dirty="0">
                <a:solidFill>
                  <a:srgbClr val="343434"/>
                </a:solidFill>
                <a:effectLst/>
                <a:latin typeface="montserrat" panose="00000500000000000000" pitchFamily="2" charset="-52"/>
              </a:rPr>
              <a:t> особисту </a:t>
            </a:r>
            <a:r>
              <a:rPr lang="ru-RU" b="0" i="0" dirty="0" err="1">
                <a:solidFill>
                  <a:srgbClr val="343434"/>
                </a:solidFill>
                <a:effectLst/>
                <a:latin typeface="montserrat" panose="00000500000000000000" pitchFamily="2" charset="-52"/>
              </a:rPr>
              <a:t>гігієну</a:t>
            </a:r>
            <a:r>
              <a:rPr lang="ru-RU" b="0" i="0" dirty="0">
                <a:solidFill>
                  <a:srgbClr val="343434"/>
                </a:solidFill>
                <a:effectLst/>
                <a:latin typeface="montserrat" panose="00000500000000000000" pitchFamily="2" charset="-52"/>
              </a:rPr>
              <a:t>. У </a:t>
            </a:r>
            <a:r>
              <a:rPr lang="ru-RU" b="0" i="0" dirty="0" err="1">
                <a:solidFill>
                  <a:srgbClr val="343434"/>
                </a:solidFill>
                <a:effectLst/>
                <a:latin typeface="montserrat" panose="00000500000000000000" pitchFamily="2" charset="-52"/>
              </a:rPr>
              <a:t>дітей</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виробляються</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звички</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споживання</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здорової</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їжі</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формуються</a:t>
            </a:r>
            <a:r>
              <a:rPr lang="ru-RU" b="0" i="0" dirty="0">
                <a:solidFill>
                  <a:srgbClr val="343434"/>
                </a:solidFill>
                <a:effectLst/>
                <a:latin typeface="montserrat" panose="00000500000000000000" pitchFamily="2" charset="-52"/>
              </a:rPr>
              <a:t> правила </a:t>
            </a:r>
            <a:r>
              <a:rPr lang="ru-RU" b="0" i="0" dirty="0" err="1">
                <a:solidFill>
                  <a:srgbClr val="343434"/>
                </a:solidFill>
                <a:effectLst/>
                <a:latin typeface="montserrat" panose="00000500000000000000" pitchFamily="2" charset="-52"/>
              </a:rPr>
              <a:t>поведінки</a:t>
            </a:r>
            <a:r>
              <a:rPr lang="ru-RU" b="0" i="0" dirty="0">
                <a:solidFill>
                  <a:srgbClr val="343434"/>
                </a:solidFill>
                <a:effectLst/>
                <a:latin typeface="montserrat" panose="00000500000000000000" pitchFamily="2" charset="-52"/>
              </a:rPr>
              <a:t> за столом. </a:t>
            </a:r>
            <a:r>
              <a:rPr lang="ru-RU" b="0" i="0" dirty="0" err="1">
                <a:solidFill>
                  <a:srgbClr val="343434"/>
                </a:solidFill>
                <a:effectLst/>
                <a:latin typeface="montserrat" panose="00000500000000000000" pitchFamily="2" charset="-52"/>
              </a:rPr>
              <a:t>Отже</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кожна</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дитина</a:t>
            </a:r>
            <a:r>
              <a:rPr lang="ru-RU" b="0" i="0" dirty="0">
                <a:solidFill>
                  <a:srgbClr val="343434"/>
                </a:solidFill>
                <a:effectLst/>
                <a:latin typeface="montserrat" panose="00000500000000000000" pitchFamily="2" charset="-52"/>
              </a:rPr>
              <a:t> у </a:t>
            </a:r>
            <a:r>
              <a:rPr lang="ru-RU" b="0" i="0" dirty="0" err="1">
                <a:solidFill>
                  <a:srgbClr val="343434"/>
                </a:solidFill>
                <a:effectLst/>
                <a:latin typeface="montserrat" panose="00000500000000000000" pitchFamily="2" charset="-52"/>
              </a:rPr>
              <a:t>своєму</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вихованні</a:t>
            </a:r>
            <a:r>
              <a:rPr lang="ru-RU" b="0" i="0" dirty="0">
                <a:solidFill>
                  <a:srgbClr val="343434"/>
                </a:solidFill>
                <a:effectLst/>
                <a:latin typeface="montserrat" panose="00000500000000000000" pitchFamily="2" charset="-52"/>
              </a:rPr>
              <a:t> </a:t>
            </a:r>
            <a:r>
              <a:rPr lang="ru-RU" b="0" i="0" dirty="0" err="1">
                <a:solidFill>
                  <a:srgbClr val="343434"/>
                </a:solidFill>
                <a:effectLst/>
                <a:latin typeface="montserrat" panose="00000500000000000000" pitchFamily="2" charset="-52"/>
              </a:rPr>
              <a:t>спрямовується</a:t>
            </a:r>
            <a:endParaRPr lang="uk-UA" dirty="0"/>
          </a:p>
        </p:txBody>
      </p:sp>
      <p:sp>
        <p:nvSpPr>
          <p:cNvPr id="4" name="Номер слайда 3"/>
          <p:cNvSpPr>
            <a:spLocks noGrp="1"/>
          </p:cNvSpPr>
          <p:nvPr>
            <p:ph type="sldNum" sz="quarter" idx="5"/>
          </p:nvPr>
        </p:nvSpPr>
        <p:spPr/>
        <p:txBody>
          <a:bodyPr/>
          <a:lstStyle/>
          <a:p>
            <a:fld id="{9F8B8B99-96AB-4BCD-BEC0-CDDD032A0F94}" type="slidenum">
              <a:rPr lang="ru-RU" smtClean="0"/>
              <a:pPr/>
              <a:t>11</a:t>
            </a:fld>
            <a:endParaRPr lang="ru-RU"/>
          </a:p>
        </p:txBody>
      </p:sp>
    </p:spTree>
    <p:extLst>
      <p:ext uri="{BB962C8B-B14F-4D97-AF65-F5344CB8AC3E}">
        <p14:creationId xmlns:p14="http://schemas.microsoft.com/office/powerpoint/2010/main" val="3434558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dirty="0">
                <a:effectLst/>
                <a:latin typeface="Times New Roman" panose="02020603050405020304" pitchFamily="18" charset="0"/>
                <a:ea typeface="Calibri" panose="020F0502020204030204" pitchFamily="34" charset="0"/>
              </a:rPr>
              <a:t>Сінгапур — беззаперечний лідер в освіті, що займає перші місця у найпрестижнішому рейтингу якості освіти PISA.</a:t>
            </a:r>
            <a:r>
              <a:rPr lang="uk-UA" sz="1800" dirty="0">
                <a:effectLst/>
                <a:latin typeface="Times New Roman" panose="02020603050405020304" pitchFamily="18" charset="0"/>
                <a:ea typeface="Calibri" panose="020F0502020204030204" pitchFamily="34" charset="0"/>
              </a:rPr>
              <a:t> Допомогти учням відкрити свої таланти, використати на повну свій потенціал та розвинути пристрасть до навчання, що триватиме усе життя .Важливою рисою освіти країни є розвиток в учнів духу наукового </a:t>
            </a:r>
            <a:r>
              <a:rPr lang="uk-UA" sz="1800" dirty="0" err="1">
                <a:effectLst/>
                <a:latin typeface="Times New Roman" panose="02020603050405020304" pitchFamily="18" charset="0"/>
                <a:ea typeface="Calibri" panose="020F0502020204030204" pitchFamily="34" charset="0"/>
              </a:rPr>
              <a:t>дослідження,Освітні</a:t>
            </a:r>
            <a:r>
              <a:rPr lang="uk-UA" sz="1800" dirty="0">
                <a:effectLst/>
                <a:latin typeface="Times New Roman" panose="02020603050405020304" pitchFamily="18" charset="0"/>
                <a:ea typeface="Calibri" panose="020F0502020204030204" pitchFamily="34" charset="0"/>
              </a:rPr>
              <a:t> програми містять емоційний досвід залучений через цінності та позитивні емоції, що </a:t>
            </a:r>
            <a:r>
              <a:rPr lang="uk-UA" sz="1800" dirty="0" err="1">
                <a:effectLst/>
                <a:latin typeface="Times New Roman" panose="02020603050405020304" pitchFamily="18" charset="0"/>
                <a:ea typeface="Calibri" panose="020F0502020204030204" pitchFamily="34" charset="0"/>
              </a:rPr>
              <a:t>повязані</a:t>
            </a:r>
            <a:r>
              <a:rPr lang="uk-UA" sz="1800" dirty="0">
                <a:effectLst/>
                <a:latin typeface="Times New Roman" panose="02020603050405020304" pitchFamily="18" charset="0"/>
                <a:ea typeface="Calibri" panose="020F0502020204030204" pitchFamily="34" charset="0"/>
              </a:rPr>
              <a:t> з навчальною </a:t>
            </a:r>
            <a:r>
              <a:rPr lang="uk-UA" sz="1800" dirty="0" err="1">
                <a:effectLst/>
                <a:latin typeface="Times New Roman" panose="02020603050405020304" pitchFamily="18" charset="0"/>
                <a:ea typeface="Calibri" panose="020F0502020204030204" pitchFamily="34" charset="0"/>
              </a:rPr>
              <a:t>ініциативою</a:t>
            </a:r>
            <a:r>
              <a:rPr lang="uk-UA" sz="1800" dirty="0">
                <a:effectLst/>
                <a:latin typeface="Times New Roman" panose="02020603050405020304" pitchFamily="18" charset="0"/>
                <a:ea typeface="Calibri" panose="020F0502020204030204" pitchFamily="34" charset="0"/>
              </a:rPr>
              <a:t>, останні </a:t>
            </a:r>
            <a:r>
              <a:rPr lang="uk-UA" sz="1800" dirty="0" err="1">
                <a:effectLst/>
                <a:latin typeface="Times New Roman" panose="02020603050405020304" pitchFamily="18" charset="0"/>
                <a:ea typeface="Calibri" panose="020F0502020204030204" pitchFamily="34" charset="0"/>
              </a:rPr>
              <a:t>пять</a:t>
            </a:r>
            <a:r>
              <a:rPr lang="uk-UA" sz="1800" dirty="0">
                <a:effectLst/>
                <a:latin typeface="Times New Roman" panose="02020603050405020304" pitchFamily="18" charset="0"/>
                <a:ea typeface="Calibri" panose="020F0502020204030204" pitchFamily="34" charset="0"/>
              </a:rPr>
              <a:t> хвилин на </a:t>
            </a:r>
            <a:r>
              <a:rPr lang="uk-UA" sz="1800" dirty="0" err="1">
                <a:effectLst/>
                <a:latin typeface="Times New Roman" panose="02020603050405020304" pitchFamily="18" charset="0"/>
                <a:ea typeface="Calibri" panose="020F0502020204030204" pitchFamily="34" charset="0"/>
              </a:rPr>
              <a:t>уроці</a:t>
            </a:r>
            <a:r>
              <a:rPr lang="uk-UA" sz="1800" dirty="0">
                <a:effectLst/>
                <a:latin typeface="Times New Roman" panose="02020603050405020304" pitchFamily="18" charset="0"/>
                <a:ea typeface="Calibri" panose="020F0502020204030204" pitchFamily="34" charset="0"/>
              </a:rPr>
              <a:t> присвячено емоційному навчальному стимулу, </a:t>
            </a:r>
            <a:r>
              <a:rPr lang="uk-UA" sz="1800" dirty="0" err="1">
                <a:effectLst/>
                <a:latin typeface="Times New Roman" panose="02020603050405020304" pitchFamily="18" charset="0"/>
                <a:ea typeface="Calibri" panose="020F0502020204030204" pitchFamily="34" charset="0"/>
              </a:rPr>
              <a:t>повязаному</a:t>
            </a:r>
            <a:r>
              <a:rPr lang="uk-UA" sz="1800" dirty="0">
                <a:effectLst/>
                <a:latin typeface="Times New Roman" panose="02020603050405020304" pitchFamily="18" charset="0"/>
                <a:ea typeface="Calibri" panose="020F0502020204030204" pitchFamily="34" charset="0"/>
              </a:rPr>
              <a:t> з тим, </a:t>
            </a:r>
            <a:r>
              <a:rPr lang="uk-UA" sz="1800" dirty="0" err="1">
                <a:effectLst/>
                <a:latin typeface="Times New Roman" panose="02020603050405020304" pitchFamily="18" charset="0"/>
                <a:ea typeface="Calibri" panose="020F0502020204030204" pitchFamily="34" charset="0"/>
              </a:rPr>
              <a:t>щодіти</a:t>
            </a:r>
            <a:r>
              <a:rPr lang="uk-UA" sz="1800" dirty="0">
                <a:effectLst/>
                <a:latin typeface="Times New Roman" panose="02020603050405020304" pitchFamily="18" charset="0"/>
                <a:ea typeface="Calibri" panose="020F0502020204030204" pitchFamily="34" charset="0"/>
              </a:rPr>
              <a:t> дізналися на </a:t>
            </a:r>
            <a:r>
              <a:rPr lang="uk-UA" sz="1800" dirty="0" err="1">
                <a:effectLst/>
                <a:latin typeface="Times New Roman" panose="02020603050405020304" pitchFamily="18" charset="0"/>
                <a:ea typeface="Calibri" panose="020F0502020204030204" pitchFamily="34" charset="0"/>
              </a:rPr>
              <a:t>уроці</a:t>
            </a:r>
            <a:r>
              <a:rPr lang="uk-UA" sz="1800" dirty="0">
                <a:effectLst/>
                <a:latin typeface="Times New Roman" panose="02020603050405020304" pitchFamily="18" charset="0"/>
                <a:ea typeface="Calibri" panose="020F0502020204030204" pitchFamily="34" charset="0"/>
              </a:rPr>
              <a:t>.</a:t>
            </a:r>
            <a:endParaRPr lang="uk-UA" dirty="0"/>
          </a:p>
        </p:txBody>
      </p:sp>
      <p:sp>
        <p:nvSpPr>
          <p:cNvPr id="4" name="Номер слайда 3"/>
          <p:cNvSpPr>
            <a:spLocks noGrp="1"/>
          </p:cNvSpPr>
          <p:nvPr>
            <p:ph type="sldNum" sz="quarter" idx="5"/>
          </p:nvPr>
        </p:nvSpPr>
        <p:spPr/>
        <p:txBody>
          <a:bodyPr/>
          <a:lstStyle/>
          <a:p>
            <a:fld id="{9F8B8B99-96AB-4BCD-BEC0-CDDD032A0F94}" type="slidenum">
              <a:rPr lang="ru-RU" smtClean="0"/>
              <a:pPr/>
              <a:t>12</a:t>
            </a:fld>
            <a:endParaRPr lang="ru-RU"/>
          </a:p>
        </p:txBody>
      </p:sp>
    </p:spTree>
    <p:extLst>
      <p:ext uri="{BB962C8B-B14F-4D97-AF65-F5344CB8AC3E}">
        <p14:creationId xmlns:p14="http://schemas.microsoft.com/office/powerpoint/2010/main" val="33516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uk-UA" b="0" i="0" dirty="0">
                <a:solidFill>
                  <a:srgbClr val="000D46"/>
                </a:solidFill>
                <a:effectLst/>
                <a:latin typeface="Gilroy"/>
              </a:rPr>
              <a:t>У дослідженні використовуються лише якісно розроблені механізми перекладу тестових матеріалів і дотримання процедури збору інформації. Як наслідок, результати </a:t>
            </a:r>
            <a:r>
              <a:rPr lang="en-US" b="0" i="0" dirty="0">
                <a:solidFill>
                  <a:srgbClr val="000D46"/>
                </a:solidFill>
                <a:effectLst/>
                <a:latin typeface="Gilroy"/>
              </a:rPr>
              <a:t>PISA </a:t>
            </a:r>
            <a:r>
              <a:rPr lang="uk-UA" b="0" i="0" dirty="0">
                <a:solidFill>
                  <a:srgbClr val="000D46"/>
                </a:solidFill>
                <a:effectLst/>
                <a:latin typeface="Gilroy"/>
              </a:rPr>
              <a:t>мають високі показники валідності та надійності.</a:t>
            </a:r>
            <a:r>
              <a:rPr lang="en-US" b="0" i="0" dirty="0">
                <a:solidFill>
                  <a:srgbClr val="000D46"/>
                </a:solidFill>
                <a:effectLst/>
                <a:latin typeface="Gilroy"/>
              </a:rPr>
              <a:t>PISA — </a:t>
            </a:r>
            <a:r>
              <a:rPr lang="uk-UA" b="0" i="0" dirty="0">
                <a:solidFill>
                  <a:srgbClr val="000D46"/>
                </a:solidFill>
                <a:effectLst/>
                <a:latin typeface="Gilroy"/>
              </a:rPr>
              <a:t>найбільше міжнародне дослідження, що вивчає якість освіти: воно охоплює понад 80 країн, що становлять понад 80 % світової економіки. Участь у ньому беруть 15-річні школярі, що навчаються щонайменше у сьомому класі. Саме у цьому віці у більшості держав-учасниць учні закінчують основну школу, і вимоги до них у всіх країнах не надто відрізняються.</a:t>
            </a:r>
          </a:p>
          <a:p>
            <a:pPr algn="l"/>
            <a:r>
              <a:rPr lang="en-US" b="0" i="0" dirty="0">
                <a:solidFill>
                  <a:srgbClr val="000D46"/>
                </a:solidFill>
                <a:effectLst/>
                <a:latin typeface="Gilroy"/>
              </a:rPr>
              <a:t>PISA </a:t>
            </a:r>
            <a:r>
              <a:rPr lang="uk-UA" b="0" i="0" dirty="0">
                <a:solidFill>
                  <a:srgbClr val="000D46"/>
                </a:solidFill>
                <a:effectLst/>
                <a:latin typeface="Gilroy"/>
              </a:rPr>
              <a:t>не прив’язується до освітніх програм. Дослідження має на меті визначити рівень </a:t>
            </a:r>
            <a:r>
              <a:rPr lang="uk-UA" b="0" i="0" dirty="0" err="1">
                <a:solidFill>
                  <a:srgbClr val="000D46"/>
                </a:solidFill>
                <a:effectLst/>
                <a:latin typeface="Gilroy"/>
              </a:rPr>
              <a:t>компетентностей</a:t>
            </a:r>
            <a:r>
              <a:rPr lang="uk-UA" b="0" i="0" dirty="0">
                <a:solidFill>
                  <a:srgbClr val="000D46"/>
                </a:solidFill>
                <a:effectLst/>
                <a:latin typeface="Gilroy"/>
              </a:rPr>
              <a:t>, тобто здатність </a:t>
            </a:r>
            <a:r>
              <a:rPr lang="uk-UA" b="0" i="0" dirty="0" err="1">
                <a:solidFill>
                  <a:srgbClr val="000D46"/>
                </a:solidFill>
                <a:effectLst/>
                <a:latin typeface="Gilroy"/>
              </a:rPr>
              <a:t>підлітка</a:t>
            </a:r>
            <a:r>
              <a:rPr lang="uk-UA" b="0" i="0" dirty="0">
                <a:solidFill>
                  <a:srgbClr val="000D46"/>
                </a:solidFill>
                <a:effectLst/>
                <a:latin typeface="Gilroy"/>
              </a:rPr>
              <a:t> використовувати знання і вміння, отримані в школі, за можливих життєвих труднощів і викликів. </a:t>
            </a:r>
            <a:r>
              <a:rPr lang="en-US" b="0" i="0" dirty="0">
                <a:solidFill>
                  <a:srgbClr val="000D46"/>
                </a:solidFill>
                <a:effectLst/>
                <a:latin typeface="Gilroy"/>
              </a:rPr>
              <a:t>PISA </a:t>
            </a:r>
            <a:r>
              <a:rPr lang="uk-UA" b="0" i="0" dirty="0">
                <a:solidFill>
                  <a:srgbClr val="000D46"/>
                </a:solidFill>
                <a:effectLst/>
                <a:latin typeface="Gilroy"/>
              </a:rPr>
              <a:t>оцінює 3 компетентності:</a:t>
            </a:r>
          </a:p>
          <a:p>
            <a:endParaRPr lang="uk-UA" dirty="0"/>
          </a:p>
        </p:txBody>
      </p:sp>
      <p:sp>
        <p:nvSpPr>
          <p:cNvPr id="4" name="Номер слайда 3"/>
          <p:cNvSpPr>
            <a:spLocks noGrp="1"/>
          </p:cNvSpPr>
          <p:nvPr>
            <p:ph type="sldNum" sz="quarter" idx="5"/>
          </p:nvPr>
        </p:nvSpPr>
        <p:spPr/>
        <p:txBody>
          <a:bodyPr/>
          <a:lstStyle/>
          <a:p>
            <a:fld id="{9F8B8B99-96AB-4BCD-BEC0-CDDD032A0F94}" type="slidenum">
              <a:rPr lang="ru-RU" smtClean="0"/>
              <a:pPr/>
              <a:t>13</a:t>
            </a:fld>
            <a:endParaRPr lang="ru-RU"/>
          </a:p>
        </p:txBody>
      </p:sp>
    </p:spTree>
    <p:extLst>
      <p:ext uri="{BB962C8B-B14F-4D97-AF65-F5344CB8AC3E}">
        <p14:creationId xmlns:p14="http://schemas.microsoft.com/office/powerpoint/2010/main" val="3157452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en-US" b="0" i="0" dirty="0">
                <a:solidFill>
                  <a:srgbClr val="000D46"/>
                </a:solidFill>
                <a:effectLst/>
                <a:latin typeface="Gilroy"/>
              </a:rPr>
              <a:t>PISA </a:t>
            </a:r>
            <a:r>
              <a:rPr lang="uk-UA" b="0" i="0" dirty="0">
                <a:solidFill>
                  <a:srgbClr val="000D46"/>
                </a:solidFill>
                <a:effectLst/>
                <a:latin typeface="Gilroy"/>
              </a:rPr>
              <a:t>вимірює здатність використовувати здобуті у школі знання і вміння в умовах реального життя — тобто компетентності. У </a:t>
            </a:r>
            <a:r>
              <a:rPr lang="en-US" b="0" i="0" dirty="0">
                <a:solidFill>
                  <a:srgbClr val="000D46"/>
                </a:solidFill>
                <a:effectLst/>
                <a:latin typeface="Gilroy"/>
              </a:rPr>
              <a:t>PISA </a:t>
            </a:r>
            <a:r>
              <a:rPr lang="uk-UA" b="0" i="0" dirty="0">
                <a:solidFill>
                  <a:srgbClr val="000D46"/>
                </a:solidFill>
                <a:effectLst/>
                <a:latin typeface="Gilroy"/>
              </a:rPr>
              <a:t>для визначення цього поняття використовується термін «грамотність». Україна бере участь у дослідженні 3 видів грамотності.</a:t>
            </a:r>
          </a:p>
          <a:p>
            <a:pPr algn="l"/>
            <a:r>
              <a:rPr lang="uk-UA" b="0" i="0" dirty="0">
                <a:solidFill>
                  <a:srgbClr val="000D46"/>
                </a:solidFill>
                <a:effectLst/>
                <a:latin typeface="Gilroy"/>
              </a:rPr>
              <a:t>Читацька грамотність: здатність до роботи з текстами (розуміння, використання, здійснення власних умовиводів на його основі, зацікавлення змістом тексту) з метою досягнення власної мети, використання і вдосконалення власного потенціалу, активної участі в суспільному житті.</a:t>
            </a:r>
          </a:p>
          <a:p>
            <a:pPr algn="l"/>
            <a:r>
              <a:rPr lang="uk-UA" b="0" i="0" dirty="0">
                <a:solidFill>
                  <a:srgbClr val="000D46"/>
                </a:solidFill>
                <a:effectLst/>
                <a:latin typeface="Gilroy"/>
              </a:rPr>
              <a:t>Математична грамотність: здатність до визначення й усвідомлення ролі, яку математика відіграє у сучасному світі; надання добре обґрунтованих суджень; використання математики в приватному житті й активної участі в житті суспільства.</a:t>
            </a:r>
          </a:p>
          <a:p>
            <a:pPr algn="l"/>
            <a:r>
              <a:rPr lang="uk-UA" b="0" i="0" dirty="0">
                <a:solidFill>
                  <a:srgbClr val="000D46"/>
                </a:solidFill>
                <a:effectLst/>
                <a:latin typeface="Gilroy"/>
              </a:rPr>
              <a:t>Природнича грамотність: наявність наукових знань, здатність визначати певну проблему, отримувати нове знання, пояснювати певні наукові явища, робити обґрунтовані висновки про певні наукові явища, розуміти основні характеристики науки як частини системи людського знання, усвідомлювати, як наука і технології змінюють наше матеріальне, інтелектуальне та культурне середовище, прагнути залучитися до галузей, пов’язаних з наукою, бути активним членом суспільства.</a:t>
            </a:r>
          </a:p>
          <a:p>
            <a:endParaRPr lang="uk-UA" dirty="0"/>
          </a:p>
        </p:txBody>
      </p:sp>
      <p:sp>
        <p:nvSpPr>
          <p:cNvPr id="4" name="Номер слайда 3"/>
          <p:cNvSpPr>
            <a:spLocks noGrp="1"/>
          </p:cNvSpPr>
          <p:nvPr>
            <p:ph type="sldNum" sz="quarter" idx="5"/>
          </p:nvPr>
        </p:nvSpPr>
        <p:spPr/>
        <p:txBody>
          <a:bodyPr/>
          <a:lstStyle/>
          <a:p>
            <a:fld id="{9F8B8B99-96AB-4BCD-BEC0-CDDD032A0F94}" type="slidenum">
              <a:rPr lang="ru-RU" smtClean="0"/>
              <a:pPr/>
              <a:t>14</a:t>
            </a:fld>
            <a:endParaRPr lang="ru-RU"/>
          </a:p>
        </p:txBody>
      </p:sp>
    </p:spTree>
    <p:extLst>
      <p:ext uri="{BB962C8B-B14F-4D97-AF65-F5344CB8AC3E}">
        <p14:creationId xmlns:p14="http://schemas.microsoft.com/office/powerpoint/2010/main" val="2197231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a:t>Природнича</a:t>
            </a:r>
            <a:r>
              <a:rPr lang="ru-RU" dirty="0"/>
              <a:t> </a:t>
            </a:r>
            <a:r>
              <a:rPr lang="ru-RU" dirty="0" err="1"/>
              <a:t>грамотність</a:t>
            </a:r>
            <a:r>
              <a:rPr lang="ru-RU" dirty="0"/>
              <a:t>:</a:t>
            </a:r>
            <a:r>
              <a:rPr lang="ru-RU" b="0" i="0" dirty="0">
                <a:solidFill>
                  <a:srgbClr val="000D46"/>
                </a:solidFill>
                <a:effectLst/>
                <a:latin typeface="Gilroy"/>
              </a:rPr>
              <a:t> </a:t>
            </a:r>
            <a:r>
              <a:rPr lang="ru-RU" b="0" i="0" dirty="0" err="1">
                <a:solidFill>
                  <a:srgbClr val="000D46"/>
                </a:solidFill>
                <a:effectLst/>
                <a:latin typeface="Gilroy"/>
              </a:rPr>
              <a:t>наявність</a:t>
            </a:r>
            <a:r>
              <a:rPr lang="ru-RU" b="0" i="0" dirty="0">
                <a:solidFill>
                  <a:srgbClr val="000D46"/>
                </a:solidFill>
                <a:effectLst/>
                <a:latin typeface="Gilroy"/>
              </a:rPr>
              <a:t> </a:t>
            </a:r>
            <a:r>
              <a:rPr lang="ru-RU" b="0" i="0" dirty="0" err="1">
                <a:solidFill>
                  <a:srgbClr val="000D46"/>
                </a:solidFill>
                <a:effectLst/>
                <a:latin typeface="Gilroy"/>
              </a:rPr>
              <a:t>наукових</a:t>
            </a:r>
            <a:r>
              <a:rPr lang="ru-RU" b="0" i="0" dirty="0">
                <a:solidFill>
                  <a:srgbClr val="000D46"/>
                </a:solidFill>
                <a:effectLst/>
                <a:latin typeface="Gilroy"/>
              </a:rPr>
              <a:t> </a:t>
            </a:r>
            <a:r>
              <a:rPr lang="ru-RU" b="0" i="0" dirty="0" err="1">
                <a:solidFill>
                  <a:srgbClr val="000D46"/>
                </a:solidFill>
                <a:effectLst/>
                <a:latin typeface="Gilroy"/>
              </a:rPr>
              <a:t>знань</a:t>
            </a:r>
            <a:r>
              <a:rPr lang="ru-RU" b="0" i="0" dirty="0">
                <a:solidFill>
                  <a:srgbClr val="000D46"/>
                </a:solidFill>
                <a:effectLst/>
                <a:latin typeface="Gilroy"/>
              </a:rPr>
              <a:t>, </a:t>
            </a:r>
            <a:r>
              <a:rPr lang="ru-RU" b="0" i="0" dirty="0" err="1">
                <a:solidFill>
                  <a:srgbClr val="000D46"/>
                </a:solidFill>
                <a:effectLst/>
                <a:latin typeface="Gilroy"/>
              </a:rPr>
              <a:t>здатність</a:t>
            </a:r>
            <a:r>
              <a:rPr lang="ru-RU" b="0" i="0" dirty="0">
                <a:solidFill>
                  <a:srgbClr val="000D46"/>
                </a:solidFill>
                <a:effectLst/>
                <a:latin typeface="Gilroy"/>
              </a:rPr>
              <a:t> </a:t>
            </a:r>
            <a:r>
              <a:rPr lang="ru-RU" b="0" i="0" dirty="0" err="1">
                <a:solidFill>
                  <a:srgbClr val="000D46"/>
                </a:solidFill>
                <a:effectLst/>
                <a:latin typeface="Gilroy"/>
              </a:rPr>
              <a:t>визначати</a:t>
            </a:r>
            <a:r>
              <a:rPr lang="ru-RU" b="0" i="0" dirty="0">
                <a:solidFill>
                  <a:srgbClr val="000D46"/>
                </a:solidFill>
                <a:effectLst/>
                <a:latin typeface="Gilroy"/>
              </a:rPr>
              <a:t> </a:t>
            </a:r>
            <a:r>
              <a:rPr lang="ru-RU" b="0" i="0" dirty="0" err="1">
                <a:solidFill>
                  <a:srgbClr val="000D46"/>
                </a:solidFill>
                <a:effectLst/>
                <a:latin typeface="Gilroy"/>
              </a:rPr>
              <a:t>певну</a:t>
            </a:r>
            <a:r>
              <a:rPr lang="ru-RU" b="0" i="0" dirty="0">
                <a:solidFill>
                  <a:srgbClr val="000D46"/>
                </a:solidFill>
                <a:effectLst/>
                <a:latin typeface="Gilroy"/>
              </a:rPr>
              <a:t> проблему, </a:t>
            </a:r>
            <a:r>
              <a:rPr lang="ru-RU" b="0" i="0" dirty="0" err="1">
                <a:solidFill>
                  <a:srgbClr val="000D46"/>
                </a:solidFill>
                <a:effectLst/>
                <a:latin typeface="Gilroy"/>
              </a:rPr>
              <a:t>отримувати</a:t>
            </a:r>
            <a:r>
              <a:rPr lang="ru-RU" b="0" i="0" dirty="0">
                <a:solidFill>
                  <a:srgbClr val="000D46"/>
                </a:solidFill>
                <a:effectLst/>
                <a:latin typeface="Gilroy"/>
              </a:rPr>
              <a:t> </a:t>
            </a:r>
            <a:r>
              <a:rPr lang="ru-RU" b="0" i="0" dirty="0" err="1">
                <a:solidFill>
                  <a:srgbClr val="000D46"/>
                </a:solidFill>
                <a:effectLst/>
                <a:latin typeface="Gilroy"/>
              </a:rPr>
              <a:t>нове</a:t>
            </a:r>
            <a:r>
              <a:rPr lang="ru-RU" b="0" i="0" dirty="0">
                <a:solidFill>
                  <a:srgbClr val="000D46"/>
                </a:solidFill>
                <a:effectLst/>
                <a:latin typeface="Gilroy"/>
              </a:rPr>
              <a:t> </a:t>
            </a:r>
            <a:r>
              <a:rPr lang="ru-RU" b="0" i="0" dirty="0" err="1">
                <a:solidFill>
                  <a:srgbClr val="000D46"/>
                </a:solidFill>
                <a:effectLst/>
                <a:latin typeface="Gilroy"/>
              </a:rPr>
              <a:t>знання</a:t>
            </a:r>
            <a:r>
              <a:rPr lang="ru-RU" b="0" i="0" dirty="0">
                <a:solidFill>
                  <a:srgbClr val="000D46"/>
                </a:solidFill>
                <a:effectLst/>
                <a:latin typeface="Gilroy"/>
              </a:rPr>
              <a:t>, </a:t>
            </a:r>
            <a:r>
              <a:rPr lang="ru-RU" b="0" i="0" dirty="0" err="1">
                <a:solidFill>
                  <a:srgbClr val="000D46"/>
                </a:solidFill>
                <a:effectLst/>
                <a:latin typeface="Gilroy"/>
              </a:rPr>
              <a:t>пояснювати</a:t>
            </a:r>
            <a:r>
              <a:rPr lang="ru-RU" b="0" i="0" dirty="0">
                <a:solidFill>
                  <a:srgbClr val="000D46"/>
                </a:solidFill>
                <a:effectLst/>
                <a:latin typeface="Gilroy"/>
              </a:rPr>
              <a:t> </a:t>
            </a:r>
            <a:r>
              <a:rPr lang="ru-RU" b="0" i="0" dirty="0" err="1">
                <a:solidFill>
                  <a:srgbClr val="000D46"/>
                </a:solidFill>
                <a:effectLst/>
                <a:latin typeface="Gilroy"/>
              </a:rPr>
              <a:t>певні</a:t>
            </a:r>
            <a:r>
              <a:rPr lang="ru-RU" b="0" i="0" dirty="0">
                <a:solidFill>
                  <a:srgbClr val="000D46"/>
                </a:solidFill>
                <a:effectLst/>
                <a:latin typeface="Gilroy"/>
              </a:rPr>
              <a:t> </a:t>
            </a:r>
            <a:r>
              <a:rPr lang="ru-RU" b="0" i="0" dirty="0" err="1">
                <a:solidFill>
                  <a:srgbClr val="000D46"/>
                </a:solidFill>
                <a:effectLst/>
                <a:latin typeface="Gilroy"/>
              </a:rPr>
              <a:t>наукові</a:t>
            </a:r>
            <a:r>
              <a:rPr lang="ru-RU" b="0" i="0" dirty="0">
                <a:solidFill>
                  <a:srgbClr val="000D46"/>
                </a:solidFill>
                <a:effectLst/>
                <a:latin typeface="Gilroy"/>
              </a:rPr>
              <a:t> </a:t>
            </a:r>
            <a:r>
              <a:rPr lang="ru-RU" b="0" i="0" dirty="0" err="1">
                <a:solidFill>
                  <a:srgbClr val="000D46"/>
                </a:solidFill>
                <a:effectLst/>
                <a:latin typeface="Gilroy"/>
              </a:rPr>
              <a:t>явища</a:t>
            </a:r>
            <a:r>
              <a:rPr lang="ru-RU" b="0" i="0" dirty="0">
                <a:solidFill>
                  <a:srgbClr val="000D46"/>
                </a:solidFill>
                <a:effectLst/>
                <a:latin typeface="Gilroy"/>
              </a:rPr>
              <a:t>, </a:t>
            </a:r>
            <a:r>
              <a:rPr lang="ru-RU" b="0" i="0" dirty="0" err="1">
                <a:solidFill>
                  <a:srgbClr val="000D46"/>
                </a:solidFill>
                <a:effectLst/>
                <a:latin typeface="Gilroy"/>
              </a:rPr>
              <a:t>робити</a:t>
            </a:r>
            <a:r>
              <a:rPr lang="ru-RU" b="0" i="0" dirty="0">
                <a:solidFill>
                  <a:srgbClr val="000D46"/>
                </a:solidFill>
                <a:effectLst/>
                <a:latin typeface="Gilroy"/>
              </a:rPr>
              <a:t> </a:t>
            </a:r>
            <a:r>
              <a:rPr lang="ru-RU" b="0" i="0" dirty="0" err="1">
                <a:solidFill>
                  <a:srgbClr val="000D46"/>
                </a:solidFill>
                <a:effectLst/>
                <a:latin typeface="Gilroy"/>
              </a:rPr>
              <a:t>обґрунтовані</a:t>
            </a:r>
            <a:r>
              <a:rPr lang="ru-RU" b="0" i="0" dirty="0">
                <a:solidFill>
                  <a:srgbClr val="000D46"/>
                </a:solidFill>
                <a:effectLst/>
                <a:latin typeface="Gilroy"/>
              </a:rPr>
              <a:t> </a:t>
            </a:r>
            <a:r>
              <a:rPr lang="ru-RU" b="0" i="0" dirty="0" err="1">
                <a:solidFill>
                  <a:srgbClr val="000D46"/>
                </a:solidFill>
                <a:effectLst/>
                <a:latin typeface="Gilroy"/>
              </a:rPr>
              <a:t>висновки</a:t>
            </a:r>
            <a:r>
              <a:rPr lang="ru-RU" b="0" i="0" dirty="0">
                <a:solidFill>
                  <a:srgbClr val="000D46"/>
                </a:solidFill>
                <a:effectLst/>
                <a:latin typeface="Gilroy"/>
              </a:rPr>
              <a:t> про </a:t>
            </a:r>
            <a:r>
              <a:rPr lang="ru-RU" b="0" i="0" dirty="0" err="1">
                <a:solidFill>
                  <a:srgbClr val="000D46"/>
                </a:solidFill>
                <a:effectLst/>
                <a:latin typeface="Gilroy"/>
              </a:rPr>
              <a:t>певні</a:t>
            </a:r>
            <a:r>
              <a:rPr lang="ru-RU" b="0" i="0" dirty="0">
                <a:solidFill>
                  <a:srgbClr val="000D46"/>
                </a:solidFill>
                <a:effectLst/>
                <a:latin typeface="Gilroy"/>
              </a:rPr>
              <a:t> </a:t>
            </a:r>
            <a:r>
              <a:rPr lang="ru-RU" b="0" i="0" dirty="0" err="1">
                <a:solidFill>
                  <a:srgbClr val="000D46"/>
                </a:solidFill>
                <a:effectLst/>
                <a:latin typeface="Gilroy"/>
              </a:rPr>
              <a:t>наукові</a:t>
            </a:r>
            <a:r>
              <a:rPr lang="ru-RU" b="0" i="0" dirty="0">
                <a:solidFill>
                  <a:srgbClr val="000D46"/>
                </a:solidFill>
                <a:effectLst/>
                <a:latin typeface="Gilroy"/>
              </a:rPr>
              <a:t> </a:t>
            </a:r>
            <a:r>
              <a:rPr lang="ru-RU" b="0" i="0" dirty="0" err="1">
                <a:solidFill>
                  <a:srgbClr val="000D46"/>
                </a:solidFill>
                <a:effectLst/>
                <a:latin typeface="Gilroy"/>
              </a:rPr>
              <a:t>явища</a:t>
            </a:r>
            <a:r>
              <a:rPr lang="ru-RU" b="0" i="0" dirty="0">
                <a:solidFill>
                  <a:srgbClr val="000D46"/>
                </a:solidFill>
                <a:effectLst/>
                <a:latin typeface="Gilroy"/>
              </a:rPr>
              <a:t>, </a:t>
            </a:r>
            <a:r>
              <a:rPr lang="ru-RU" b="0" i="0" dirty="0" err="1">
                <a:solidFill>
                  <a:srgbClr val="000D46"/>
                </a:solidFill>
                <a:effectLst/>
                <a:latin typeface="Gilroy"/>
              </a:rPr>
              <a:t>розуміти</a:t>
            </a:r>
            <a:r>
              <a:rPr lang="ru-RU" b="0" i="0" dirty="0">
                <a:solidFill>
                  <a:srgbClr val="000D46"/>
                </a:solidFill>
                <a:effectLst/>
                <a:latin typeface="Gilroy"/>
              </a:rPr>
              <a:t> </a:t>
            </a:r>
            <a:r>
              <a:rPr lang="ru-RU" b="0" i="0" dirty="0" err="1">
                <a:solidFill>
                  <a:srgbClr val="000D46"/>
                </a:solidFill>
                <a:effectLst/>
                <a:latin typeface="Gilroy"/>
              </a:rPr>
              <a:t>основні</a:t>
            </a:r>
            <a:r>
              <a:rPr lang="ru-RU" b="0" i="0" dirty="0">
                <a:solidFill>
                  <a:srgbClr val="000D46"/>
                </a:solidFill>
                <a:effectLst/>
                <a:latin typeface="Gilroy"/>
              </a:rPr>
              <a:t> характеристики науки як </a:t>
            </a:r>
            <a:r>
              <a:rPr lang="ru-RU" b="0" i="0" dirty="0" err="1">
                <a:solidFill>
                  <a:srgbClr val="000D46"/>
                </a:solidFill>
                <a:effectLst/>
                <a:latin typeface="Gilroy"/>
              </a:rPr>
              <a:t>частини</a:t>
            </a:r>
            <a:r>
              <a:rPr lang="ru-RU" b="0" i="0" dirty="0">
                <a:solidFill>
                  <a:srgbClr val="000D46"/>
                </a:solidFill>
                <a:effectLst/>
                <a:latin typeface="Gilroy"/>
              </a:rPr>
              <a:t> </a:t>
            </a:r>
            <a:r>
              <a:rPr lang="ru-RU" b="0" i="0" dirty="0" err="1">
                <a:solidFill>
                  <a:srgbClr val="000D46"/>
                </a:solidFill>
                <a:effectLst/>
                <a:latin typeface="Gilroy"/>
              </a:rPr>
              <a:t>системи</a:t>
            </a:r>
            <a:r>
              <a:rPr lang="ru-RU" b="0" i="0" dirty="0">
                <a:solidFill>
                  <a:srgbClr val="000D46"/>
                </a:solidFill>
                <a:effectLst/>
                <a:latin typeface="Gilroy"/>
              </a:rPr>
              <a:t> </a:t>
            </a:r>
            <a:r>
              <a:rPr lang="ru-RU" b="0" i="0" dirty="0" err="1">
                <a:solidFill>
                  <a:srgbClr val="000D46"/>
                </a:solidFill>
                <a:effectLst/>
                <a:latin typeface="Gilroy"/>
              </a:rPr>
              <a:t>людського</a:t>
            </a:r>
            <a:r>
              <a:rPr lang="ru-RU" b="0" i="0" dirty="0">
                <a:solidFill>
                  <a:srgbClr val="000D46"/>
                </a:solidFill>
                <a:effectLst/>
                <a:latin typeface="Gilroy"/>
              </a:rPr>
              <a:t> </a:t>
            </a:r>
            <a:r>
              <a:rPr lang="ru-RU" b="0" i="0" dirty="0" err="1">
                <a:solidFill>
                  <a:srgbClr val="000D46"/>
                </a:solidFill>
                <a:effectLst/>
                <a:latin typeface="Gilroy"/>
              </a:rPr>
              <a:t>знання</a:t>
            </a:r>
            <a:r>
              <a:rPr lang="ru-RU" b="0" i="0" dirty="0">
                <a:solidFill>
                  <a:srgbClr val="000D46"/>
                </a:solidFill>
                <a:effectLst/>
                <a:latin typeface="Gilroy"/>
              </a:rPr>
              <a:t>, </a:t>
            </a:r>
            <a:r>
              <a:rPr lang="ru-RU" b="0" i="0" dirty="0" err="1">
                <a:solidFill>
                  <a:srgbClr val="000D46"/>
                </a:solidFill>
                <a:effectLst/>
                <a:latin typeface="Gilroy"/>
              </a:rPr>
              <a:t>усвідомлювати</a:t>
            </a:r>
            <a:r>
              <a:rPr lang="ru-RU" b="0" i="0" dirty="0">
                <a:solidFill>
                  <a:srgbClr val="000D46"/>
                </a:solidFill>
                <a:effectLst/>
                <a:latin typeface="Gilroy"/>
              </a:rPr>
              <a:t>, як наука і </a:t>
            </a:r>
            <a:r>
              <a:rPr lang="ru-RU" b="0" i="0" dirty="0" err="1">
                <a:solidFill>
                  <a:srgbClr val="000D46"/>
                </a:solidFill>
                <a:effectLst/>
                <a:latin typeface="Gilroy"/>
              </a:rPr>
              <a:t>технології</a:t>
            </a:r>
            <a:r>
              <a:rPr lang="ru-RU" b="0" i="0" dirty="0">
                <a:solidFill>
                  <a:srgbClr val="000D46"/>
                </a:solidFill>
                <a:effectLst/>
                <a:latin typeface="Gilroy"/>
              </a:rPr>
              <a:t> </a:t>
            </a:r>
            <a:r>
              <a:rPr lang="ru-RU" b="0" i="0" dirty="0" err="1">
                <a:solidFill>
                  <a:srgbClr val="000D46"/>
                </a:solidFill>
                <a:effectLst/>
                <a:latin typeface="Gilroy"/>
              </a:rPr>
              <a:t>змінюють</a:t>
            </a:r>
            <a:r>
              <a:rPr lang="ru-RU" b="0" i="0" dirty="0">
                <a:solidFill>
                  <a:srgbClr val="000D46"/>
                </a:solidFill>
                <a:effectLst/>
                <a:latin typeface="Gilroy"/>
              </a:rPr>
              <a:t> наше </a:t>
            </a:r>
            <a:r>
              <a:rPr lang="ru-RU" b="0" i="0" dirty="0" err="1">
                <a:solidFill>
                  <a:srgbClr val="000D46"/>
                </a:solidFill>
                <a:effectLst/>
                <a:latin typeface="Gilroy"/>
              </a:rPr>
              <a:t>матеріальне</a:t>
            </a:r>
            <a:r>
              <a:rPr lang="ru-RU" b="0" i="0" dirty="0">
                <a:solidFill>
                  <a:srgbClr val="000D46"/>
                </a:solidFill>
                <a:effectLst/>
                <a:latin typeface="Gilroy"/>
              </a:rPr>
              <a:t>, </a:t>
            </a:r>
            <a:r>
              <a:rPr lang="ru-RU" b="0" i="0" dirty="0" err="1">
                <a:solidFill>
                  <a:srgbClr val="000D46"/>
                </a:solidFill>
                <a:effectLst/>
                <a:latin typeface="Gilroy"/>
              </a:rPr>
              <a:t>інтелектуальне</a:t>
            </a:r>
            <a:r>
              <a:rPr lang="ru-RU" b="0" i="0" dirty="0">
                <a:solidFill>
                  <a:srgbClr val="000D46"/>
                </a:solidFill>
                <a:effectLst/>
                <a:latin typeface="Gilroy"/>
              </a:rPr>
              <a:t> та </a:t>
            </a:r>
            <a:r>
              <a:rPr lang="ru-RU" b="0" i="0" dirty="0" err="1">
                <a:solidFill>
                  <a:srgbClr val="000D46"/>
                </a:solidFill>
                <a:effectLst/>
                <a:latin typeface="Gilroy"/>
              </a:rPr>
              <a:t>культурне</a:t>
            </a:r>
            <a:r>
              <a:rPr lang="ru-RU" b="0" i="0" dirty="0">
                <a:solidFill>
                  <a:srgbClr val="000D46"/>
                </a:solidFill>
                <a:effectLst/>
                <a:latin typeface="Gilroy"/>
              </a:rPr>
              <a:t> </a:t>
            </a:r>
            <a:r>
              <a:rPr lang="ru-RU" b="0" i="0" dirty="0" err="1">
                <a:solidFill>
                  <a:srgbClr val="000D46"/>
                </a:solidFill>
                <a:effectLst/>
                <a:latin typeface="Gilroy"/>
              </a:rPr>
              <a:t>середовище</a:t>
            </a:r>
            <a:r>
              <a:rPr lang="ru-RU" b="0" i="0" dirty="0">
                <a:solidFill>
                  <a:srgbClr val="000D46"/>
                </a:solidFill>
                <a:effectLst/>
                <a:latin typeface="Gilroy"/>
              </a:rPr>
              <a:t>, </a:t>
            </a:r>
            <a:r>
              <a:rPr lang="ru-RU" b="0" i="0" dirty="0" err="1">
                <a:solidFill>
                  <a:srgbClr val="000D46"/>
                </a:solidFill>
                <a:effectLst/>
                <a:latin typeface="Gilroy"/>
              </a:rPr>
              <a:t>прагнути</a:t>
            </a:r>
            <a:r>
              <a:rPr lang="ru-RU" b="0" i="0" dirty="0">
                <a:solidFill>
                  <a:srgbClr val="000D46"/>
                </a:solidFill>
                <a:effectLst/>
                <a:latin typeface="Gilroy"/>
              </a:rPr>
              <a:t> </a:t>
            </a:r>
            <a:r>
              <a:rPr lang="ru-RU" b="0" i="0" dirty="0" err="1">
                <a:solidFill>
                  <a:srgbClr val="000D46"/>
                </a:solidFill>
                <a:effectLst/>
                <a:latin typeface="Gilroy"/>
              </a:rPr>
              <a:t>залучитися</a:t>
            </a:r>
            <a:r>
              <a:rPr lang="ru-RU" b="0" i="0" dirty="0">
                <a:solidFill>
                  <a:srgbClr val="000D46"/>
                </a:solidFill>
                <a:effectLst/>
                <a:latin typeface="Gilroy"/>
              </a:rPr>
              <a:t> до </a:t>
            </a:r>
            <a:r>
              <a:rPr lang="ru-RU" b="0" i="0" dirty="0" err="1">
                <a:solidFill>
                  <a:srgbClr val="000D46"/>
                </a:solidFill>
                <a:effectLst/>
                <a:latin typeface="Gilroy"/>
              </a:rPr>
              <a:t>галузей</a:t>
            </a:r>
            <a:r>
              <a:rPr lang="ru-RU" b="0" i="0" dirty="0">
                <a:solidFill>
                  <a:srgbClr val="000D46"/>
                </a:solidFill>
                <a:effectLst/>
                <a:latin typeface="Gilroy"/>
              </a:rPr>
              <a:t>, </a:t>
            </a:r>
            <a:r>
              <a:rPr lang="ru-RU" b="0" i="0" dirty="0" err="1">
                <a:solidFill>
                  <a:srgbClr val="000D46"/>
                </a:solidFill>
                <a:effectLst/>
                <a:latin typeface="Gilroy"/>
              </a:rPr>
              <a:t>пов’язаних</a:t>
            </a:r>
            <a:r>
              <a:rPr lang="ru-RU" b="0" i="0" dirty="0">
                <a:solidFill>
                  <a:srgbClr val="000D46"/>
                </a:solidFill>
                <a:effectLst/>
                <a:latin typeface="Gilroy"/>
              </a:rPr>
              <a:t> з наукою, бути </a:t>
            </a:r>
            <a:r>
              <a:rPr lang="ru-RU" b="0" i="0" dirty="0" err="1">
                <a:solidFill>
                  <a:srgbClr val="000D46"/>
                </a:solidFill>
                <a:effectLst/>
                <a:latin typeface="Gilroy"/>
              </a:rPr>
              <a:t>активним</a:t>
            </a:r>
            <a:r>
              <a:rPr lang="ru-RU" b="0" i="0" dirty="0">
                <a:solidFill>
                  <a:srgbClr val="000D46"/>
                </a:solidFill>
                <a:effectLst/>
                <a:latin typeface="Gilroy"/>
              </a:rPr>
              <a:t> членом </a:t>
            </a:r>
            <a:r>
              <a:rPr lang="ru-RU" b="0" i="0" dirty="0" err="1">
                <a:solidFill>
                  <a:srgbClr val="000D46"/>
                </a:solidFill>
                <a:effectLst/>
                <a:latin typeface="Gilroy"/>
              </a:rPr>
              <a:t>суспільства</a:t>
            </a:r>
            <a:r>
              <a:rPr lang="ru-RU" b="0" i="0" dirty="0">
                <a:solidFill>
                  <a:srgbClr val="000D46"/>
                </a:solidFill>
                <a:effectLst/>
                <a:latin typeface="Gilroy"/>
              </a:rPr>
              <a:t>.</a:t>
            </a:r>
            <a:endParaRPr lang="uk-UA" dirty="0"/>
          </a:p>
        </p:txBody>
      </p:sp>
      <p:sp>
        <p:nvSpPr>
          <p:cNvPr id="4" name="Номер слайда 3"/>
          <p:cNvSpPr>
            <a:spLocks noGrp="1"/>
          </p:cNvSpPr>
          <p:nvPr>
            <p:ph type="sldNum" sz="quarter" idx="5"/>
          </p:nvPr>
        </p:nvSpPr>
        <p:spPr/>
        <p:txBody>
          <a:bodyPr/>
          <a:lstStyle/>
          <a:p>
            <a:fld id="{9F8B8B99-96AB-4BCD-BEC0-CDDD032A0F94}" type="slidenum">
              <a:rPr lang="ru-RU" smtClean="0"/>
              <a:pPr/>
              <a:t>15</a:t>
            </a:fld>
            <a:endParaRPr lang="ru-RU"/>
          </a:p>
        </p:txBody>
      </p:sp>
    </p:spTree>
    <p:extLst>
      <p:ext uri="{BB962C8B-B14F-4D97-AF65-F5344CB8AC3E}">
        <p14:creationId xmlns:p14="http://schemas.microsoft.com/office/powerpoint/2010/main" val="401953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02.02.2024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02.02.2024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02.02.2024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02.02.2024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02.02.2024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02.02.2024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02.02.2024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02.02.2024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02.02.2024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02.02.2024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02.02.2024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02.02.2024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naturemon14-new.ed-era.com/opus_zmyn.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youtu.be/fPG_tDzO2a8" TargetMode="External"/><Relationship Id="rId2" Type="http://schemas.openxmlformats.org/officeDocument/2006/relationships/hyperlink" Target="https://youtu.be/fPG_tDzO2a8&#1082;&#1072;&#1082;" TargetMode="Externa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689066-BCFA-6A81-B474-2DD60272EFFC}"/>
              </a:ext>
            </a:extLst>
          </p:cNvPr>
          <p:cNvSpPr>
            <a:spLocks noGrp="1"/>
          </p:cNvSpPr>
          <p:nvPr>
            <p:ph type="ctrTitle"/>
          </p:nvPr>
        </p:nvSpPr>
        <p:spPr/>
        <p:txBody>
          <a:bodyPr/>
          <a:lstStyle/>
          <a:p>
            <a:endParaRPr lang="uk-UA" dirty="0"/>
          </a:p>
        </p:txBody>
      </p:sp>
      <p:sp>
        <p:nvSpPr>
          <p:cNvPr id="3" name="Подзаголовок 2">
            <a:extLst>
              <a:ext uri="{FF2B5EF4-FFF2-40B4-BE49-F238E27FC236}">
                <a16:creationId xmlns:a16="http://schemas.microsoft.com/office/drawing/2014/main" id="{A536CD75-B20B-804C-8DA4-D718C9FBBD25}"/>
              </a:ext>
            </a:extLst>
          </p:cNvPr>
          <p:cNvSpPr>
            <a:spLocks noGrp="1"/>
          </p:cNvSpPr>
          <p:nvPr>
            <p:ph type="subTitle" idx="1"/>
          </p:nvPr>
        </p:nvSpPr>
        <p:spPr/>
        <p:txBody>
          <a:bodyPr/>
          <a:lstStyle/>
          <a:p>
            <a:endParaRPr lang="uk-UA"/>
          </a:p>
        </p:txBody>
      </p:sp>
      <p:pic>
        <p:nvPicPr>
          <p:cNvPr id="5" name="Рисунок 4">
            <a:extLst>
              <a:ext uri="{FF2B5EF4-FFF2-40B4-BE49-F238E27FC236}">
                <a16:creationId xmlns:a16="http://schemas.microsoft.com/office/drawing/2014/main" id="{0C9AA6C8-3CC0-A107-60AD-3AC754EE8C05}"/>
              </a:ext>
            </a:extLst>
          </p:cNvPr>
          <p:cNvPicPr>
            <a:picLocks noChangeAspect="1"/>
          </p:cNvPicPr>
          <p:nvPr/>
        </p:nvPicPr>
        <p:blipFill rotWithShape="1">
          <a:blip r:embed="rId3"/>
          <a:srcRect l="20862" t="29000" r="18501" b="9401"/>
          <a:stretch/>
        </p:blipFill>
        <p:spPr>
          <a:xfrm>
            <a:off x="17494" y="0"/>
            <a:ext cx="9073008" cy="6741368"/>
          </a:xfrm>
          <a:prstGeom prst="rect">
            <a:avLst/>
          </a:prstGeom>
        </p:spPr>
      </p:pic>
      <p:sp>
        <p:nvSpPr>
          <p:cNvPr id="6" name="TextBox 5">
            <a:extLst>
              <a:ext uri="{FF2B5EF4-FFF2-40B4-BE49-F238E27FC236}">
                <a16:creationId xmlns:a16="http://schemas.microsoft.com/office/drawing/2014/main" id="{9C580E61-5749-DA95-886B-E4866ED63BEC}"/>
              </a:ext>
            </a:extLst>
          </p:cNvPr>
          <p:cNvSpPr txBox="1"/>
          <p:nvPr/>
        </p:nvSpPr>
        <p:spPr>
          <a:xfrm>
            <a:off x="53498" y="3370684"/>
            <a:ext cx="6102678" cy="2554545"/>
          </a:xfrm>
          <a:prstGeom prst="rect">
            <a:avLst/>
          </a:prstGeom>
          <a:noFill/>
          <a:ln>
            <a:solidFill>
              <a:schemeClr val="tx2">
                <a:lumMod val="20000"/>
                <a:lumOff val="80000"/>
              </a:schemeClr>
            </a:solidFill>
          </a:ln>
        </p:spPr>
        <p:txBody>
          <a:bodyPr wrap="square" rtlCol="0">
            <a:spAutoFit/>
          </a:bodyPr>
          <a:lstStyle/>
          <a:p>
            <a:pPr algn="ctr"/>
            <a:r>
              <a:rPr lang="uk-UA" sz="8000" b="1" i="1" dirty="0">
                <a:solidFill>
                  <a:schemeClr val="bg1"/>
                </a:solidFill>
                <a:latin typeface="Georgia Pro Black" panose="02040A02050405020203" pitchFamily="18" charset="0"/>
              </a:rPr>
              <a:t>ВІТАЮ, 201</a:t>
            </a:r>
          </a:p>
        </p:txBody>
      </p:sp>
    </p:spTree>
    <p:extLst>
      <p:ext uri="{BB962C8B-B14F-4D97-AF65-F5344CB8AC3E}">
        <p14:creationId xmlns:p14="http://schemas.microsoft.com/office/powerpoint/2010/main" val="1475238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869E11-CE68-3E76-E644-7DF2D132A533}"/>
              </a:ext>
            </a:extLst>
          </p:cNvPr>
          <p:cNvSpPr>
            <a:spLocks noGrp="1"/>
          </p:cNvSpPr>
          <p:nvPr>
            <p:ph type="title"/>
          </p:nvPr>
        </p:nvSpPr>
        <p:spPr>
          <a:xfrm>
            <a:off x="685800" y="6067313"/>
            <a:ext cx="7772400" cy="425971"/>
          </a:xfrm>
        </p:spPr>
        <p:txBody>
          <a:bodyPr>
            <a:normAutofit fontScale="90000"/>
          </a:bodyPr>
          <a:lstStyle/>
          <a:p>
            <a:r>
              <a:rPr lang="uk-UA" dirty="0"/>
              <a:t>Освіта в Фінляндії</a:t>
            </a:r>
          </a:p>
        </p:txBody>
      </p:sp>
      <p:sp>
        <p:nvSpPr>
          <p:cNvPr id="3" name="Текст 2">
            <a:extLst>
              <a:ext uri="{FF2B5EF4-FFF2-40B4-BE49-F238E27FC236}">
                <a16:creationId xmlns:a16="http://schemas.microsoft.com/office/drawing/2014/main" id="{2E86A889-8E06-F848-509B-15DC1FD458DB}"/>
              </a:ext>
            </a:extLst>
          </p:cNvPr>
          <p:cNvSpPr>
            <a:spLocks noGrp="1"/>
          </p:cNvSpPr>
          <p:nvPr>
            <p:ph type="body" idx="1"/>
          </p:nvPr>
        </p:nvSpPr>
        <p:spPr/>
        <p:txBody>
          <a:bodyPr/>
          <a:lstStyle/>
          <a:p>
            <a:endParaRPr lang="uk-UA"/>
          </a:p>
        </p:txBody>
      </p:sp>
      <p:pic>
        <p:nvPicPr>
          <p:cNvPr id="6" name="Рисунок 5">
            <a:extLst>
              <a:ext uri="{FF2B5EF4-FFF2-40B4-BE49-F238E27FC236}">
                <a16:creationId xmlns:a16="http://schemas.microsoft.com/office/drawing/2014/main" id="{AE5AE2F0-9957-DD25-8395-48B45789BC45}"/>
              </a:ext>
            </a:extLst>
          </p:cNvPr>
          <p:cNvPicPr>
            <a:picLocks noChangeAspect="1"/>
          </p:cNvPicPr>
          <p:nvPr/>
        </p:nvPicPr>
        <p:blipFill>
          <a:blip r:embed="rId3"/>
          <a:stretch>
            <a:fillRect/>
          </a:stretch>
        </p:blipFill>
        <p:spPr>
          <a:xfrm>
            <a:off x="68311" y="24718"/>
            <a:ext cx="9080404" cy="6042595"/>
          </a:xfrm>
          <a:prstGeom prst="rect">
            <a:avLst/>
          </a:prstGeom>
        </p:spPr>
      </p:pic>
    </p:spTree>
    <p:extLst>
      <p:ext uri="{BB962C8B-B14F-4D97-AF65-F5344CB8AC3E}">
        <p14:creationId xmlns:p14="http://schemas.microsoft.com/office/powerpoint/2010/main" val="3566680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869E11-CE68-3E76-E644-7DF2D132A533}"/>
              </a:ext>
            </a:extLst>
          </p:cNvPr>
          <p:cNvSpPr>
            <a:spLocks noGrp="1"/>
          </p:cNvSpPr>
          <p:nvPr>
            <p:ph type="title"/>
          </p:nvPr>
        </p:nvSpPr>
        <p:spPr>
          <a:xfrm>
            <a:off x="685800" y="6093296"/>
            <a:ext cx="7772400" cy="425971"/>
          </a:xfrm>
        </p:spPr>
        <p:txBody>
          <a:bodyPr>
            <a:normAutofit fontScale="90000"/>
          </a:bodyPr>
          <a:lstStyle/>
          <a:p>
            <a:r>
              <a:rPr lang="uk-UA" dirty="0"/>
              <a:t>Освіта в Фінляндії</a:t>
            </a:r>
          </a:p>
        </p:txBody>
      </p:sp>
      <p:pic>
        <p:nvPicPr>
          <p:cNvPr id="5" name="Рисунок 4">
            <a:extLst>
              <a:ext uri="{FF2B5EF4-FFF2-40B4-BE49-F238E27FC236}">
                <a16:creationId xmlns:a16="http://schemas.microsoft.com/office/drawing/2014/main" id="{4757244E-A19C-B3E0-9749-43E123E3276B}"/>
              </a:ext>
            </a:extLst>
          </p:cNvPr>
          <p:cNvPicPr>
            <a:picLocks noChangeAspect="1"/>
          </p:cNvPicPr>
          <p:nvPr/>
        </p:nvPicPr>
        <p:blipFill>
          <a:blip r:embed="rId3"/>
          <a:stretch>
            <a:fillRect/>
          </a:stretch>
        </p:blipFill>
        <p:spPr>
          <a:xfrm>
            <a:off x="107504" y="-99392"/>
            <a:ext cx="8700427" cy="6120680"/>
          </a:xfrm>
          <a:prstGeom prst="rect">
            <a:avLst/>
          </a:prstGeom>
        </p:spPr>
      </p:pic>
    </p:spTree>
    <p:extLst>
      <p:ext uri="{BB962C8B-B14F-4D97-AF65-F5344CB8AC3E}">
        <p14:creationId xmlns:p14="http://schemas.microsoft.com/office/powerpoint/2010/main" val="3006135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869E11-CE68-3E76-E644-7DF2D132A533}"/>
              </a:ext>
            </a:extLst>
          </p:cNvPr>
          <p:cNvSpPr>
            <a:spLocks noGrp="1"/>
          </p:cNvSpPr>
          <p:nvPr>
            <p:ph type="title"/>
          </p:nvPr>
        </p:nvSpPr>
        <p:spPr>
          <a:xfrm>
            <a:off x="323528" y="6093296"/>
            <a:ext cx="7772400" cy="395759"/>
          </a:xfrm>
        </p:spPr>
        <p:txBody>
          <a:bodyPr>
            <a:normAutofit fontScale="90000"/>
          </a:bodyPr>
          <a:lstStyle/>
          <a:p>
            <a:r>
              <a:rPr lang="uk-UA" dirty="0"/>
              <a:t>Сінгапур</a:t>
            </a:r>
          </a:p>
        </p:txBody>
      </p:sp>
      <p:sp>
        <p:nvSpPr>
          <p:cNvPr id="3" name="Текст 2">
            <a:extLst>
              <a:ext uri="{FF2B5EF4-FFF2-40B4-BE49-F238E27FC236}">
                <a16:creationId xmlns:a16="http://schemas.microsoft.com/office/drawing/2014/main" id="{2E86A889-8E06-F848-509B-15DC1FD458DB}"/>
              </a:ext>
            </a:extLst>
          </p:cNvPr>
          <p:cNvSpPr>
            <a:spLocks noGrp="1"/>
          </p:cNvSpPr>
          <p:nvPr>
            <p:ph type="body" idx="1"/>
          </p:nvPr>
        </p:nvSpPr>
        <p:spPr/>
        <p:txBody>
          <a:bodyPr/>
          <a:lstStyle/>
          <a:p>
            <a:endParaRPr lang="uk-UA"/>
          </a:p>
        </p:txBody>
      </p:sp>
      <p:pic>
        <p:nvPicPr>
          <p:cNvPr id="5" name="Рисунок 4">
            <a:extLst>
              <a:ext uri="{FF2B5EF4-FFF2-40B4-BE49-F238E27FC236}">
                <a16:creationId xmlns:a16="http://schemas.microsoft.com/office/drawing/2014/main" id="{9E7DE0C4-B50A-5DBC-8E7C-2B86C2FA2834}"/>
              </a:ext>
            </a:extLst>
          </p:cNvPr>
          <p:cNvPicPr>
            <a:picLocks noChangeAspect="1"/>
          </p:cNvPicPr>
          <p:nvPr/>
        </p:nvPicPr>
        <p:blipFill>
          <a:blip r:embed="rId3"/>
          <a:stretch>
            <a:fillRect/>
          </a:stretch>
        </p:blipFill>
        <p:spPr>
          <a:xfrm>
            <a:off x="0" y="8524"/>
            <a:ext cx="9144000" cy="4398376"/>
          </a:xfrm>
          <a:prstGeom prst="rect">
            <a:avLst/>
          </a:prstGeom>
        </p:spPr>
      </p:pic>
      <p:pic>
        <p:nvPicPr>
          <p:cNvPr id="7" name="Рисунок 6">
            <a:extLst>
              <a:ext uri="{FF2B5EF4-FFF2-40B4-BE49-F238E27FC236}">
                <a16:creationId xmlns:a16="http://schemas.microsoft.com/office/drawing/2014/main" id="{427AAD56-4661-A232-3DFB-30E3A14DC050}"/>
              </a:ext>
            </a:extLst>
          </p:cNvPr>
          <p:cNvPicPr>
            <a:picLocks noChangeAspect="1"/>
          </p:cNvPicPr>
          <p:nvPr/>
        </p:nvPicPr>
        <p:blipFill>
          <a:blip r:embed="rId4"/>
          <a:stretch>
            <a:fillRect/>
          </a:stretch>
        </p:blipFill>
        <p:spPr>
          <a:xfrm>
            <a:off x="63602" y="-38040"/>
            <a:ext cx="8972893" cy="6635392"/>
          </a:xfrm>
          <a:prstGeom prst="rect">
            <a:avLst/>
          </a:prstGeom>
        </p:spPr>
      </p:pic>
    </p:spTree>
    <p:extLst>
      <p:ext uri="{BB962C8B-B14F-4D97-AF65-F5344CB8AC3E}">
        <p14:creationId xmlns:p14="http://schemas.microsoft.com/office/powerpoint/2010/main" val="302019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EB4991-06C3-E594-1891-55DCFDDEA277}"/>
              </a:ext>
            </a:extLst>
          </p:cNvPr>
          <p:cNvSpPr>
            <a:spLocks noGrp="1"/>
          </p:cNvSpPr>
          <p:nvPr>
            <p:ph type="title"/>
          </p:nvPr>
        </p:nvSpPr>
        <p:spPr/>
        <p:txBody>
          <a:bodyPr/>
          <a:lstStyle/>
          <a:p>
            <a:endParaRPr lang="uk-UA" dirty="0"/>
          </a:p>
        </p:txBody>
      </p:sp>
      <p:pic>
        <p:nvPicPr>
          <p:cNvPr id="5" name="Объект 4">
            <a:extLst>
              <a:ext uri="{FF2B5EF4-FFF2-40B4-BE49-F238E27FC236}">
                <a16:creationId xmlns:a16="http://schemas.microsoft.com/office/drawing/2014/main" id="{BF731B44-BF97-2A38-937A-67348E93590E}"/>
              </a:ext>
            </a:extLst>
          </p:cNvPr>
          <p:cNvPicPr>
            <a:picLocks noGrp="1" noChangeAspect="1"/>
          </p:cNvPicPr>
          <p:nvPr>
            <p:ph idx="1"/>
          </p:nvPr>
        </p:nvPicPr>
        <p:blipFill rotWithShape="1">
          <a:blip r:embed="rId3"/>
          <a:srcRect l="14202" t="2224" r="12413" b="2317"/>
          <a:stretch/>
        </p:blipFill>
        <p:spPr>
          <a:xfrm>
            <a:off x="0" y="-370"/>
            <a:ext cx="9144001" cy="6858370"/>
          </a:xfrm>
        </p:spPr>
      </p:pic>
    </p:spTree>
    <p:extLst>
      <p:ext uri="{BB962C8B-B14F-4D97-AF65-F5344CB8AC3E}">
        <p14:creationId xmlns:p14="http://schemas.microsoft.com/office/powerpoint/2010/main" val="437796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A611D55-C05C-442B-9E2A-F1DCD3A3E41D}"/>
              </a:ext>
            </a:extLst>
          </p:cNvPr>
          <p:cNvPicPr>
            <a:picLocks noChangeAspect="1"/>
          </p:cNvPicPr>
          <p:nvPr/>
        </p:nvPicPr>
        <p:blipFill rotWithShape="1">
          <a:blip r:embed="rId3"/>
          <a:srcRect l="34250" t="16401" r="15350" b="12201"/>
          <a:stretch/>
        </p:blipFill>
        <p:spPr>
          <a:xfrm>
            <a:off x="0" y="-45236"/>
            <a:ext cx="10673267" cy="6948471"/>
          </a:xfrm>
          <a:prstGeom prst="rect">
            <a:avLst/>
          </a:prstGeom>
        </p:spPr>
      </p:pic>
      <p:pic>
        <p:nvPicPr>
          <p:cNvPr id="8" name="Рисунок 7">
            <a:extLst>
              <a:ext uri="{FF2B5EF4-FFF2-40B4-BE49-F238E27FC236}">
                <a16:creationId xmlns:a16="http://schemas.microsoft.com/office/drawing/2014/main" id="{1D601036-FA96-44BD-B883-72E2BCD88048}"/>
              </a:ext>
            </a:extLst>
          </p:cNvPr>
          <p:cNvPicPr>
            <a:picLocks noChangeAspect="1"/>
          </p:cNvPicPr>
          <p:nvPr/>
        </p:nvPicPr>
        <p:blipFill>
          <a:blip r:embed="rId4"/>
          <a:stretch>
            <a:fillRect/>
          </a:stretch>
        </p:blipFill>
        <p:spPr>
          <a:xfrm>
            <a:off x="1" y="1"/>
            <a:ext cx="1259631" cy="1007474"/>
          </a:xfrm>
          <a:prstGeom prst="rect">
            <a:avLst/>
          </a:prstGeom>
        </p:spPr>
      </p:pic>
      <p:sp>
        <p:nvSpPr>
          <p:cNvPr id="7" name="Текст 6">
            <a:extLst>
              <a:ext uri="{FF2B5EF4-FFF2-40B4-BE49-F238E27FC236}">
                <a16:creationId xmlns:a16="http://schemas.microsoft.com/office/drawing/2014/main" id="{68B9CDF1-FCC4-4897-89DC-6A5B639A9729}"/>
              </a:ext>
            </a:extLst>
          </p:cNvPr>
          <p:cNvSpPr>
            <a:spLocks noGrp="1"/>
          </p:cNvSpPr>
          <p:nvPr>
            <p:ph type="body" sz="half" idx="2"/>
          </p:nvPr>
        </p:nvSpPr>
        <p:spPr>
          <a:xfrm>
            <a:off x="467544" y="5643730"/>
            <a:ext cx="9433048" cy="1536104"/>
          </a:xfrm>
        </p:spPr>
        <p:txBody>
          <a:bodyPr>
            <a:noAutofit/>
          </a:bodyPr>
          <a:lstStyle/>
          <a:p>
            <a:r>
              <a:rPr lang="uk-UA" sz="2400" b="1" dirty="0">
                <a:solidFill>
                  <a:schemeClr val="bg1"/>
                </a:solidFill>
                <a:latin typeface="+mj-lt"/>
                <a:cs typeface="Times New Roman" panose="02020603050405020304" pitchFamily="18" charset="0"/>
              </a:rPr>
              <a:t>Найбільш важливі напрями освіти (</a:t>
            </a:r>
            <a:r>
              <a:rPr lang="en-US" sz="2400" b="1" dirty="0">
                <a:solidFill>
                  <a:schemeClr val="bg1"/>
                </a:solidFill>
                <a:latin typeface="+mj-lt"/>
                <a:cs typeface="Times New Roman" panose="02020603050405020304" pitchFamily="18" charset="0"/>
              </a:rPr>
              <a:t>reading literacy), </a:t>
            </a:r>
            <a:r>
              <a:rPr lang="uk-UA" sz="2400" b="1" dirty="0" err="1">
                <a:solidFill>
                  <a:schemeClr val="bg1"/>
                </a:solidFill>
                <a:latin typeface="+mj-lt"/>
                <a:cs typeface="Times New Roman" panose="02020603050405020304" pitchFamily="18" charset="0"/>
              </a:rPr>
              <a:t>математической</a:t>
            </a:r>
            <a:r>
              <a:rPr lang="uk-UA" sz="2400" b="1" dirty="0">
                <a:solidFill>
                  <a:schemeClr val="bg1"/>
                </a:solidFill>
                <a:latin typeface="+mj-lt"/>
                <a:cs typeface="Times New Roman" panose="02020603050405020304" pitchFamily="18" charset="0"/>
              </a:rPr>
              <a:t> </a:t>
            </a:r>
            <a:r>
              <a:rPr lang="uk-UA" sz="2400" b="1" dirty="0" err="1">
                <a:solidFill>
                  <a:schemeClr val="bg1"/>
                </a:solidFill>
                <a:latin typeface="+mj-lt"/>
                <a:cs typeface="Times New Roman" panose="02020603050405020304" pitchFamily="18" charset="0"/>
              </a:rPr>
              <a:t>грамотности</a:t>
            </a:r>
            <a:r>
              <a:rPr lang="uk-UA" sz="2400" b="1" dirty="0">
                <a:solidFill>
                  <a:schemeClr val="bg1"/>
                </a:solidFill>
                <a:latin typeface="+mj-lt"/>
                <a:cs typeface="Times New Roman" panose="02020603050405020304" pitchFamily="18" charset="0"/>
              </a:rPr>
              <a:t> (</a:t>
            </a:r>
            <a:r>
              <a:rPr lang="en-US" sz="2400" b="1" dirty="0">
                <a:solidFill>
                  <a:schemeClr val="bg1"/>
                </a:solidFill>
                <a:latin typeface="+mj-lt"/>
                <a:cs typeface="Times New Roman" panose="02020603050405020304" pitchFamily="18" charset="0"/>
              </a:rPr>
              <a:t>mathematical literacy) </a:t>
            </a:r>
            <a:r>
              <a:rPr lang="uk-UA" sz="2400" b="1" dirty="0">
                <a:solidFill>
                  <a:schemeClr val="bg1"/>
                </a:solidFill>
                <a:latin typeface="+mj-lt"/>
                <a:cs typeface="Times New Roman" panose="02020603050405020304" pitchFamily="18" charset="0"/>
              </a:rPr>
              <a:t>и </a:t>
            </a:r>
            <a:r>
              <a:rPr lang="uk-UA" sz="2400" b="1" dirty="0" err="1">
                <a:solidFill>
                  <a:schemeClr val="bg1"/>
                </a:solidFill>
                <a:latin typeface="+mj-lt"/>
                <a:cs typeface="Times New Roman" panose="02020603050405020304" pitchFamily="18" charset="0"/>
              </a:rPr>
              <a:t>естественно</a:t>
            </a:r>
            <a:r>
              <a:rPr lang="uk-UA" sz="2400" b="1" dirty="0">
                <a:solidFill>
                  <a:schemeClr val="bg1"/>
                </a:solidFill>
                <a:latin typeface="+mj-lt"/>
                <a:cs typeface="Times New Roman" panose="02020603050405020304" pitchFamily="18" charset="0"/>
              </a:rPr>
              <a:t> </a:t>
            </a:r>
            <a:r>
              <a:rPr lang="uk-UA" sz="2400" b="1" dirty="0" err="1">
                <a:solidFill>
                  <a:schemeClr val="bg1"/>
                </a:solidFill>
                <a:latin typeface="+mj-lt"/>
                <a:cs typeface="Times New Roman" panose="02020603050405020304" pitchFamily="18" charset="0"/>
              </a:rPr>
              <a:t>научной</a:t>
            </a:r>
            <a:r>
              <a:rPr lang="uk-UA" sz="2400" b="1" dirty="0">
                <a:solidFill>
                  <a:schemeClr val="bg1"/>
                </a:solidFill>
                <a:latin typeface="+mj-lt"/>
                <a:cs typeface="Times New Roman" panose="02020603050405020304" pitchFamily="18" charset="0"/>
              </a:rPr>
              <a:t> </a:t>
            </a:r>
            <a:r>
              <a:rPr lang="uk-UA" sz="2400" b="1" dirty="0" err="1">
                <a:solidFill>
                  <a:schemeClr val="bg1"/>
                </a:solidFill>
                <a:latin typeface="+mj-lt"/>
                <a:cs typeface="Times New Roman" panose="02020603050405020304" pitchFamily="18" charset="0"/>
              </a:rPr>
              <a:t>грамотности</a:t>
            </a:r>
            <a:r>
              <a:rPr lang="uk-UA" sz="2400" b="1" dirty="0">
                <a:solidFill>
                  <a:schemeClr val="bg1"/>
                </a:solidFill>
                <a:latin typeface="+mj-lt"/>
                <a:cs typeface="Times New Roman" panose="02020603050405020304" pitchFamily="18" charset="0"/>
              </a:rPr>
              <a:t>(</a:t>
            </a:r>
            <a:r>
              <a:rPr lang="en-US" sz="2400" b="1" dirty="0">
                <a:solidFill>
                  <a:schemeClr val="bg1"/>
                </a:solidFill>
                <a:latin typeface="+mj-lt"/>
                <a:cs typeface="Times New Roman" panose="02020603050405020304" pitchFamily="18" charset="0"/>
              </a:rPr>
              <a:t>science literacy) </a:t>
            </a:r>
            <a:endParaRPr lang="uk-UA" sz="2400" b="1" dirty="0">
              <a:solidFill>
                <a:schemeClr val="bg1"/>
              </a:solidFill>
              <a:latin typeface="+mj-lt"/>
              <a:cs typeface="Times New Roman" panose="02020603050405020304" pitchFamily="18" charset="0"/>
            </a:endParaRPr>
          </a:p>
        </p:txBody>
      </p:sp>
      <p:graphicFrame>
        <p:nvGraphicFramePr>
          <p:cNvPr id="12" name="Схема 11">
            <a:extLst>
              <a:ext uri="{FF2B5EF4-FFF2-40B4-BE49-F238E27FC236}">
                <a16:creationId xmlns:a16="http://schemas.microsoft.com/office/drawing/2014/main" id="{AA8F59A0-7A87-43D5-AE67-9DF024537D9F}"/>
              </a:ext>
            </a:extLst>
          </p:cNvPr>
          <p:cNvGraphicFramePr/>
          <p:nvPr/>
        </p:nvGraphicFramePr>
        <p:xfrm>
          <a:off x="714196" y="183021"/>
          <a:ext cx="9762460" cy="53795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36113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A611D55-C05C-442B-9E2A-F1DCD3A3E41D}"/>
              </a:ext>
            </a:extLst>
          </p:cNvPr>
          <p:cNvPicPr>
            <a:picLocks noChangeAspect="1"/>
          </p:cNvPicPr>
          <p:nvPr/>
        </p:nvPicPr>
        <p:blipFill rotWithShape="1">
          <a:blip r:embed="rId3"/>
          <a:srcRect l="34250" t="16401" r="15350" b="12201"/>
          <a:stretch/>
        </p:blipFill>
        <p:spPr>
          <a:xfrm>
            <a:off x="32155" y="0"/>
            <a:ext cx="9111845" cy="6741368"/>
          </a:xfrm>
          <a:prstGeom prst="rect">
            <a:avLst/>
          </a:prstGeom>
        </p:spPr>
      </p:pic>
      <p:pic>
        <p:nvPicPr>
          <p:cNvPr id="8" name="Рисунок 7">
            <a:extLst>
              <a:ext uri="{FF2B5EF4-FFF2-40B4-BE49-F238E27FC236}">
                <a16:creationId xmlns:a16="http://schemas.microsoft.com/office/drawing/2014/main" id="{1D601036-FA96-44BD-B883-72E2BCD88048}"/>
              </a:ext>
            </a:extLst>
          </p:cNvPr>
          <p:cNvPicPr>
            <a:picLocks noChangeAspect="1"/>
          </p:cNvPicPr>
          <p:nvPr/>
        </p:nvPicPr>
        <p:blipFill>
          <a:blip r:embed="rId4"/>
          <a:stretch>
            <a:fillRect/>
          </a:stretch>
        </p:blipFill>
        <p:spPr>
          <a:xfrm>
            <a:off x="65398" y="0"/>
            <a:ext cx="1724225" cy="1379065"/>
          </a:xfrm>
          <a:prstGeom prst="rect">
            <a:avLst/>
          </a:prstGeom>
        </p:spPr>
      </p:pic>
      <p:pic>
        <p:nvPicPr>
          <p:cNvPr id="3" name="Рисунок 2">
            <a:extLst>
              <a:ext uri="{FF2B5EF4-FFF2-40B4-BE49-F238E27FC236}">
                <a16:creationId xmlns:a16="http://schemas.microsoft.com/office/drawing/2014/main" id="{4761160E-4AC6-4136-A5BC-1D8DF982E9FE}"/>
              </a:ext>
            </a:extLst>
          </p:cNvPr>
          <p:cNvPicPr>
            <a:picLocks noChangeAspect="1"/>
          </p:cNvPicPr>
          <p:nvPr/>
        </p:nvPicPr>
        <p:blipFill>
          <a:blip r:embed="rId5"/>
          <a:stretch>
            <a:fillRect/>
          </a:stretch>
        </p:blipFill>
        <p:spPr>
          <a:xfrm>
            <a:off x="65397" y="1829374"/>
            <a:ext cx="5205175" cy="4911994"/>
          </a:xfrm>
          <a:prstGeom prst="rect">
            <a:avLst/>
          </a:prstGeom>
        </p:spPr>
      </p:pic>
      <p:sp>
        <p:nvSpPr>
          <p:cNvPr id="4" name="Заголовок 3">
            <a:extLst>
              <a:ext uri="{FF2B5EF4-FFF2-40B4-BE49-F238E27FC236}">
                <a16:creationId xmlns:a16="http://schemas.microsoft.com/office/drawing/2014/main" id="{9EBBD0A3-DC62-4AD3-BB8A-FE719E1FF343}"/>
              </a:ext>
            </a:extLst>
          </p:cNvPr>
          <p:cNvSpPr>
            <a:spLocks noGrp="1"/>
          </p:cNvSpPr>
          <p:nvPr>
            <p:ph type="title"/>
          </p:nvPr>
        </p:nvSpPr>
        <p:spPr>
          <a:xfrm>
            <a:off x="3059832" y="476673"/>
            <a:ext cx="5904656" cy="1008112"/>
          </a:xfrm>
        </p:spPr>
        <p:txBody>
          <a:bodyPr>
            <a:normAutofit fontScale="90000"/>
          </a:bodyPr>
          <a:lstStyle/>
          <a:p>
            <a:r>
              <a:rPr lang="ru-RU" sz="2800" dirty="0" err="1">
                <a:solidFill>
                  <a:schemeClr val="bg1"/>
                </a:solidFill>
                <a:cs typeface="Times New Roman" panose="02020603050405020304" pitchFamily="18" charset="0"/>
              </a:rPr>
              <a:t>Результати</a:t>
            </a:r>
            <a:r>
              <a:rPr lang="ru-RU" sz="2800" dirty="0">
                <a:solidFill>
                  <a:schemeClr val="bg1"/>
                </a:solidFill>
                <a:cs typeface="Times New Roman" panose="02020603050405020304" pitchFamily="18" charset="0"/>
              </a:rPr>
              <a:t>  PISA </a:t>
            </a:r>
            <a:r>
              <a:rPr lang="ru-RU" sz="2800" dirty="0" err="1">
                <a:solidFill>
                  <a:schemeClr val="bg1"/>
                </a:solidFill>
                <a:cs typeface="Times New Roman" panose="02020603050405020304" pitchFamily="18" charset="0"/>
              </a:rPr>
              <a:t>дають</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змогу</a:t>
            </a:r>
            <a:r>
              <a:rPr lang="ru-RU" sz="2800" dirty="0">
                <a:solidFill>
                  <a:schemeClr val="bg1"/>
                </a:solidFill>
                <a:cs typeface="Times New Roman" panose="02020603050405020304" pitchFamily="18" charset="0"/>
              </a:rPr>
              <a:t> так </a:t>
            </a:r>
            <a:r>
              <a:rPr lang="ru-RU" sz="2800" dirty="0" err="1">
                <a:solidFill>
                  <a:schemeClr val="bg1"/>
                </a:solidFill>
                <a:cs typeface="Times New Roman" panose="02020603050405020304" pitchFamily="18" charset="0"/>
              </a:rPr>
              <a:t>планувати</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освітній</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процес</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щоби</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учні</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мали</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можливість</a:t>
            </a:r>
            <a:r>
              <a:rPr lang="ru-RU" sz="2800" dirty="0">
                <a:solidFill>
                  <a:schemeClr val="bg1"/>
                </a:solidFill>
                <a:cs typeface="Times New Roman" panose="02020603050405020304" pitchFamily="18" charset="0"/>
              </a:rPr>
              <a:t>:</a:t>
            </a:r>
            <a:endParaRPr lang="uk-UA" sz="2800" dirty="0">
              <a:solidFill>
                <a:schemeClr val="bg1"/>
              </a:solidFill>
              <a:cs typeface="Times New Roman" panose="02020603050405020304" pitchFamily="18" charset="0"/>
            </a:endParaRPr>
          </a:p>
        </p:txBody>
      </p:sp>
      <p:sp>
        <p:nvSpPr>
          <p:cNvPr id="6" name="Объект 5">
            <a:extLst>
              <a:ext uri="{FF2B5EF4-FFF2-40B4-BE49-F238E27FC236}">
                <a16:creationId xmlns:a16="http://schemas.microsoft.com/office/drawing/2014/main" id="{36B75727-0DE1-4FA0-AFA6-48E93E1DAE36}"/>
              </a:ext>
            </a:extLst>
          </p:cNvPr>
          <p:cNvSpPr>
            <a:spLocks noGrp="1"/>
          </p:cNvSpPr>
          <p:nvPr>
            <p:ph idx="1"/>
          </p:nvPr>
        </p:nvSpPr>
        <p:spPr>
          <a:xfrm>
            <a:off x="5220072" y="1844824"/>
            <a:ext cx="3816424" cy="4310549"/>
          </a:xfrm>
        </p:spPr>
        <p:txBody>
          <a:bodyPr>
            <a:normAutofit/>
          </a:bodyPr>
          <a:lstStyle/>
          <a:p>
            <a:pPr marL="0" indent="0">
              <a:buNone/>
            </a:pPr>
            <a:r>
              <a:rPr lang="ru-RU" sz="2800" dirty="0">
                <a:solidFill>
                  <a:schemeClr val="bg1"/>
                </a:solidFill>
                <a:latin typeface="Segoe Print" panose="02000600000000000000" pitchFamily="2" charset="0"/>
              </a:rPr>
              <a:t> </a:t>
            </a:r>
          </a:p>
          <a:p>
            <a:pPr>
              <a:buFont typeface="Wingdings" panose="05000000000000000000" pitchFamily="2" charset="2"/>
              <a:buChar char="ü"/>
            </a:pPr>
            <a:r>
              <a:rPr lang="ru-RU" sz="3600" dirty="0">
                <a:solidFill>
                  <a:schemeClr val="bg1"/>
                </a:solidFill>
                <a:latin typeface="Segoe Print" panose="02000600000000000000" pitchFamily="2" charset="0"/>
              </a:rPr>
              <a:t>…</a:t>
            </a:r>
            <a:r>
              <a:rPr lang="ru-RU" sz="3600" dirty="0" err="1">
                <a:solidFill>
                  <a:schemeClr val="bg1"/>
                </a:solidFill>
                <a:latin typeface="Segoe Print" panose="02000600000000000000" pitchFamily="2" charset="0"/>
              </a:rPr>
              <a:t>усвідомити</a:t>
            </a:r>
            <a:r>
              <a:rPr lang="ru-RU" sz="3600" dirty="0">
                <a:solidFill>
                  <a:schemeClr val="bg1"/>
                </a:solidFill>
                <a:latin typeface="Segoe Print" panose="02000600000000000000" pitchFamily="2" charset="0"/>
              </a:rPr>
              <a:t> </a:t>
            </a:r>
            <a:r>
              <a:rPr lang="ru-RU" sz="3600" dirty="0" err="1">
                <a:solidFill>
                  <a:schemeClr val="bg1"/>
                </a:solidFill>
                <a:latin typeface="Segoe Print" panose="02000600000000000000" pitchFamily="2" charset="0"/>
              </a:rPr>
              <a:t>значущість</a:t>
            </a:r>
            <a:r>
              <a:rPr lang="ru-RU" sz="3600" dirty="0">
                <a:solidFill>
                  <a:schemeClr val="bg1"/>
                </a:solidFill>
                <a:latin typeface="Segoe Print" panose="02000600000000000000" pitchFamily="2" charset="0"/>
              </a:rPr>
              <a:t> та </a:t>
            </a:r>
            <a:r>
              <a:rPr lang="ru-RU" sz="3600" dirty="0" err="1">
                <a:solidFill>
                  <a:schemeClr val="bg1"/>
                </a:solidFill>
                <a:latin typeface="Segoe Print" panose="02000600000000000000" pitchFamily="2" charset="0"/>
              </a:rPr>
              <a:t>користність</a:t>
            </a:r>
            <a:r>
              <a:rPr lang="ru-RU" sz="3600" dirty="0">
                <a:solidFill>
                  <a:schemeClr val="bg1"/>
                </a:solidFill>
                <a:latin typeface="Segoe Print" panose="02000600000000000000" pitchFamily="2" charset="0"/>
              </a:rPr>
              <a:t> </a:t>
            </a:r>
            <a:r>
              <a:rPr lang="ru-RU" sz="3600" dirty="0" err="1">
                <a:solidFill>
                  <a:schemeClr val="bg1"/>
                </a:solidFill>
                <a:latin typeface="Segoe Print" panose="02000600000000000000" pitchFamily="2" charset="0"/>
              </a:rPr>
              <a:t>природничих</a:t>
            </a:r>
            <a:r>
              <a:rPr lang="ru-RU" sz="3600" dirty="0">
                <a:solidFill>
                  <a:schemeClr val="bg1"/>
                </a:solidFill>
                <a:latin typeface="Segoe Print" panose="02000600000000000000" pitchFamily="2" charset="0"/>
              </a:rPr>
              <a:t> наук</a:t>
            </a:r>
          </a:p>
          <a:p>
            <a:pPr marL="0" indent="0">
              <a:buNone/>
            </a:pPr>
            <a:endParaRPr lang="uk-UA" sz="36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2378603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A611D55-C05C-442B-9E2A-F1DCD3A3E41D}"/>
              </a:ext>
            </a:extLst>
          </p:cNvPr>
          <p:cNvPicPr>
            <a:picLocks noChangeAspect="1"/>
          </p:cNvPicPr>
          <p:nvPr/>
        </p:nvPicPr>
        <p:blipFill rotWithShape="1">
          <a:blip r:embed="rId2"/>
          <a:srcRect l="34250" t="16401" r="15350" b="12201"/>
          <a:stretch/>
        </p:blipFill>
        <p:spPr>
          <a:xfrm>
            <a:off x="19413" y="0"/>
            <a:ext cx="9124587" cy="6948471"/>
          </a:xfrm>
          <a:prstGeom prst="rect">
            <a:avLst/>
          </a:prstGeom>
        </p:spPr>
      </p:pic>
      <p:pic>
        <p:nvPicPr>
          <p:cNvPr id="8" name="Рисунок 7">
            <a:extLst>
              <a:ext uri="{FF2B5EF4-FFF2-40B4-BE49-F238E27FC236}">
                <a16:creationId xmlns:a16="http://schemas.microsoft.com/office/drawing/2014/main" id="{1D601036-FA96-44BD-B883-72E2BCD88048}"/>
              </a:ext>
            </a:extLst>
          </p:cNvPr>
          <p:cNvPicPr>
            <a:picLocks noChangeAspect="1"/>
          </p:cNvPicPr>
          <p:nvPr/>
        </p:nvPicPr>
        <p:blipFill>
          <a:blip r:embed="rId3"/>
          <a:stretch>
            <a:fillRect/>
          </a:stretch>
        </p:blipFill>
        <p:spPr>
          <a:xfrm>
            <a:off x="38637" y="1644"/>
            <a:ext cx="1224136" cy="979085"/>
          </a:xfrm>
          <a:prstGeom prst="rect">
            <a:avLst/>
          </a:prstGeom>
        </p:spPr>
      </p:pic>
      <p:sp>
        <p:nvSpPr>
          <p:cNvPr id="4" name="Заголовок 3">
            <a:extLst>
              <a:ext uri="{FF2B5EF4-FFF2-40B4-BE49-F238E27FC236}">
                <a16:creationId xmlns:a16="http://schemas.microsoft.com/office/drawing/2014/main" id="{9EBBD0A3-DC62-4AD3-BB8A-FE719E1FF343}"/>
              </a:ext>
            </a:extLst>
          </p:cNvPr>
          <p:cNvSpPr>
            <a:spLocks noGrp="1"/>
          </p:cNvSpPr>
          <p:nvPr>
            <p:ph type="title"/>
          </p:nvPr>
        </p:nvSpPr>
        <p:spPr>
          <a:xfrm>
            <a:off x="3059832" y="476673"/>
            <a:ext cx="5976664" cy="1008112"/>
          </a:xfrm>
        </p:spPr>
        <p:txBody>
          <a:bodyPr>
            <a:normAutofit fontScale="90000"/>
          </a:bodyPr>
          <a:lstStyle/>
          <a:p>
            <a:r>
              <a:rPr lang="ru-RU" sz="2800" dirty="0" err="1">
                <a:solidFill>
                  <a:schemeClr val="bg1"/>
                </a:solidFill>
                <a:cs typeface="Times New Roman" panose="02020603050405020304" pitchFamily="18" charset="0"/>
              </a:rPr>
              <a:t>Результати</a:t>
            </a:r>
            <a:r>
              <a:rPr lang="ru-RU" sz="2800" dirty="0">
                <a:solidFill>
                  <a:schemeClr val="bg1"/>
                </a:solidFill>
                <a:cs typeface="Times New Roman" panose="02020603050405020304" pitchFamily="18" charset="0"/>
              </a:rPr>
              <a:t> PISA </a:t>
            </a:r>
            <a:r>
              <a:rPr lang="ru-RU" sz="2800" dirty="0" err="1">
                <a:solidFill>
                  <a:schemeClr val="bg1"/>
                </a:solidFill>
                <a:cs typeface="Times New Roman" panose="02020603050405020304" pitchFamily="18" charset="0"/>
              </a:rPr>
              <a:t>дають</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дають</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змогу</a:t>
            </a:r>
            <a:r>
              <a:rPr lang="ru-RU" sz="2800" dirty="0">
                <a:solidFill>
                  <a:schemeClr val="bg1"/>
                </a:solidFill>
                <a:cs typeface="Times New Roman" panose="02020603050405020304" pitchFamily="18" charset="0"/>
              </a:rPr>
              <a:t> так </a:t>
            </a:r>
            <a:r>
              <a:rPr lang="ru-RU" sz="2800" dirty="0" err="1">
                <a:solidFill>
                  <a:schemeClr val="bg1"/>
                </a:solidFill>
                <a:cs typeface="Times New Roman" panose="02020603050405020304" pitchFamily="18" charset="0"/>
              </a:rPr>
              <a:t>планувати</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навчання</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щоби</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учні</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мали</a:t>
            </a:r>
            <a:r>
              <a:rPr lang="ru-RU" sz="2800" dirty="0">
                <a:solidFill>
                  <a:schemeClr val="bg1"/>
                </a:solidFill>
                <a:cs typeface="Times New Roman" panose="02020603050405020304" pitchFamily="18" charset="0"/>
              </a:rPr>
              <a:t> </a:t>
            </a:r>
            <a:r>
              <a:rPr lang="ru-RU" sz="2800" dirty="0" err="1">
                <a:solidFill>
                  <a:schemeClr val="bg1"/>
                </a:solidFill>
                <a:cs typeface="Times New Roman" panose="02020603050405020304" pitchFamily="18" charset="0"/>
              </a:rPr>
              <a:t>можливість</a:t>
            </a:r>
            <a:r>
              <a:rPr lang="ru-RU" sz="2800" dirty="0">
                <a:solidFill>
                  <a:schemeClr val="bg1"/>
                </a:solidFill>
                <a:cs typeface="Times New Roman" panose="02020603050405020304" pitchFamily="18" charset="0"/>
              </a:rPr>
              <a:t>:</a:t>
            </a:r>
            <a:endParaRPr lang="uk-UA" sz="2800" dirty="0">
              <a:solidFill>
                <a:schemeClr val="bg1"/>
              </a:solidFill>
              <a:cs typeface="Times New Roman" panose="02020603050405020304" pitchFamily="18" charset="0"/>
            </a:endParaRPr>
          </a:p>
        </p:txBody>
      </p:sp>
      <p:sp>
        <p:nvSpPr>
          <p:cNvPr id="6" name="Объект 5">
            <a:extLst>
              <a:ext uri="{FF2B5EF4-FFF2-40B4-BE49-F238E27FC236}">
                <a16:creationId xmlns:a16="http://schemas.microsoft.com/office/drawing/2014/main" id="{36B75727-0DE1-4FA0-AFA6-48E93E1DAE36}"/>
              </a:ext>
            </a:extLst>
          </p:cNvPr>
          <p:cNvSpPr>
            <a:spLocks noGrp="1"/>
          </p:cNvSpPr>
          <p:nvPr>
            <p:ph idx="1"/>
          </p:nvPr>
        </p:nvSpPr>
        <p:spPr>
          <a:xfrm>
            <a:off x="5220072" y="1556792"/>
            <a:ext cx="3816424" cy="5005879"/>
          </a:xfrm>
        </p:spPr>
        <p:txBody>
          <a:bodyPr>
            <a:normAutofit/>
          </a:bodyPr>
          <a:lstStyle/>
          <a:p>
            <a:pPr marL="0" indent="0">
              <a:buNone/>
            </a:pPr>
            <a:r>
              <a:rPr lang="ru-RU" dirty="0">
                <a:solidFill>
                  <a:schemeClr val="bg1"/>
                </a:solidFill>
                <a:latin typeface="Segoe Print" panose="02000600000000000000" pitchFamily="2" charset="0"/>
              </a:rPr>
              <a:t> </a:t>
            </a:r>
          </a:p>
          <a:p>
            <a:pPr>
              <a:buFont typeface="Wingdings" panose="05000000000000000000" pitchFamily="2" charset="2"/>
              <a:buChar char="ü"/>
            </a:pPr>
            <a:r>
              <a:rPr lang="ru-RU" dirty="0">
                <a:solidFill>
                  <a:schemeClr val="bg1"/>
                </a:solidFill>
                <a:latin typeface="Segoe Print" panose="02000600000000000000" pitchFamily="2" charset="0"/>
              </a:rPr>
              <a:t>….</a:t>
            </a:r>
            <a:r>
              <a:rPr lang="ru-RU" dirty="0" err="1">
                <a:solidFill>
                  <a:schemeClr val="bg1"/>
                </a:solidFill>
                <a:latin typeface="Segoe Print" panose="02000600000000000000" pitchFamily="2" charset="0"/>
              </a:rPr>
              <a:t>проводити</a:t>
            </a:r>
            <a:r>
              <a:rPr lang="ru-RU" dirty="0">
                <a:solidFill>
                  <a:schemeClr val="bg1"/>
                </a:solidFill>
                <a:latin typeface="Segoe Print" panose="02000600000000000000" pitchFamily="2" charset="0"/>
              </a:rPr>
              <a:t> </a:t>
            </a:r>
            <a:r>
              <a:rPr lang="ru-RU" dirty="0" err="1">
                <a:solidFill>
                  <a:schemeClr val="bg1"/>
                </a:solidFill>
                <a:latin typeface="Segoe Print" panose="02000600000000000000" pitchFamily="2" charset="0"/>
              </a:rPr>
              <a:t>дослідження</a:t>
            </a:r>
            <a:r>
              <a:rPr lang="ru-RU" dirty="0">
                <a:solidFill>
                  <a:schemeClr val="bg1"/>
                </a:solidFill>
                <a:latin typeface="Segoe Print" panose="02000600000000000000" pitchFamily="2" charset="0"/>
              </a:rPr>
              <a:t>, </a:t>
            </a:r>
            <a:r>
              <a:rPr lang="ru-RU" dirty="0" err="1">
                <a:solidFill>
                  <a:schemeClr val="bg1"/>
                </a:solidFill>
                <a:latin typeface="Segoe Print" panose="02000600000000000000" pitchFamily="2" charset="0"/>
              </a:rPr>
              <a:t>спираючися</a:t>
            </a:r>
            <a:r>
              <a:rPr lang="ru-RU" dirty="0">
                <a:solidFill>
                  <a:schemeClr val="bg1"/>
                </a:solidFill>
                <a:latin typeface="Segoe Print" panose="02000600000000000000" pitchFamily="2" charset="0"/>
              </a:rPr>
              <a:t> на </a:t>
            </a:r>
            <a:r>
              <a:rPr lang="ru-RU" dirty="0" err="1">
                <a:solidFill>
                  <a:schemeClr val="bg1"/>
                </a:solidFill>
                <a:latin typeface="Segoe Print" panose="02000600000000000000" pitchFamily="2" charset="0"/>
              </a:rPr>
              <a:t>знання</a:t>
            </a:r>
            <a:r>
              <a:rPr lang="ru-RU" dirty="0">
                <a:solidFill>
                  <a:schemeClr val="bg1"/>
                </a:solidFill>
                <a:latin typeface="Segoe Print" panose="02000600000000000000" pitchFamily="2" charset="0"/>
              </a:rPr>
              <a:t> , </a:t>
            </a:r>
            <a:r>
              <a:rPr lang="ru-RU" dirty="0" err="1">
                <a:solidFill>
                  <a:schemeClr val="bg1"/>
                </a:solidFill>
                <a:latin typeface="Segoe Print" panose="02000600000000000000" pitchFamily="2" charset="0"/>
              </a:rPr>
              <a:t>питання</a:t>
            </a:r>
            <a:r>
              <a:rPr lang="ru-RU" dirty="0">
                <a:solidFill>
                  <a:schemeClr val="bg1"/>
                </a:solidFill>
                <a:latin typeface="Segoe Print" panose="02000600000000000000" pitchFamily="2" charset="0"/>
              </a:rPr>
              <a:t> і </a:t>
            </a:r>
            <a:r>
              <a:rPr lang="ru-RU" dirty="0" err="1">
                <a:solidFill>
                  <a:schemeClr val="bg1"/>
                </a:solidFill>
                <a:latin typeface="Segoe Print" panose="02000600000000000000" pitchFamily="2" charset="0"/>
              </a:rPr>
              <a:t>проблеми</a:t>
            </a:r>
            <a:r>
              <a:rPr lang="ru-RU" dirty="0">
                <a:solidFill>
                  <a:schemeClr val="bg1"/>
                </a:solidFill>
                <a:latin typeface="Segoe Print" panose="02000600000000000000" pitchFamily="2" charset="0"/>
              </a:rPr>
              <a:t> </a:t>
            </a:r>
            <a:r>
              <a:rPr lang="ru-RU" dirty="0" err="1">
                <a:solidFill>
                  <a:schemeClr val="bg1"/>
                </a:solidFill>
                <a:latin typeface="Segoe Print" panose="02000600000000000000" pitchFamily="2" charset="0"/>
              </a:rPr>
              <a:t>різного</a:t>
            </a:r>
            <a:r>
              <a:rPr lang="ru-RU" dirty="0">
                <a:solidFill>
                  <a:schemeClr val="bg1"/>
                </a:solidFill>
                <a:latin typeface="Segoe Print" panose="02000600000000000000" pitchFamily="2" charset="0"/>
              </a:rPr>
              <a:t> контексту</a:t>
            </a:r>
            <a:r>
              <a:rPr lang="ru-RU" sz="2400" dirty="0">
                <a:solidFill>
                  <a:schemeClr val="bg1"/>
                </a:solidFill>
                <a:latin typeface="Segoe Print" panose="02000600000000000000" pitchFamily="2" charset="0"/>
              </a:rPr>
              <a:t>…..</a:t>
            </a:r>
          </a:p>
          <a:p>
            <a:pPr>
              <a:buFont typeface="Wingdings" panose="05000000000000000000" pitchFamily="2" charset="2"/>
              <a:buChar char="ü"/>
            </a:pPr>
            <a:endParaRPr lang="uk-UA" sz="4000" dirty="0">
              <a:solidFill>
                <a:schemeClr val="bg1"/>
              </a:solidFill>
              <a:latin typeface="Segoe Print" panose="02000600000000000000" pitchFamily="2" charset="0"/>
            </a:endParaRPr>
          </a:p>
        </p:txBody>
      </p:sp>
      <p:pic>
        <p:nvPicPr>
          <p:cNvPr id="2" name="Рисунок 1">
            <a:extLst>
              <a:ext uri="{FF2B5EF4-FFF2-40B4-BE49-F238E27FC236}">
                <a16:creationId xmlns:a16="http://schemas.microsoft.com/office/drawing/2014/main" id="{A6AA9CEF-E000-46BB-912F-A53BFF60A3DC}"/>
              </a:ext>
            </a:extLst>
          </p:cNvPr>
          <p:cNvPicPr>
            <a:picLocks noChangeAspect="1"/>
          </p:cNvPicPr>
          <p:nvPr/>
        </p:nvPicPr>
        <p:blipFill>
          <a:blip r:embed="rId4"/>
          <a:stretch>
            <a:fillRect/>
          </a:stretch>
        </p:blipFill>
        <p:spPr>
          <a:xfrm>
            <a:off x="114477" y="1484785"/>
            <a:ext cx="5010532" cy="2304256"/>
          </a:xfrm>
          <a:prstGeom prst="rect">
            <a:avLst/>
          </a:prstGeom>
        </p:spPr>
      </p:pic>
      <p:pic>
        <p:nvPicPr>
          <p:cNvPr id="9" name="Рисунок 8">
            <a:extLst>
              <a:ext uri="{FF2B5EF4-FFF2-40B4-BE49-F238E27FC236}">
                <a16:creationId xmlns:a16="http://schemas.microsoft.com/office/drawing/2014/main" id="{F4F194EA-7403-45EA-A9F0-221D4F201AC4}"/>
              </a:ext>
            </a:extLst>
          </p:cNvPr>
          <p:cNvPicPr>
            <a:picLocks noChangeAspect="1"/>
          </p:cNvPicPr>
          <p:nvPr/>
        </p:nvPicPr>
        <p:blipFill>
          <a:blip r:embed="rId5"/>
          <a:stretch>
            <a:fillRect/>
          </a:stretch>
        </p:blipFill>
        <p:spPr>
          <a:xfrm>
            <a:off x="107504" y="4110637"/>
            <a:ext cx="4896544" cy="2742883"/>
          </a:xfrm>
          <a:prstGeom prst="rect">
            <a:avLst/>
          </a:prstGeom>
        </p:spPr>
      </p:pic>
    </p:spTree>
    <p:extLst>
      <p:ext uri="{BB962C8B-B14F-4D97-AF65-F5344CB8AC3E}">
        <p14:creationId xmlns:p14="http://schemas.microsoft.com/office/powerpoint/2010/main" val="802227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A611D55-C05C-442B-9E2A-F1DCD3A3E41D}"/>
              </a:ext>
            </a:extLst>
          </p:cNvPr>
          <p:cNvPicPr>
            <a:picLocks noChangeAspect="1"/>
          </p:cNvPicPr>
          <p:nvPr/>
        </p:nvPicPr>
        <p:blipFill rotWithShape="1">
          <a:blip r:embed="rId2"/>
          <a:srcRect l="34250" t="16401" r="15350" b="12201"/>
          <a:stretch/>
        </p:blipFill>
        <p:spPr>
          <a:xfrm>
            <a:off x="0" y="-367063"/>
            <a:ext cx="10673267" cy="6948471"/>
          </a:xfrm>
          <a:prstGeom prst="rect">
            <a:avLst/>
          </a:prstGeom>
        </p:spPr>
      </p:pic>
      <p:pic>
        <p:nvPicPr>
          <p:cNvPr id="8" name="Рисунок 7">
            <a:extLst>
              <a:ext uri="{FF2B5EF4-FFF2-40B4-BE49-F238E27FC236}">
                <a16:creationId xmlns:a16="http://schemas.microsoft.com/office/drawing/2014/main" id="{1D601036-FA96-44BD-B883-72E2BCD88048}"/>
              </a:ext>
            </a:extLst>
          </p:cNvPr>
          <p:cNvPicPr>
            <a:picLocks noChangeAspect="1"/>
          </p:cNvPicPr>
          <p:nvPr/>
        </p:nvPicPr>
        <p:blipFill>
          <a:blip r:embed="rId3"/>
          <a:stretch>
            <a:fillRect/>
          </a:stretch>
        </p:blipFill>
        <p:spPr>
          <a:xfrm>
            <a:off x="75279" y="-218843"/>
            <a:ext cx="1544393" cy="1235232"/>
          </a:xfrm>
          <a:prstGeom prst="rect">
            <a:avLst/>
          </a:prstGeom>
        </p:spPr>
      </p:pic>
      <p:pic>
        <p:nvPicPr>
          <p:cNvPr id="2" name="Рисунок 1">
            <a:extLst>
              <a:ext uri="{FF2B5EF4-FFF2-40B4-BE49-F238E27FC236}">
                <a16:creationId xmlns:a16="http://schemas.microsoft.com/office/drawing/2014/main" id="{5C9485E4-D4C8-4A4C-B713-5702D1347DD3}"/>
              </a:ext>
            </a:extLst>
          </p:cNvPr>
          <p:cNvPicPr>
            <a:picLocks noChangeAspect="1"/>
          </p:cNvPicPr>
          <p:nvPr/>
        </p:nvPicPr>
        <p:blipFill>
          <a:blip r:embed="rId4"/>
          <a:stretch>
            <a:fillRect/>
          </a:stretch>
        </p:blipFill>
        <p:spPr>
          <a:xfrm>
            <a:off x="3635896" y="2861763"/>
            <a:ext cx="6555034" cy="3683354"/>
          </a:xfrm>
          <a:prstGeom prst="rect">
            <a:avLst/>
          </a:prstGeom>
        </p:spPr>
      </p:pic>
      <p:sp>
        <p:nvSpPr>
          <p:cNvPr id="3" name="Заголовок 2">
            <a:extLst>
              <a:ext uri="{FF2B5EF4-FFF2-40B4-BE49-F238E27FC236}">
                <a16:creationId xmlns:a16="http://schemas.microsoft.com/office/drawing/2014/main" id="{43F6E7C7-AAEF-4089-85D2-1DB4B12DC49F}"/>
              </a:ext>
            </a:extLst>
          </p:cNvPr>
          <p:cNvSpPr>
            <a:spLocks noGrp="1"/>
          </p:cNvSpPr>
          <p:nvPr>
            <p:ph type="title"/>
          </p:nvPr>
        </p:nvSpPr>
        <p:spPr>
          <a:xfrm>
            <a:off x="2411760" y="0"/>
            <a:ext cx="7560840" cy="2420887"/>
          </a:xfrm>
        </p:spPr>
        <p:txBody>
          <a:bodyPr>
            <a:noAutofit/>
          </a:bodyPr>
          <a:lstStyle/>
          <a:p>
            <a:r>
              <a:rPr lang="ru-RU" sz="2800" b="1" dirty="0">
                <a:solidFill>
                  <a:schemeClr val="bg1"/>
                </a:solidFill>
                <a:latin typeface="Segoe Print" panose="02000600000000000000" pitchFamily="2" charset="0"/>
                <a:cs typeface="Times New Roman" panose="02020603050405020304" pitchFamily="18" charset="0"/>
              </a:rPr>
              <a:t>….</a:t>
            </a:r>
            <a:r>
              <a:rPr lang="ru-RU" sz="2800" b="1" dirty="0" err="1">
                <a:solidFill>
                  <a:schemeClr val="bg1"/>
                </a:solidFill>
                <a:latin typeface="Segoe Print" panose="02000600000000000000" pitchFamily="2" charset="0"/>
                <a:cs typeface="Times New Roman" panose="02020603050405020304" pitchFamily="18" charset="0"/>
              </a:rPr>
              <a:t>співвідносити</a:t>
            </a:r>
            <a:r>
              <a:rPr lang="ru-RU" sz="2800" b="1" dirty="0">
                <a:solidFill>
                  <a:schemeClr val="bg1"/>
                </a:solidFill>
                <a:latin typeface="Segoe Print" panose="02000600000000000000" pitchFamily="2" charset="0"/>
                <a:cs typeface="Times New Roman" panose="02020603050405020304" pitchFamily="18" charset="0"/>
              </a:rPr>
              <a:t> </a:t>
            </a:r>
            <a:r>
              <a:rPr lang="ru-RU" sz="2800" b="1" dirty="0" err="1">
                <a:solidFill>
                  <a:schemeClr val="bg1"/>
                </a:solidFill>
                <a:latin typeface="Segoe Print" panose="02000600000000000000" pitchFamily="2" charset="0"/>
                <a:cs typeface="Times New Roman" panose="02020603050405020304" pitchFamily="18" charset="0"/>
              </a:rPr>
              <a:t>ролі</a:t>
            </a:r>
            <a:r>
              <a:rPr lang="ru-RU" sz="2800" b="1" dirty="0">
                <a:solidFill>
                  <a:schemeClr val="bg1"/>
                </a:solidFill>
                <a:latin typeface="Segoe Print" panose="02000600000000000000" pitchFamily="2" charset="0"/>
                <a:cs typeface="Times New Roman" panose="02020603050405020304" pitchFamily="18" charset="0"/>
              </a:rPr>
              <a:t>, </a:t>
            </a:r>
            <a:r>
              <a:rPr lang="ru-RU" sz="2800" b="1" dirty="0" err="1">
                <a:solidFill>
                  <a:schemeClr val="bg1"/>
                </a:solidFill>
                <a:latin typeface="Segoe Print" panose="02000600000000000000" pitchFamily="2" charset="0"/>
                <a:cs typeface="Times New Roman" panose="02020603050405020304" pitchFamily="18" charset="0"/>
              </a:rPr>
              <a:t>які</a:t>
            </a:r>
            <a:r>
              <a:rPr lang="ru-RU" sz="2800" b="1" dirty="0">
                <a:solidFill>
                  <a:schemeClr val="bg1"/>
                </a:solidFill>
                <a:latin typeface="Segoe Print" panose="02000600000000000000" pitchFamily="2" charset="0"/>
                <a:cs typeface="Times New Roman" panose="02020603050405020304" pitchFamily="18" charset="0"/>
              </a:rPr>
              <a:t> </a:t>
            </a:r>
            <a:r>
              <a:rPr lang="ru-RU" sz="2800" b="1" dirty="0" err="1">
                <a:solidFill>
                  <a:schemeClr val="bg1"/>
                </a:solidFill>
                <a:latin typeface="Segoe Print" panose="02000600000000000000" pitchFamily="2" charset="0"/>
                <a:cs typeface="Times New Roman" panose="02020603050405020304" pitchFamily="18" charset="0"/>
              </a:rPr>
              <a:t>грає</a:t>
            </a:r>
            <a:r>
              <a:rPr lang="ru-RU" sz="2800" b="1" dirty="0">
                <a:solidFill>
                  <a:schemeClr val="bg1"/>
                </a:solidFill>
                <a:latin typeface="Segoe Print" panose="02000600000000000000" pitchFamily="2" charset="0"/>
                <a:cs typeface="Times New Roman" panose="02020603050405020304" pitchFamily="18" charset="0"/>
              </a:rPr>
              <a:t> наука у :  </a:t>
            </a:r>
            <a:br>
              <a:rPr lang="ru-RU" sz="2800" b="1" dirty="0">
                <a:solidFill>
                  <a:schemeClr val="bg1"/>
                </a:solidFill>
                <a:latin typeface="Segoe Print" panose="02000600000000000000" pitchFamily="2" charset="0"/>
                <a:cs typeface="Times New Roman" panose="02020603050405020304" pitchFamily="18" charset="0"/>
              </a:rPr>
            </a:br>
            <a:r>
              <a:rPr lang="ru-RU" sz="2800" b="1" dirty="0" err="1">
                <a:solidFill>
                  <a:schemeClr val="bg1"/>
                </a:solidFill>
                <a:latin typeface="Segoe Print" panose="02000600000000000000" pitchFamily="2" charset="0"/>
                <a:cs typeface="Times New Roman" panose="02020603050405020304" pitchFamily="18" charset="0"/>
              </a:rPr>
              <a:t>повсякденному</a:t>
            </a:r>
            <a:r>
              <a:rPr lang="ru-RU" sz="2800" b="1" dirty="0">
                <a:solidFill>
                  <a:schemeClr val="bg1"/>
                </a:solidFill>
                <a:latin typeface="Segoe Print" panose="02000600000000000000" pitchFamily="2" charset="0"/>
                <a:cs typeface="Times New Roman" panose="02020603050405020304" pitchFamily="18" charset="0"/>
              </a:rPr>
              <a:t> </a:t>
            </a:r>
            <a:r>
              <a:rPr lang="ru-RU" sz="2800" b="1" dirty="0" err="1">
                <a:solidFill>
                  <a:schemeClr val="bg1"/>
                </a:solidFill>
                <a:latin typeface="Segoe Print" panose="02000600000000000000" pitchFamily="2" charset="0"/>
                <a:cs typeface="Times New Roman" panose="02020603050405020304" pitchFamily="18" charset="0"/>
              </a:rPr>
              <a:t>житті</a:t>
            </a:r>
            <a:r>
              <a:rPr lang="ru-RU" sz="2800" b="1" dirty="0">
                <a:solidFill>
                  <a:schemeClr val="bg1"/>
                </a:solidFill>
                <a:latin typeface="Segoe Print" panose="02000600000000000000" pitchFamily="2" charset="0"/>
                <a:cs typeface="Times New Roman" panose="02020603050405020304" pitchFamily="18" charset="0"/>
              </a:rPr>
              <a:t>, </a:t>
            </a:r>
            <a:r>
              <a:rPr lang="ru-RU" sz="2800" b="1" dirty="0" err="1">
                <a:solidFill>
                  <a:schemeClr val="bg1"/>
                </a:solidFill>
                <a:latin typeface="Segoe Print" panose="02000600000000000000" pitchFamily="2" charset="0"/>
                <a:cs typeface="Times New Roman" panose="02020603050405020304" pitchFamily="18" charset="0"/>
              </a:rPr>
              <a:t>суспільстві</a:t>
            </a:r>
            <a:r>
              <a:rPr lang="ru-RU" sz="2800" b="1" dirty="0">
                <a:solidFill>
                  <a:schemeClr val="bg1"/>
                </a:solidFill>
                <a:latin typeface="Segoe Print" panose="02000600000000000000" pitchFamily="2" charset="0"/>
                <a:cs typeface="Times New Roman" panose="02020603050405020304" pitchFamily="18" charset="0"/>
              </a:rPr>
              <a:t>, </a:t>
            </a:r>
            <a:r>
              <a:rPr lang="ru-RU" sz="2800" b="1" dirty="0" err="1">
                <a:solidFill>
                  <a:schemeClr val="bg1"/>
                </a:solidFill>
                <a:latin typeface="Segoe Print" panose="02000600000000000000" pitchFamily="2" charset="0"/>
                <a:cs typeface="Times New Roman" panose="02020603050405020304" pitchFamily="18" charset="0"/>
              </a:rPr>
              <a:t>формуванні</a:t>
            </a:r>
            <a:r>
              <a:rPr lang="ru-RU" sz="2800" b="1" dirty="0">
                <a:solidFill>
                  <a:schemeClr val="bg1"/>
                </a:solidFill>
                <a:latin typeface="Segoe Print" panose="02000600000000000000" pitchFamily="2" charset="0"/>
                <a:cs typeface="Times New Roman" panose="02020603050405020304" pitchFamily="18" charset="0"/>
              </a:rPr>
              <a:t> здорового способу </a:t>
            </a:r>
            <a:r>
              <a:rPr lang="ru-RU" sz="2800" b="1" dirty="0" err="1">
                <a:solidFill>
                  <a:schemeClr val="bg1"/>
                </a:solidFill>
                <a:latin typeface="Segoe Print" panose="02000600000000000000" pitchFamily="2" charset="0"/>
                <a:cs typeface="Times New Roman" panose="02020603050405020304" pitchFamily="18" charset="0"/>
              </a:rPr>
              <a:t>життя</a:t>
            </a:r>
            <a:r>
              <a:rPr lang="ru-RU" sz="2800" b="1" dirty="0">
                <a:solidFill>
                  <a:schemeClr val="bg1"/>
                </a:solidFill>
                <a:latin typeface="Segoe Print" panose="02000600000000000000" pitchFamily="2" charset="0"/>
                <a:cs typeface="Times New Roman" panose="02020603050405020304" pitchFamily="18" charset="0"/>
              </a:rPr>
              <a:t>, </a:t>
            </a:r>
            <a:r>
              <a:rPr lang="ru-RU" sz="2800" b="1" dirty="0" err="1">
                <a:solidFill>
                  <a:schemeClr val="bg1"/>
                </a:solidFill>
                <a:latin typeface="Segoe Print" panose="02000600000000000000" pitchFamily="2" charset="0"/>
                <a:cs typeface="Times New Roman" panose="02020603050405020304" pitchFamily="18" charset="0"/>
              </a:rPr>
              <a:t>климатичних</a:t>
            </a:r>
            <a:r>
              <a:rPr lang="ru-RU" sz="2800" b="1" dirty="0">
                <a:solidFill>
                  <a:schemeClr val="bg1"/>
                </a:solidFill>
                <a:latin typeface="Segoe Print" panose="02000600000000000000" pitchFamily="2" charset="0"/>
                <a:cs typeface="Times New Roman" panose="02020603050405020304" pitchFamily="18" charset="0"/>
              </a:rPr>
              <a:t> </a:t>
            </a:r>
            <a:r>
              <a:rPr lang="ru-RU" sz="2800" b="1" dirty="0" err="1">
                <a:solidFill>
                  <a:schemeClr val="bg1"/>
                </a:solidFill>
                <a:latin typeface="Segoe Print" panose="02000600000000000000" pitchFamily="2" charset="0"/>
                <a:cs typeface="Times New Roman" panose="02020603050405020304" pitchFamily="18" charset="0"/>
              </a:rPr>
              <a:t>змінах</a:t>
            </a:r>
            <a:r>
              <a:rPr lang="ru-RU" sz="2800" b="1" dirty="0">
                <a:solidFill>
                  <a:schemeClr val="bg1"/>
                </a:solidFill>
                <a:latin typeface="Segoe Print" panose="02000600000000000000" pitchFamily="2" charset="0"/>
                <a:cs typeface="Times New Roman" panose="02020603050405020304" pitchFamily="18" charset="0"/>
              </a:rPr>
              <a:t>, природному </a:t>
            </a:r>
            <a:r>
              <a:rPr lang="ru-RU" sz="2800" b="1" dirty="0" err="1">
                <a:solidFill>
                  <a:schemeClr val="bg1"/>
                </a:solidFill>
                <a:latin typeface="Segoe Print" panose="02000600000000000000" pitchFamily="2" charset="0"/>
                <a:cs typeface="Times New Roman" panose="02020603050405020304" pitchFamily="18" charset="0"/>
              </a:rPr>
              <a:t>довкіллі</a:t>
            </a:r>
            <a:r>
              <a:rPr lang="ru-RU" sz="2800" b="1" dirty="0">
                <a:solidFill>
                  <a:schemeClr val="bg1"/>
                </a:solidFill>
                <a:latin typeface="Segoe Print" panose="02000600000000000000" pitchFamily="2" charset="0"/>
                <a:cs typeface="Times New Roman" panose="02020603050405020304" pitchFamily="18" charset="0"/>
              </a:rPr>
              <a:t>.</a:t>
            </a:r>
            <a:endParaRPr lang="uk-UA" sz="2800" b="1" dirty="0">
              <a:solidFill>
                <a:schemeClr val="bg1"/>
              </a:solidFill>
              <a:latin typeface="Segoe Print" panose="02000600000000000000" pitchFamily="2" charset="0"/>
              <a:cs typeface="Times New Roman" panose="02020603050405020304" pitchFamily="18" charset="0"/>
            </a:endParaRPr>
          </a:p>
        </p:txBody>
      </p:sp>
      <p:sp>
        <p:nvSpPr>
          <p:cNvPr id="4" name="Объект 3">
            <a:extLst>
              <a:ext uri="{FF2B5EF4-FFF2-40B4-BE49-F238E27FC236}">
                <a16:creationId xmlns:a16="http://schemas.microsoft.com/office/drawing/2014/main" id="{9B340E76-9AC1-4C79-A2AD-6CC000781165}"/>
              </a:ext>
            </a:extLst>
          </p:cNvPr>
          <p:cNvSpPr>
            <a:spLocks noGrp="1"/>
          </p:cNvSpPr>
          <p:nvPr>
            <p:ph idx="1"/>
          </p:nvPr>
        </p:nvSpPr>
        <p:spPr>
          <a:xfrm>
            <a:off x="3121441" y="2420886"/>
            <a:ext cx="7443306" cy="4093865"/>
          </a:xfrm>
        </p:spPr>
        <p:txBody>
          <a:bodyPr/>
          <a:lstStyle/>
          <a:p>
            <a:endParaRPr lang="uk-UA" dirty="0"/>
          </a:p>
        </p:txBody>
      </p:sp>
      <p:pic>
        <p:nvPicPr>
          <p:cNvPr id="6" name="Рисунок 5">
            <a:extLst>
              <a:ext uri="{FF2B5EF4-FFF2-40B4-BE49-F238E27FC236}">
                <a16:creationId xmlns:a16="http://schemas.microsoft.com/office/drawing/2014/main" id="{3139018E-F719-4EEB-9B4B-C4D20E744EC4}"/>
              </a:ext>
            </a:extLst>
          </p:cNvPr>
          <p:cNvPicPr>
            <a:picLocks noChangeAspect="1"/>
          </p:cNvPicPr>
          <p:nvPr/>
        </p:nvPicPr>
        <p:blipFill>
          <a:blip r:embed="rId5"/>
          <a:stretch>
            <a:fillRect/>
          </a:stretch>
        </p:blipFill>
        <p:spPr>
          <a:xfrm>
            <a:off x="43298" y="1556792"/>
            <a:ext cx="3175297" cy="5024617"/>
          </a:xfrm>
          <a:prstGeom prst="rect">
            <a:avLst/>
          </a:prstGeom>
        </p:spPr>
      </p:pic>
    </p:spTree>
    <p:extLst>
      <p:ext uri="{BB962C8B-B14F-4D97-AF65-F5344CB8AC3E}">
        <p14:creationId xmlns:p14="http://schemas.microsoft.com/office/powerpoint/2010/main" val="3377556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a:xfrm>
            <a:off x="381000" y="357188"/>
            <a:ext cx="8382000" cy="1143000"/>
          </a:xfrm>
        </p:spPr>
        <p:txBody>
          <a:bodyPr>
            <a:normAutofit fontScale="90000"/>
          </a:bodyPr>
          <a:lstStyle/>
          <a:p>
            <a:pPr>
              <a:defRPr/>
            </a:pPr>
            <a:r>
              <a:rPr lang="ru-RU" sz="3600" b="1" dirty="0">
                <a:latin typeface="Comic Sans MS" pitchFamily="66" charset="0"/>
              </a:rPr>
              <a:t>Предметна </a:t>
            </a:r>
            <a:r>
              <a:rPr lang="ru-RU" sz="3600" b="1" dirty="0" err="1">
                <a:latin typeface="Comic Sans MS" pitchFamily="66" charset="0"/>
              </a:rPr>
              <a:t>природознавча</a:t>
            </a:r>
            <a:r>
              <a:rPr lang="ru-RU" sz="3600" b="1" dirty="0">
                <a:latin typeface="Comic Sans MS" pitchFamily="66" charset="0"/>
              </a:rPr>
              <a:t> </a:t>
            </a:r>
            <a:r>
              <a:rPr lang="ru-RU" sz="3600" b="1" dirty="0" err="1">
                <a:latin typeface="Comic Sans MS" pitchFamily="66" charset="0"/>
              </a:rPr>
              <a:t>компетентність</a:t>
            </a:r>
            <a:r>
              <a:rPr lang="ru-RU" sz="3600" b="1" dirty="0">
                <a:latin typeface="Comic Sans MS" pitchFamily="66" charset="0"/>
              </a:rPr>
              <a:t> </a:t>
            </a:r>
            <a:r>
              <a:rPr lang="ru-RU" sz="3600" b="1" i="1" dirty="0"/>
              <a:t>—</a:t>
            </a:r>
            <a:br>
              <a:rPr lang="ru-RU" sz="3600" b="1" i="1" dirty="0"/>
            </a:br>
            <a:endParaRPr lang="pl-PL" sz="3600" b="1" i="1" dirty="0">
              <a:latin typeface="Arial" charset="0"/>
            </a:endParaRPr>
          </a:p>
        </p:txBody>
      </p:sp>
      <p:sp>
        <p:nvSpPr>
          <p:cNvPr id="16387" name="Rectangle 3"/>
          <p:cNvSpPr>
            <a:spLocks noGrp="1" noChangeArrowheads="1"/>
          </p:cNvSpPr>
          <p:nvPr>
            <p:ph type="body" idx="1"/>
          </p:nvPr>
        </p:nvSpPr>
        <p:spPr/>
        <p:txBody>
          <a:bodyPr/>
          <a:lstStyle/>
          <a:p>
            <a:pPr>
              <a:lnSpc>
                <a:spcPct val="80000"/>
              </a:lnSpc>
            </a:pPr>
            <a:endParaRPr lang="pl-PL" altLang="ru-RU" sz="2400" b="1" dirty="0">
              <a:solidFill>
                <a:schemeClr val="bg1"/>
              </a:solidFill>
            </a:endParaRPr>
          </a:p>
          <a:p>
            <a:pPr>
              <a:buFont typeface="Wingdings" pitchFamily="2" charset="2"/>
              <a:buNone/>
            </a:pPr>
            <a:r>
              <a:rPr lang="ru-RU" b="1" dirty="0" err="1">
                <a:latin typeface="Comic Sans MS" pitchFamily="66" charset="0"/>
              </a:rPr>
              <a:t>особистісне</a:t>
            </a:r>
            <a:r>
              <a:rPr lang="ru-RU" b="1" dirty="0">
                <a:latin typeface="Comic Sans MS" pitchFamily="66" charset="0"/>
              </a:rPr>
              <a:t> </a:t>
            </a:r>
            <a:r>
              <a:rPr lang="ru-RU" b="1" dirty="0" err="1">
                <a:latin typeface="Comic Sans MS" pitchFamily="66" charset="0"/>
              </a:rPr>
              <a:t>утворення</a:t>
            </a:r>
            <a:r>
              <a:rPr lang="ru-RU" b="1" dirty="0">
                <a:latin typeface="Comic Sans MS" pitchFamily="66" charset="0"/>
              </a:rPr>
              <a:t>, </a:t>
            </a:r>
            <a:r>
              <a:rPr lang="ru-RU" b="1" dirty="0" err="1">
                <a:latin typeface="Comic Sans MS" pitchFamily="66" charset="0"/>
              </a:rPr>
              <a:t>що</a:t>
            </a:r>
            <a:r>
              <a:rPr lang="ru-RU" b="1" dirty="0">
                <a:latin typeface="Comic Sans MS" pitchFamily="66" charset="0"/>
              </a:rPr>
              <a:t> </a:t>
            </a:r>
            <a:r>
              <a:rPr lang="ru-RU" b="1" dirty="0" err="1">
                <a:latin typeface="Comic Sans MS" pitchFamily="66" charset="0"/>
              </a:rPr>
              <a:t>характеризує</a:t>
            </a:r>
            <a:r>
              <a:rPr lang="ru-RU" b="1" dirty="0">
                <a:latin typeface="Comic Sans MS" pitchFamily="66" charset="0"/>
              </a:rPr>
              <a:t> </a:t>
            </a:r>
            <a:r>
              <a:rPr lang="ru-RU" b="1" dirty="0" err="1">
                <a:latin typeface="Comic Sans MS" pitchFamily="66" charset="0"/>
              </a:rPr>
              <a:t>здатність</a:t>
            </a:r>
            <a:r>
              <a:rPr lang="ru-RU" b="1" dirty="0">
                <a:latin typeface="Comic Sans MS" pitchFamily="66" charset="0"/>
              </a:rPr>
              <a:t> </a:t>
            </a:r>
            <a:r>
              <a:rPr lang="ru-RU" b="1" dirty="0" err="1">
                <a:latin typeface="Comic Sans MS" pitchFamily="66" charset="0"/>
              </a:rPr>
              <a:t>учня</a:t>
            </a:r>
            <a:r>
              <a:rPr lang="ru-RU" b="1" dirty="0">
                <a:latin typeface="Comic Sans MS" pitchFamily="66" charset="0"/>
              </a:rPr>
              <a:t> </a:t>
            </a:r>
            <a:r>
              <a:rPr lang="ru-RU" b="1" dirty="0" err="1">
                <a:latin typeface="Comic Sans MS" pitchFamily="66" charset="0"/>
              </a:rPr>
              <a:t>розв’язувати</a:t>
            </a:r>
            <a:r>
              <a:rPr lang="ru-RU" b="1" dirty="0">
                <a:latin typeface="Comic Sans MS" pitchFamily="66" charset="0"/>
              </a:rPr>
              <a:t> </a:t>
            </a:r>
            <a:r>
              <a:rPr lang="ru-RU" b="1" dirty="0" err="1">
                <a:latin typeface="Comic Sans MS" pitchFamily="66" charset="0"/>
              </a:rPr>
              <a:t>доступні</a:t>
            </a:r>
            <a:r>
              <a:rPr lang="ru-RU" b="1" dirty="0">
                <a:latin typeface="Comic Sans MS" pitchFamily="66" charset="0"/>
              </a:rPr>
              <a:t> </a:t>
            </a:r>
            <a:r>
              <a:rPr lang="ru-RU" b="1" dirty="0" err="1">
                <a:latin typeface="Comic Sans MS" pitchFamily="66" charset="0"/>
              </a:rPr>
              <a:t>соціально</a:t>
            </a:r>
            <a:r>
              <a:rPr lang="ru-RU" b="1" dirty="0">
                <a:latin typeface="Comic Sans MS" pitchFamily="66" charset="0"/>
              </a:rPr>
              <a:t> </a:t>
            </a:r>
            <a:r>
              <a:rPr lang="ru-RU" b="1" dirty="0" err="1">
                <a:latin typeface="Comic Sans MS" pitchFamily="66" charset="0"/>
              </a:rPr>
              <a:t>і</a:t>
            </a:r>
            <a:r>
              <a:rPr lang="ru-RU" b="1" dirty="0">
                <a:latin typeface="Comic Sans MS" pitchFamily="66" charset="0"/>
              </a:rPr>
              <a:t> </a:t>
            </a:r>
            <a:r>
              <a:rPr lang="ru-RU" b="1" dirty="0" err="1">
                <a:latin typeface="Comic Sans MS" pitchFamily="66" charset="0"/>
              </a:rPr>
              <a:t>особистісно</a:t>
            </a:r>
            <a:r>
              <a:rPr lang="ru-RU" b="1" dirty="0">
                <a:latin typeface="Comic Sans MS" pitchFamily="66" charset="0"/>
              </a:rPr>
              <a:t> </a:t>
            </a:r>
            <a:r>
              <a:rPr lang="ru-RU" b="1" dirty="0" err="1">
                <a:latin typeface="Comic Sans MS" pitchFamily="66" charset="0"/>
              </a:rPr>
              <a:t>значущі</a:t>
            </a:r>
            <a:r>
              <a:rPr lang="ru-RU" b="1" dirty="0">
                <a:latin typeface="Comic Sans MS" pitchFamily="66" charset="0"/>
              </a:rPr>
              <a:t> </a:t>
            </a:r>
            <a:r>
              <a:rPr lang="ru-RU" b="1" dirty="0" err="1">
                <a:latin typeface="Comic Sans MS" pitchFamily="66" charset="0"/>
              </a:rPr>
              <a:t>практичні</a:t>
            </a:r>
            <a:r>
              <a:rPr lang="ru-RU" b="1" dirty="0">
                <a:latin typeface="Comic Sans MS" pitchFamily="66" charset="0"/>
              </a:rPr>
              <a:t> та </a:t>
            </a:r>
            <a:r>
              <a:rPr lang="ru-RU" b="1" dirty="0" err="1">
                <a:latin typeface="Comic Sans MS" pitchFamily="66" charset="0"/>
              </a:rPr>
              <a:t>пізнавальні</a:t>
            </a:r>
            <a:r>
              <a:rPr lang="ru-RU" b="1" dirty="0">
                <a:latin typeface="Comic Sans MS" pitchFamily="66" charset="0"/>
              </a:rPr>
              <a:t> </a:t>
            </a:r>
            <a:r>
              <a:rPr lang="ru-RU" b="1" dirty="0" err="1">
                <a:latin typeface="Comic Sans MS" pitchFamily="66" charset="0"/>
              </a:rPr>
              <a:t>проблемні</a:t>
            </a:r>
            <a:r>
              <a:rPr lang="ru-RU" b="1" dirty="0">
                <a:latin typeface="Comic Sans MS" pitchFamily="66" charset="0"/>
              </a:rPr>
              <a:t> </a:t>
            </a:r>
            <a:r>
              <a:rPr lang="ru-RU" b="1" dirty="0" err="1">
                <a:latin typeface="Comic Sans MS" pitchFamily="66" charset="0"/>
              </a:rPr>
              <a:t>задачі</a:t>
            </a:r>
            <a:r>
              <a:rPr lang="ru-RU" b="1" dirty="0">
                <a:latin typeface="Comic Sans MS" pitchFamily="66" charset="0"/>
              </a:rPr>
              <a:t>, </a:t>
            </a:r>
            <a:r>
              <a:rPr lang="ru-RU" b="1" dirty="0" err="1">
                <a:latin typeface="Comic Sans MS" pitchFamily="66" charset="0"/>
              </a:rPr>
              <a:t>пов’язані</a:t>
            </a:r>
            <a:r>
              <a:rPr lang="ru-RU" b="1" dirty="0">
                <a:latin typeface="Comic Sans MS" pitchFamily="66" charset="0"/>
              </a:rPr>
              <a:t> </a:t>
            </a:r>
            <a:r>
              <a:rPr lang="ru-RU" b="1" dirty="0" err="1">
                <a:latin typeface="Comic Sans MS" pitchFamily="66" charset="0"/>
              </a:rPr>
              <a:t>з</a:t>
            </a:r>
            <a:r>
              <a:rPr lang="ru-RU" b="1" dirty="0">
                <a:latin typeface="Comic Sans MS" pitchFamily="66" charset="0"/>
              </a:rPr>
              <a:t> </a:t>
            </a:r>
            <a:r>
              <a:rPr lang="ru-RU" b="1" dirty="0" err="1">
                <a:latin typeface="Comic Sans MS" pitchFamily="66" charset="0"/>
              </a:rPr>
              <a:t>реальними</a:t>
            </a:r>
            <a:r>
              <a:rPr lang="ru-RU" b="1" dirty="0">
                <a:latin typeface="Comic Sans MS" pitchFamily="66" charset="0"/>
              </a:rPr>
              <a:t> </a:t>
            </a:r>
            <a:r>
              <a:rPr lang="ru-RU" b="1" dirty="0" err="1">
                <a:latin typeface="Comic Sans MS" pitchFamily="66" charset="0"/>
              </a:rPr>
              <a:t>об’єктами</a:t>
            </a:r>
            <a:r>
              <a:rPr lang="ru-RU" b="1" dirty="0">
                <a:latin typeface="Comic Sans MS" pitchFamily="66" charset="0"/>
              </a:rPr>
              <a:t> </a:t>
            </a:r>
            <a:r>
              <a:rPr lang="ru-RU" b="1" dirty="0" err="1">
                <a:latin typeface="Comic Sans MS" pitchFamily="66" charset="0"/>
              </a:rPr>
              <a:t>природи</a:t>
            </a:r>
            <a:r>
              <a:rPr lang="ru-RU" b="1" dirty="0">
                <a:latin typeface="Comic Sans MS" pitchFamily="66" charset="0"/>
              </a:rPr>
              <a:t> у </a:t>
            </a:r>
            <a:r>
              <a:rPr lang="ru-RU" b="1" dirty="0" err="1">
                <a:latin typeface="Comic Sans MS" pitchFamily="66" charset="0"/>
              </a:rPr>
              <a:t>сфері</a:t>
            </a:r>
            <a:r>
              <a:rPr lang="ru-RU" b="1" dirty="0">
                <a:latin typeface="Comic Sans MS" pitchFamily="66" charset="0"/>
              </a:rPr>
              <a:t> </a:t>
            </a:r>
            <a:r>
              <a:rPr lang="ru-RU" b="1" dirty="0" err="1">
                <a:latin typeface="Comic Sans MS" pitchFamily="66" charset="0"/>
              </a:rPr>
              <a:t>відносин</a:t>
            </a:r>
            <a:r>
              <a:rPr lang="ru-RU" b="1" dirty="0">
                <a:latin typeface="Comic Sans MS" pitchFamily="66" charset="0"/>
              </a:rPr>
              <a:t> “</a:t>
            </a:r>
            <a:r>
              <a:rPr lang="ru-RU" b="1" dirty="0" err="1">
                <a:latin typeface="Comic Sans MS" pitchFamily="66" charset="0"/>
              </a:rPr>
              <a:t>людина</a:t>
            </a:r>
            <a:r>
              <a:rPr lang="ru-RU" b="1" dirty="0">
                <a:latin typeface="Comic Sans MS" pitchFamily="66" charset="0"/>
              </a:rPr>
              <a:t> — природа”.</a:t>
            </a:r>
            <a:endParaRPr lang="pl-PL" altLang="ru-RU" b="1" dirty="0">
              <a:solidFill>
                <a:schemeClr val="bg1"/>
              </a:solidFill>
              <a:latin typeface="Comic Sans MS" pitchFamily="66" charset="0"/>
            </a:endParaRPr>
          </a:p>
          <a:p>
            <a:pPr>
              <a:lnSpc>
                <a:spcPct val="80000"/>
              </a:lnSpc>
            </a:pPr>
            <a:endParaRPr lang="pl-PL" altLang="ru-RU" sz="2800" dirty="0">
              <a:solidFill>
                <a:schemeClr val="bg1"/>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a:xfrm>
            <a:off x="457200" y="285728"/>
            <a:ext cx="8229600" cy="5429288"/>
          </a:xfrm>
        </p:spPr>
        <p:txBody>
          <a:bodyPr/>
          <a:lstStyle/>
          <a:p>
            <a:r>
              <a:rPr lang="uk-UA" sz="2800" b="1" dirty="0">
                <a:latin typeface="Comic Sans MS" pitchFamily="66" charset="0"/>
              </a:rPr>
              <a:t>Покоління, котрих жде Україна тепер, повинні бути людьми діла реального, практичного: спеціалісти – адміністратори, фінансисти, економісти, знавці військового і морського діла, техніки різних категорій – технологи, механіки, електротехніки, агрономи. Треба в цей бік повертати всі здібності, всі таланти нинішній і прийдешніх поколінь</a:t>
            </a:r>
            <a:endParaRPr lang="ru-RU" sz="2800" b="1" dirty="0">
              <a:latin typeface="Comic Sans MS" pitchFamily="66" charset="0"/>
            </a:endParaRPr>
          </a:p>
        </p:txBody>
      </p:sp>
      <p:sp>
        <p:nvSpPr>
          <p:cNvPr id="4" name="Заголовок 1"/>
          <p:cNvSpPr txBox="1">
            <a:spLocks/>
          </p:cNvSpPr>
          <p:nvPr/>
        </p:nvSpPr>
        <p:spPr bwMode="auto">
          <a:xfrm>
            <a:off x="2286000" y="5257800"/>
            <a:ext cx="5867400" cy="1371600"/>
          </a:xfrm>
          <a:prstGeom prst="rect">
            <a:avLst/>
          </a:prstGeom>
          <a:noFill/>
          <a:ln w="9525">
            <a:noFill/>
            <a:miter lim="800000"/>
            <a:headEnd/>
            <a:tailEnd/>
          </a:ln>
        </p:spPr>
        <p:txBody>
          <a:bodyPr anchor="ctr"/>
          <a:lstStyle/>
          <a:p>
            <a:pPr algn="r" eaLnBrk="0" hangingPunct="0">
              <a:defRPr/>
            </a:pPr>
            <a:r>
              <a:rPr lang="uk-UA" sz="2800" b="1" kern="0" dirty="0">
                <a:solidFill>
                  <a:schemeClr val="tx2"/>
                </a:solidFill>
                <a:latin typeface="Comic Sans MS" pitchFamily="66" charset="0"/>
                <a:ea typeface="+mj-ea"/>
                <a:cs typeface="+mj-cs"/>
              </a:rPr>
              <a:t>М. С. Грушевський</a:t>
            </a:r>
            <a:endParaRPr lang="ru-RU" sz="2800" b="1" kern="0" dirty="0">
              <a:solidFill>
                <a:schemeClr val="tx2"/>
              </a:solidFill>
              <a:latin typeface="Comic Sans MS" pitchFamily="66" charset="0"/>
              <a:ea typeface="+mj-ea"/>
              <a:cs typeface="+mj-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357298"/>
            <a:ext cx="9144000" cy="5500702"/>
          </a:xfrm>
          <a:solidFill>
            <a:schemeClr val="tx2">
              <a:lumMod val="75000"/>
            </a:schemeClr>
          </a:solidFill>
        </p:spPr>
        <p:txBody>
          <a:bodyPr>
            <a:normAutofit/>
          </a:bodyPr>
          <a:lstStyle/>
          <a:p>
            <a:r>
              <a:rPr lang="uk-UA" b="1" dirty="0">
                <a:solidFill>
                  <a:srgbClr val="FFCC00"/>
                </a:solidFill>
                <a:latin typeface="Comic Sans MS" pitchFamily="66" charset="0"/>
              </a:rPr>
              <a:t>Лекція 1.</a:t>
            </a:r>
            <a:r>
              <a:rPr lang="ru-RU" b="1" dirty="0">
                <a:solidFill>
                  <a:srgbClr val="FFC000"/>
                </a:solidFill>
                <a:latin typeface="Segoe Print" pitchFamily="2" charset="0"/>
              </a:rPr>
              <a:t>Методика </a:t>
            </a:r>
            <a:r>
              <a:rPr lang="ru-RU" b="1" dirty="0" err="1">
                <a:solidFill>
                  <a:srgbClr val="FFC000"/>
                </a:solidFill>
                <a:latin typeface="Segoe Print" pitchFamily="2" charset="0"/>
              </a:rPr>
              <a:t>навчання</a:t>
            </a:r>
            <a:r>
              <a:rPr lang="ru-RU" b="1" dirty="0">
                <a:solidFill>
                  <a:srgbClr val="FFC000"/>
                </a:solidFill>
                <a:latin typeface="Segoe Print" pitchFamily="2" charset="0"/>
              </a:rPr>
              <a:t> </a:t>
            </a:r>
            <a:r>
              <a:rPr lang="ru-RU" b="1" dirty="0" err="1">
                <a:solidFill>
                  <a:srgbClr val="FFC000"/>
                </a:solidFill>
                <a:latin typeface="Segoe Print" pitchFamily="2" charset="0"/>
              </a:rPr>
              <a:t>природничої</a:t>
            </a:r>
            <a:r>
              <a:rPr lang="ru-RU" b="1" dirty="0">
                <a:solidFill>
                  <a:srgbClr val="FFC000"/>
                </a:solidFill>
                <a:latin typeface="Segoe Print" pitchFamily="2" charset="0"/>
              </a:rPr>
              <a:t> </a:t>
            </a:r>
            <a:r>
              <a:rPr lang="ru-RU" b="1" dirty="0" err="1">
                <a:solidFill>
                  <a:srgbClr val="FFC000"/>
                </a:solidFill>
                <a:latin typeface="Segoe Print" pitchFamily="2" charset="0"/>
              </a:rPr>
              <a:t>освітньої</a:t>
            </a:r>
            <a:r>
              <a:rPr lang="ru-RU" b="1" dirty="0">
                <a:solidFill>
                  <a:srgbClr val="FFC000"/>
                </a:solidFill>
                <a:latin typeface="Segoe Print" pitchFamily="2" charset="0"/>
              </a:rPr>
              <a:t> </a:t>
            </a:r>
            <a:r>
              <a:rPr lang="ru-RU" b="1" dirty="0" err="1">
                <a:solidFill>
                  <a:srgbClr val="FFC000"/>
                </a:solidFill>
                <a:latin typeface="Segoe Print" pitchFamily="2" charset="0"/>
              </a:rPr>
              <a:t>галузі</a:t>
            </a:r>
            <a:r>
              <a:rPr lang="ru-RU" b="1" dirty="0">
                <a:solidFill>
                  <a:srgbClr val="FFC000"/>
                </a:solidFill>
                <a:latin typeface="Segoe Print" pitchFamily="2" charset="0"/>
              </a:rPr>
              <a:t> – </a:t>
            </a:r>
            <a:r>
              <a:rPr lang="ru-RU" b="1" dirty="0" err="1">
                <a:solidFill>
                  <a:srgbClr val="FFC000"/>
                </a:solidFill>
                <a:latin typeface="Segoe Print" pitchFamily="2" charset="0"/>
              </a:rPr>
              <a:t>педагогічна</a:t>
            </a:r>
            <a:r>
              <a:rPr lang="ru-RU" b="1" dirty="0">
                <a:solidFill>
                  <a:srgbClr val="FFC000"/>
                </a:solidFill>
                <a:latin typeface="Segoe Print" pitchFamily="2" charset="0"/>
              </a:rPr>
              <a:t> наука</a:t>
            </a:r>
          </a:p>
        </p:txBody>
      </p:sp>
      <p:pic>
        <p:nvPicPr>
          <p:cNvPr id="3" name="Picture 2"/>
          <p:cNvPicPr>
            <a:picLocks noChangeAspect="1" noChangeArrowheads="1"/>
          </p:cNvPicPr>
          <p:nvPr/>
        </p:nvPicPr>
        <p:blipFill>
          <a:blip r:embed="rId2"/>
          <a:srcRect l="17020" t="9784" r="24780" b="67232"/>
          <a:stretch>
            <a:fillRect/>
          </a:stretch>
        </p:blipFill>
        <p:spPr bwMode="auto">
          <a:xfrm>
            <a:off x="0" y="0"/>
            <a:ext cx="9144000" cy="1714488"/>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2466" name="Picture 2"/>
          <p:cNvPicPr>
            <a:picLocks noGrp="1" noChangeAspect="1" noChangeArrowheads="1"/>
          </p:cNvPicPr>
          <p:nvPr>
            <p:ph idx="1"/>
          </p:nvPr>
        </p:nvPicPr>
        <p:blipFill>
          <a:blip r:embed="rId2"/>
          <a:srcRect l="20715" t="23044" r="27815" b="46264"/>
          <a:stretch>
            <a:fillRect/>
          </a:stretch>
        </p:blipFill>
        <p:spPr bwMode="auto">
          <a:xfrm>
            <a:off x="115217" y="0"/>
            <a:ext cx="9028783" cy="6858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Я.А. </a:t>
            </a:r>
            <a:r>
              <a:rPr lang="ru-RU" b="1" dirty="0" err="1"/>
              <a:t>Коменський</a:t>
            </a:r>
            <a:r>
              <a:rPr lang="ru-RU" dirty="0"/>
              <a:t> (1592-1670)</a:t>
            </a:r>
            <a:endParaRPr lang="uk-UA" dirty="0"/>
          </a:p>
        </p:txBody>
      </p:sp>
      <p:sp>
        <p:nvSpPr>
          <p:cNvPr id="4" name="Текст 3"/>
          <p:cNvSpPr>
            <a:spLocks noGrp="1"/>
          </p:cNvSpPr>
          <p:nvPr>
            <p:ph type="body" sz="half" idx="2"/>
          </p:nvPr>
        </p:nvSpPr>
        <p:spPr/>
        <p:txBody>
          <a:bodyPr/>
          <a:lstStyle/>
          <a:p>
            <a:endParaRPr lang="uk-UA" dirty="0"/>
          </a:p>
        </p:txBody>
      </p:sp>
      <p:pic>
        <p:nvPicPr>
          <p:cNvPr id="12290" name="Picture 2" descr="https://upload.wikimedia.org/wikipedia/commons/thumb/f/f2/John_Amos_Comenius_portrait.jpg/640px-John_Amos_Comenius_portrait.jpg"/>
          <p:cNvPicPr>
            <a:picLocks noGrp="1" noChangeAspect="1" noChangeArrowheads="1"/>
          </p:cNvPicPr>
          <p:nvPr>
            <p:ph type="pic" idx="1"/>
          </p:nvPr>
        </p:nvPicPr>
        <p:blipFill>
          <a:blip r:embed="rId2"/>
          <a:srcRect t="21143" b="21143"/>
          <a:stretch>
            <a:fillRect/>
          </a:stretch>
        </p:blipFill>
        <p:spPr bwMode="auto">
          <a:xfrm>
            <a:off x="627460" y="849087"/>
            <a:ext cx="4635257" cy="4754109"/>
          </a:xfrm>
          <a:prstGeom prst="rect">
            <a:avLst/>
          </a:prstGeom>
          <a:noFill/>
        </p:spPr>
      </p:pic>
      <p:sp>
        <p:nvSpPr>
          <p:cNvPr id="5" name="Заголовок 1"/>
          <p:cNvSpPr txBox="1">
            <a:spLocks/>
          </p:cNvSpPr>
          <p:nvPr/>
        </p:nvSpPr>
        <p:spPr>
          <a:xfrm>
            <a:off x="5303520" y="1714488"/>
            <a:ext cx="3840480" cy="210312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0" normalizeH="0" baseline="0" noProof="0">
                <a:ln>
                  <a:noFill/>
                </a:ln>
                <a:solidFill>
                  <a:schemeClr val="tx1"/>
                </a:solidFill>
                <a:effectLst/>
                <a:uLnTx/>
                <a:uFillTx/>
                <a:latin typeface="Segoe Print" pitchFamily="2" charset="0"/>
                <a:ea typeface="+mj-ea"/>
                <a:cs typeface="+mj-cs"/>
              </a:rPr>
              <a:t>Я.А. Коменський (1592-1670)</a:t>
            </a:r>
            <a:endParaRPr kumimoji="0" lang="uk-UA" sz="3600" b="1" i="0" u="none" strike="noStrike" kern="1200" cap="none" spc="0" normalizeH="0" baseline="0" noProof="0" dirty="0">
              <a:ln>
                <a:noFill/>
              </a:ln>
              <a:solidFill>
                <a:schemeClr val="tx1"/>
              </a:solidFill>
              <a:effectLst/>
              <a:uLnTx/>
              <a:uFillTx/>
              <a:latin typeface="Segoe Print" pitchFamily="2" charset="0"/>
              <a:ea typeface="+mj-ea"/>
              <a:cs typeface="+mj-cs"/>
            </a:endParaRPr>
          </a:p>
        </p:txBody>
      </p:sp>
    </p:spTree>
    <p:extLst>
      <p:ext uri="{BB962C8B-B14F-4D97-AF65-F5344CB8AC3E}">
        <p14:creationId xmlns:p14="http://schemas.microsoft.com/office/powerpoint/2010/main" val="443326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uk-UA" dirty="0">
              <a:latin typeface="Segoe Print" pitchFamily="2" charset="0"/>
            </a:endParaRPr>
          </a:p>
        </p:txBody>
      </p:sp>
      <p:sp>
        <p:nvSpPr>
          <p:cNvPr id="4" name="Текст 3"/>
          <p:cNvSpPr>
            <a:spLocks noGrp="1"/>
          </p:cNvSpPr>
          <p:nvPr>
            <p:ph type="body" sz="half" idx="2"/>
          </p:nvPr>
        </p:nvSpPr>
        <p:spPr/>
        <p:txBody>
          <a:bodyPr>
            <a:noAutofit/>
          </a:bodyPr>
          <a:lstStyle/>
          <a:p>
            <a:r>
              <a:rPr lang="ru-RU" sz="4000" b="1" dirty="0">
                <a:latin typeface="Segoe Print" pitchFamily="2" charset="0"/>
              </a:rPr>
              <a:t>Ж.Ж.Руссо </a:t>
            </a:r>
            <a:r>
              <a:rPr lang="ru-RU" sz="2400" b="1" dirty="0">
                <a:latin typeface="Segoe Print" pitchFamily="2" charset="0"/>
              </a:rPr>
              <a:t>(</a:t>
            </a:r>
            <a:r>
              <a:rPr lang="ru-RU" sz="4000" b="1" dirty="0">
                <a:latin typeface="Segoe Print" pitchFamily="2" charset="0"/>
              </a:rPr>
              <a:t>1712 -1778)</a:t>
            </a:r>
            <a:endParaRPr lang="uk-UA" sz="4000" dirty="0"/>
          </a:p>
        </p:txBody>
      </p:sp>
      <p:pic>
        <p:nvPicPr>
          <p:cNvPr id="32770" name="Picture 2" descr="Руссо Жан-Жак. Біографія Жана-Жака Руссо — УкрЛіб"/>
          <p:cNvPicPr>
            <a:picLocks noGrp="1" noChangeAspect="1" noChangeArrowheads="1"/>
          </p:cNvPicPr>
          <p:nvPr>
            <p:ph type="pic" idx="1"/>
          </p:nvPr>
        </p:nvPicPr>
        <p:blipFill>
          <a:blip r:embed="rId2"/>
          <a:srcRect l="3274" r="3274"/>
          <a:stretch>
            <a:fillRect/>
          </a:stretch>
        </p:blipFill>
        <p:spPr bwMode="auto">
          <a:xfrm>
            <a:off x="571472" y="428604"/>
            <a:ext cx="5486400" cy="4114800"/>
          </a:xfrm>
          <a:prstGeom prst="rect">
            <a:avLst/>
          </a:prstGeom>
          <a:noFill/>
        </p:spPr>
      </p:pic>
    </p:spTree>
    <p:extLst>
      <p:ext uri="{BB962C8B-B14F-4D97-AF65-F5344CB8AC3E}">
        <p14:creationId xmlns:p14="http://schemas.microsoft.com/office/powerpoint/2010/main" val="443326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5214950"/>
            <a:ext cx="7559559" cy="1357322"/>
          </a:xfrm>
        </p:spPr>
        <p:txBody>
          <a:bodyPr>
            <a:noAutofit/>
          </a:bodyPr>
          <a:lstStyle/>
          <a:p>
            <a:r>
              <a:rPr lang="uk-UA" sz="4000" b="1" dirty="0">
                <a:latin typeface="Segoe Print" pitchFamily="2" charset="0"/>
              </a:rPr>
              <a:t>В.О.Сухомлинський </a:t>
            </a:r>
            <a:br>
              <a:rPr lang="uk-UA" sz="4000" b="1" dirty="0">
                <a:latin typeface="Segoe Print" pitchFamily="2" charset="0"/>
              </a:rPr>
            </a:br>
            <a:r>
              <a:rPr lang="uk-UA" sz="2800" b="1" dirty="0">
                <a:latin typeface="Segoe Print" pitchFamily="2" charset="0"/>
              </a:rPr>
              <a:t>(1918 - 1970). </a:t>
            </a:r>
            <a:br>
              <a:rPr lang="ru-RU" sz="2800" dirty="0">
                <a:latin typeface="Segoe Print" pitchFamily="2" charset="0"/>
              </a:rPr>
            </a:br>
            <a:endParaRPr lang="uk-UA" sz="2800" dirty="0">
              <a:latin typeface="Segoe Print" pitchFamily="2" charset="0"/>
            </a:endParaRPr>
          </a:p>
        </p:txBody>
      </p:sp>
      <p:sp>
        <p:nvSpPr>
          <p:cNvPr id="4" name="Текст 3"/>
          <p:cNvSpPr>
            <a:spLocks noGrp="1"/>
          </p:cNvSpPr>
          <p:nvPr>
            <p:ph type="body" sz="half" idx="2"/>
          </p:nvPr>
        </p:nvSpPr>
        <p:spPr/>
        <p:txBody>
          <a:bodyPr/>
          <a:lstStyle/>
          <a:p>
            <a:endParaRPr lang="uk-UA" dirty="0"/>
          </a:p>
        </p:txBody>
      </p:sp>
      <p:pic>
        <p:nvPicPr>
          <p:cNvPr id="35846" name="Picture 6" descr="Василь Сухомлинський з учнями (фото із соціальних мереж)"/>
          <p:cNvPicPr>
            <a:picLocks noGrp="1" noChangeAspect="1" noChangeArrowheads="1"/>
          </p:cNvPicPr>
          <p:nvPr>
            <p:ph type="pic" idx="1"/>
          </p:nvPr>
        </p:nvPicPr>
        <p:blipFill>
          <a:blip r:embed="rId2"/>
          <a:srcRect l="5800" r="5800"/>
          <a:stretch>
            <a:fillRect/>
          </a:stretch>
        </p:blipFill>
        <p:spPr bwMode="auto">
          <a:xfrm>
            <a:off x="0" y="214290"/>
            <a:ext cx="6929454" cy="4572000"/>
          </a:xfrm>
          <a:prstGeom prst="rect">
            <a:avLst/>
          </a:prstGeom>
          <a:noFill/>
        </p:spPr>
      </p:pic>
    </p:spTree>
    <p:extLst>
      <p:ext uri="{BB962C8B-B14F-4D97-AF65-F5344CB8AC3E}">
        <p14:creationId xmlns:p14="http://schemas.microsoft.com/office/powerpoint/2010/main" val="443326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0" y="1142984"/>
          <a:ext cx="9144000" cy="7200266"/>
        </p:xfrm>
        <a:graphic>
          <a:graphicData uri="http://schemas.openxmlformats.org/drawingml/2006/table">
            <a:tbl>
              <a:tblPr firstRow="1" bandRow="1">
                <a:tableStyleId>{5C22544A-7EE6-4342-B048-85BDC9FD1C3A}</a:tableStyleId>
              </a:tblPr>
              <a:tblGrid>
                <a:gridCol w="6842472">
                  <a:extLst>
                    <a:ext uri="{9D8B030D-6E8A-4147-A177-3AD203B41FA5}">
                      <a16:colId xmlns:a16="http://schemas.microsoft.com/office/drawing/2014/main" val="20000"/>
                    </a:ext>
                  </a:extLst>
                </a:gridCol>
                <a:gridCol w="2301528">
                  <a:extLst>
                    <a:ext uri="{9D8B030D-6E8A-4147-A177-3AD203B41FA5}">
                      <a16:colId xmlns:a16="http://schemas.microsoft.com/office/drawing/2014/main" val="20001"/>
                    </a:ext>
                  </a:extLst>
                </a:gridCol>
              </a:tblGrid>
              <a:tr h="1622426">
                <a:tc>
                  <a:txBody>
                    <a:bodyPr/>
                    <a:lstStyle/>
                    <a:p>
                      <a:pPr algn="ctr"/>
                      <a:r>
                        <a:rPr lang="ru-RU" sz="1800" dirty="0" err="1">
                          <a:latin typeface="Comic Sans MS" pitchFamily="66" charset="0"/>
                        </a:rPr>
                        <a:t>Оновлені</a:t>
                      </a:r>
                      <a:r>
                        <a:rPr lang="ru-RU" sz="1800" dirty="0">
                          <a:latin typeface="Comic Sans MS" pitchFamily="66" charset="0"/>
                        </a:rPr>
                        <a:t> </a:t>
                      </a:r>
                      <a:r>
                        <a:rPr lang="ru-RU" sz="1800" dirty="0" err="1">
                          <a:latin typeface="Comic Sans MS" pitchFamily="66" charset="0"/>
                        </a:rPr>
                        <a:t>програми</a:t>
                      </a:r>
                      <a:r>
                        <a:rPr lang="ru-RU" sz="1800" dirty="0">
                          <a:latin typeface="Comic Sans MS" pitchFamily="66" charset="0"/>
                        </a:rPr>
                        <a:t> </a:t>
                      </a:r>
                    </a:p>
                    <a:p>
                      <a:pPr algn="ctr"/>
                      <a:r>
                        <a:rPr lang="ru-RU" sz="1800" dirty="0">
                          <a:latin typeface="Comic Sans MS" pitchFamily="66" charset="0"/>
                        </a:rPr>
                        <a:t>ПОЧАТКОВОЇ ОСВІТИ </a:t>
                      </a:r>
                    </a:p>
                    <a:p>
                      <a:pPr algn="ctr"/>
                      <a:r>
                        <a:rPr lang="en-US" sz="1800" dirty="0">
                          <a:solidFill>
                            <a:schemeClr val="bg1"/>
                          </a:solidFill>
                          <a:latin typeface="Comic Sans MS" pitchFamily="66" charset="0"/>
                          <a:hlinkClick r:id="rId3"/>
                        </a:rPr>
                        <a:t>http://naturemon14-new.ed-era.com/opus_zmyn.html</a:t>
                      </a:r>
                      <a:endParaRPr lang="uk-UA" sz="1800" dirty="0">
                        <a:solidFill>
                          <a:schemeClr val="bg1"/>
                        </a:solidFill>
                        <a:latin typeface="Comic Sans MS" pitchFamily="66" charset="0"/>
                      </a:endParaRPr>
                    </a:p>
                    <a:p>
                      <a:pPr algn="ctr"/>
                      <a:r>
                        <a:rPr lang="uk-UA" sz="1800" dirty="0">
                          <a:latin typeface="Comic Sans MS" pitchFamily="66" charset="0"/>
                        </a:rPr>
                        <a:t>Савченко О.Я.</a:t>
                      </a:r>
                    </a:p>
                    <a:p>
                      <a:pPr algn="ctr"/>
                      <a:r>
                        <a:rPr lang="uk-UA" sz="1800" dirty="0">
                          <a:latin typeface="Comic Sans MS" pitchFamily="66" charset="0"/>
                        </a:rPr>
                        <a:t>С.56.</a:t>
                      </a:r>
                      <a:endParaRPr lang="ru-RU" sz="1800" dirty="0">
                        <a:latin typeface="Comic Sans MS" pitchFamily="66" charset="0"/>
                      </a:endParaRPr>
                    </a:p>
                  </a:txBody>
                  <a:tcPr/>
                </a:tc>
                <a:tc>
                  <a:txBody>
                    <a:bodyPr/>
                    <a:lstStyle/>
                    <a:p>
                      <a:pPr algn="ctr"/>
                      <a:endParaRPr lang="ru-RU" sz="5400" dirty="0"/>
                    </a:p>
                  </a:txBody>
                  <a:tcPr/>
                </a:tc>
                <a:extLst>
                  <a:ext uri="{0D108BD9-81ED-4DB2-BD59-A6C34878D82A}">
                    <a16:rowId xmlns:a16="http://schemas.microsoft.com/office/drawing/2014/main" val="10000"/>
                  </a:ext>
                </a:extLst>
              </a:tr>
              <a:tr h="4092589">
                <a:tc>
                  <a:txBody>
                    <a:bodyPr/>
                    <a:lstStyle/>
                    <a:p>
                      <a:pPr algn="just"/>
                      <a:r>
                        <a:rPr lang="ru-RU" sz="2000" dirty="0">
                          <a:latin typeface="Comic Sans MS" pitchFamily="66" charset="0"/>
                        </a:rPr>
                        <a:t>4) </a:t>
                      </a:r>
                      <a:r>
                        <a:rPr lang="ru-RU" sz="2000" dirty="0" err="1">
                          <a:latin typeface="Comic Sans MS" pitchFamily="66" charset="0"/>
                        </a:rPr>
                        <a:t>компетентності</a:t>
                      </a:r>
                      <a:r>
                        <a:rPr lang="ru-RU" sz="2000" dirty="0">
                          <a:latin typeface="Comic Sans MS" pitchFamily="66" charset="0"/>
                        </a:rPr>
                        <a:t> у </a:t>
                      </a:r>
                      <a:r>
                        <a:rPr lang="ru-RU" sz="2000" dirty="0" err="1">
                          <a:latin typeface="Comic Sans MS" pitchFamily="66" charset="0"/>
                        </a:rPr>
                        <a:t>галузі</a:t>
                      </a:r>
                      <a:r>
                        <a:rPr lang="ru-RU" sz="2000" dirty="0">
                          <a:latin typeface="Comic Sans MS" pitchFamily="66" charset="0"/>
                        </a:rPr>
                        <a:t> </a:t>
                      </a:r>
                      <a:r>
                        <a:rPr lang="ru-RU" sz="2000" dirty="0" err="1">
                          <a:latin typeface="Comic Sans MS" pitchFamily="66" charset="0"/>
                        </a:rPr>
                        <a:t>природничих</a:t>
                      </a:r>
                      <a:r>
                        <a:rPr lang="ru-RU" sz="2000" dirty="0">
                          <a:latin typeface="Comic Sans MS" pitchFamily="66" charset="0"/>
                        </a:rPr>
                        <a:t> наук, </a:t>
                      </a:r>
                      <a:r>
                        <a:rPr lang="ru-RU" sz="2000" dirty="0" err="1">
                          <a:latin typeface="Comic Sans MS" pitchFamily="66" charset="0"/>
                        </a:rPr>
                        <a:t>техніки</a:t>
                      </a:r>
                      <a:r>
                        <a:rPr lang="ru-RU" sz="2000" dirty="0">
                          <a:latin typeface="Comic Sans MS" pitchFamily="66" charset="0"/>
                        </a:rPr>
                        <a:t> </a:t>
                      </a:r>
                      <a:r>
                        <a:rPr lang="ru-RU" sz="2000" dirty="0" err="1">
                          <a:latin typeface="Comic Sans MS" pitchFamily="66" charset="0"/>
                        </a:rPr>
                        <a:t>і</a:t>
                      </a:r>
                      <a:r>
                        <a:rPr lang="ru-RU" sz="2000" dirty="0">
                          <a:latin typeface="Comic Sans MS" pitchFamily="66" charset="0"/>
                        </a:rPr>
                        <a:t> </a:t>
                      </a:r>
                      <a:r>
                        <a:rPr lang="ru-RU" sz="2000" dirty="0" err="1">
                          <a:latin typeface="Comic Sans MS" pitchFamily="66" charset="0"/>
                        </a:rPr>
                        <a:t>технологій</a:t>
                      </a:r>
                      <a:r>
                        <a:rPr lang="ru-RU" sz="2000" dirty="0">
                          <a:latin typeface="Comic Sans MS" pitchFamily="66" charset="0"/>
                        </a:rPr>
                        <a:t>, </a:t>
                      </a:r>
                      <a:r>
                        <a:rPr lang="ru-RU" sz="2000" dirty="0" err="1">
                          <a:latin typeface="Comic Sans MS" pitchFamily="66" charset="0"/>
                        </a:rPr>
                        <a:t>що</a:t>
                      </a:r>
                      <a:r>
                        <a:rPr lang="ru-RU" sz="2000" dirty="0">
                          <a:latin typeface="Comic Sans MS" pitchFamily="66" charset="0"/>
                        </a:rPr>
                        <a:t> </a:t>
                      </a:r>
                      <a:r>
                        <a:rPr lang="ru-RU" sz="2000" dirty="0" err="1">
                          <a:latin typeface="Comic Sans MS" pitchFamily="66" charset="0"/>
                        </a:rPr>
                        <a:t>передбачають</a:t>
                      </a:r>
                      <a:r>
                        <a:rPr lang="ru-RU" sz="2000" dirty="0">
                          <a:latin typeface="Comic Sans MS" pitchFamily="66" charset="0"/>
                        </a:rPr>
                        <a:t> </a:t>
                      </a:r>
                      <a:r>
                        <a:rPr lang="ru-RU" sz="2000" dirty="0" err="1">
                          <a:latin typeface="Comic Sans MS" pitchFamily="66" charset="0"/>
                        </a:rPr>
                        <a:t>формування</a:t>
                      </a:r>
                      <a:r>
                        <a:rPr lang="ru-RU" sz="2000" dirty="0">
                          <a:latin typeface="Comic Sans MS" pitchFamily="66" charset="0"/>
                        </a:rPr>
                        <a:t> </a:t>
                      </a:r>
                      <a:r>
                        <a:rPr lang="ru-RU" sz="2000" dirty="0" err="1">
                          <a:latin typeface="Comic Sans MS" pitchFamily="66" charset="0"/>
                        </a:rPr>
                        <a:t>допитливості</a:t>
                      </a:r>
                      <a:r>
                        <a:rPr lang="ru-RU" sz="2000" dirty="0">
                          <a:latin typeface="Comic Sans MS" pitchFamily="66" charset="0"/>
                        </a:rPr>
                        <a:t>, </a:t>
                      </a:r>
                      <a:r>
                        <a:rPr lang="ru-RU" sz="2000" dirty="0" err="1">
                          <a:latin typeface="Comic Sans MS" pitchFamily="66" charset="0"/>
                        </a:rPr>
                        <a:t>прагнення</a:t>
                      </a:r>
                      <a:r>
                        <a:rPr lang="ru-RU" sz="2000" dirty="0">
                          <a:latin typeface="Comic Sans MS" pitchFamily="66" charset="0"/>
                        </a:rPr>
                        <a:t> </a:t>
                      </a:r>
                      <a:r>
                        <a:rPr lang="ru-RU" sz="2000" dirty="0" err="1">
                          <a:latin typeface="Comic Sans MS" pitchFamily="66" charset="0"/>
                        </a:rPr>
                        <a:t>шукати</a:t>
                      </a:r>
                      <a:r>
                        <a:rPr lang="ru-RU" sz="2000" dirty="0">
                          <a:latin typeface="Comic Sans MS" pitchFamily="66" charset="0"/>
                        </a:rPr>
                        <a:t> </a:t>
                      </a:r>
                      <a:r>
                        <a:rPr lang="ru-RU" sz="2000" dirty="0" err="1">
                          <a:latin typeface="Comic Sans MS" pitchFamily="66" charset="0"/>
                        </a:rPr>
                        <a:t>і</a:t>
                      </a:r>
                      <a:r>
                        <a:rPr lang="ru-RU" sz="2000" dirty="0">
                          <a:latin typeface="Comic Sans MS" pitchFamily="66" charset="0"/>
                        </a:rPr>
                        <a:t> </a:t>
                      </a:r>
                      <a:r>
                        <a:rPr lang="ru-RU" sz="2000" dirty="0" err="1">
                          <a:latin typeface="Comic Sans MS" pitchFamily="66" charset="0"/>
                        </a:rPr>
                        <a:t>пропонувати</a:t>
                      </a:r>
                      <a:r>
                        <a:rPr lang="ru-RU" sz="2000" dirty="0">
                          <a:latin typeface="Comic Sans MS" pitchFamily="66" charset="0"/>
                        </a:rPr>
                        <a:t> </a:t>
                      </a:r>
                      <a:r>
                        <a:rPr lang="ru-RU" sz="2000" dirty="0" err="1">
                          <a:latin typeface="Comic Sans MS" pitchFamily="66" charset="0"/>
                        </a:rPr>
                        <a:t>нові</a:t>
                      </a:r>
                      <a:r>
                        <a:rPr lang="ru-RU" sz="2000" dirty="0">
                          <a:latin typeface="Comic Sans MS" pitchFamily="66" charset="0"/>
                        </a:rPr>
                        <a:t> </a:t>
                      </a:r>
                      <a:r>
                        <a:rPr lang="ru-RU" sz="2000" dirty="0" err="1">
                          <a:latin typeface="Comic Sans MS" pitchFamily="66" charset="0"/>
                        </a:rPr>
                        <a:t>ідеї</a:t>
                      </a:r>
                      <a:r>
                        <a:rPr lang="ru-RU" sz="2000" dirty="0">
                          <a:latin typeface="Comic Sans MS" pitchFamily="66" charset="0"/>
                        </a:rPr>
                        <a:t>, </a:t>
                      </a:r>
                      <a:r>
                        <a:rPr lang="ru-RU" sz="2000" dirty="0" err="1">
                          <a:latin typeface="Comic Sans MS" pitchFamily="66" charset="0"/>
                        </a:rPr>
                        <a:t>самостійно</a:t>
                      </a:r>
                      <a:r>
                        <a:rPr lang="ru-RU" sz="2000" dirty="0">
                          <a:latin typeface="Comic Sans MS" pitchFamily="66" charset="0"/>
                        </a:rPr>
                        <a:t> </a:t>
                      </a:r>
                      <a:r>
                        <a:rPr lang="ru-RU" sz="2000" dirty="0" err="1">
                          <a:latin typeface="Comic Sans MS" pitchFamily="66" charset="0"/>
                        </a:rPr>
                        <a:t>чи</a:t>
                      </a:r>
                      <a:r>
                        <a:rPr lang="ru-RU" sz="2000" dirty="0">
                          <a:latin typeface="Comic Sans MS" pitchFamily="66" charset="0"/>
                        </a:rPr>
                        <a:t> в </a:t>
                      </a:r>
                      <a:r>
                        <a:rPr lang="ru-RU" sz="2000" dirty="0" err="1">
                          <a:latin typeface="Comic Sans MS" pitchFamily="66" charset="0"/>
                        </a:rPr>
                        <a:t>групі</a:t>
                      </a:r>
                      <a:r>
                        <a:rPr lang="ru-RU" sz="2000" dirty="0">
                          <a:latin typeface="Comic Sans MS" pitchFamily="66" charset="0"/>
                        </a:rPr>
                        <a:t> </a:t>
                      </a:r>
                      <a:r>
                        <a:rPr lang="ru-RU" sz="2000" dirty="0" err="1">
                          <a:latin typeface="Comic Sans MS" pitchFamily="66" charset="0"/>
                        </a:rPr>
                        <a:t>спостерігати</a:t>
                      </a:r>
                      <a:r>
                        <a:rPr lang="ru-RU" sz="2000" dirty="0">
                          <a:latin typeface="Comic Sans MS" pitchFamily="66" charset="0"/>
                        </a:rPr>
                        <a:t> та </a:t>
                      </a:r>
                      <a:r>
                        <a:rPr lang="ru-RU" sz="2000" dirty="0" err="1">
                          <a:latin typeface="Comic Sans MS" pitchFamily="66" charset="0"/>
                        </a:rPr>
                        <a:t>досліджувати</a:t>
                      </a:r>
                      <a:r>
                        <a:rPr lang="ru-RU" sz="2000" dirty="0">
                          <a:latin typeface="Comic Sans MS" pitchFamily="66" charset="0"/>
                        </a:rPr>
                        <a:t>, </a:t>
                      </a:r>
                      <a:r>
                        <a:rPr lang="ru-RU" sz="2000" dirty="0" err="1">
                          <a:latin typeface="Comic Sans MS" pitchFamily="66" charset="0"/>
                        </a:rPr>
                        <a:t>формулювати</a:t>
                      </a:r>
                      <a:r>
                        <a:rPr lang="ru-RU" sz="2000" dirty="0">
                          <a:latin typeface="Comic Sans MS" pitchFamily="66" charset="0"/>
                        </a:rPr>
                        <a:t> </a:t>
                      </a:r>
                      <a:r>
                        <a:rPr lang="ru-RU" sz="2000" dirty="0" err="1">
                          <a:latin typeface="Comic Sans MS" pitchFamily="66" charset="0"/>
                        </a:rPr>
                        <a:t>припущення</a:t>
                      </a:r>
                      <a:r>
                        <a:rPr lang="ru-RU" sz="2000" dirty="0">
                          <a:latin typeface="Comic Sans MS" pitchFamily="66" charset="0"/>
                        </a:rPr>
                        <a:t> </a:t>
                      </a:r>
                      <a:r>
                        <a:rPr lang="ru-RU" sz="2000" dirty="0" err="1">
                          <a:latin typeface="Comic Sans MS" pitchFamily="66" charset="0"/>
                        </a:rPr>
                        <a:t>і</a:t>
                      </a:r>
                      <a:r>
                        <a:rPr lang="ru-RU" sz="2000" dirty="0">
                          <a:latin typeface="Comic Sans MS" pitchFamily="66" charset="0"/>
                        </a:rPr>
                        <a:t> </a:t>
                      </a:r>
                      <a:r>
                        <a:rPr lang="ru-RU" sz="2000" dirty="0" err="1">
                          <a:latin typeface="Comic Sans MS" pitchFamily="66" charset="0"/>
                        </a:rPr>
                        <a:t>робити</a:t>
                      </a:r>
                      <a:r>
                        <a:rPr lang="ru-RU" sz="2000" dirty="0">
                          <a:latin typeface="Comic Sans MS" pitchFamily="66" charset="0"/>
                        </a:rPr>
                        <a:t> </a:t>
                      </a:r>
                      <a:r>
                        <a:rPr lang="ru-RU" sz="2000" dirty="0" err="1">
                          <a:latin typeface="Comic Sans MS" pitchFamily="66" charset="0"/>
                        </a:rPr>
                        <a:t>висновки</a:t>
                      </a:r>
                      <a:r>
                        <a:rPr lang="ru-RU" sz="2000" dirty="0">
                          <a:latin typeface="Comic Sans MS" pitchFamily="66" charset="0"/>
                        </a:rPr>
                        <a:t> на </a:t>
                      </a:r>
                      <a:r>
                        <a:rPr lang="ru-RU" sz="2000" dirty="0" err="1">
                          <a:latin typeface="Comic Sans MS" pitchFamily="66" charset="0"/>
                        </a:rPr>
                        <a:t>основі</a:t>
                      </a:r>
                      <a:r>
                        <a:rPr lang="ru-RU" sz="2000" dirty="0">
                          <a:latin typeface="Comic Sans MS" pitchFamily="66" charset="0"/>
                        </a:rPr>
                        <a:t> </a:t>
                      </a:r>
                      <a:r>
                        <a:rPr lang="ru-RU" sz="2000" dirty="0" err="1">
                          <a:latin typeface="Comic Sans MS" pitchFamily="66" charset="0"/>
                        </a:rPr>
                        <a:t>проведених</a:t>
                      </a:r>
                      <a:r>
                        <a:rPr lang="ru-RU" sz="2000" dirty="0">
                          <a:latin typeface="Comic Sans MS" pitchFamily="66" charset="0"/>
                        </a:rPr>
                        <a:t> </a:t>
                      </a:r>
                      <a:r>
                        <a:rPr lang="ru-RU" sz="2000" dirty="0" err="1">
                          <a:latin typeface="Comic Sans MS" pitchFamily="66" charset="0"/>
                        </a:rPr>
                        <a:t>дослідів</a:t>
                      </a:r>
                      <a:r>
                        <a:rPr lang="ru-RU" sz="2000" dirty="0">
                          <a:latin typeface="Comic Sans MS" pitchFamily="66" charset="0"/>
                        </a:rPr>
                        <a:t>, </a:t>
                      </a:r>
                      <a:r>
                        <a:rPr lang="ru-RU" sz="2000" dirty="0" err="1">
                          <a:latin typeface="Comic Sans MS" pitchFamily="66" charset="0"/>
                        </a:rPr>
                        <a:t>пізнавати</a:t>
                      </a:r>
                      <a:r>
                        <a:rPr lang="ru-RU" sz="2000" dirty="0">
                          <a:latin typeface="Comic Sans MS" pitchFamily="66" charset="0"/>
                        </a:rPr>
                        <a:t> себе </a:t>
                      </a:r>
                      <a:r>
                        <a:rPr lang="ru-RU" sz="2000" dirty="0" err="1">
                          <a:latin typeface="Comic Sans MS" pitchFamily="66" charset="0"/>
                        </a:rPr>
                        <a:t>і</a:t>
                      </a:r>
                      <a:r>
                        <a:rPr lang="ru-RU" sz="2000" dirty="0">
                          <a:latin typeface="Comic Sans MS" pitchFamily="66" charset="0"/>
                        </a:rPr>
                        <a:t> </a:t>
                      </a:r>
                      <a:r>
                        <a:rPr lang="ru-RU" sz="2000" dirty="0" err="1">
                          <a:latin typeface="Comic Sans MS" pitchFamily="66" charset="0"/>
                        </a:rPr>
                        <a:t>навколишній</a:t>
                      </a:r>
                      <a:r>
                        <a:rPr lang="ru-RU" sz="2000" dirty="0">
                          <a:latin typeface="Comic Sans MS" pitchFamily="66" charset="0"/>
                        </a:rPr>
                        <a:t> </a:t>
                      </a:r>
                      <a:r>
                        <a:rPr lang="ru-RU" sz="2000" dirty="0" err="1">
                          <a:latin typeface="Comic Sans MS" pitchFamily="66" charset="0"/>
                        </a:rPr>
                        <a:t>світ</a:t>
                      </a:r>
                      <a:r>
                        <a:rPr lang="ru-RU" sz="2000" dirty="0">
                          <a:latin typeface="Comic Sans MS" pitchFamily="66" charset="0"/>
                        </a:rPr>
                        <a:t> шляхом </a:t>
                      </a:r>
                      <a:r>
                        <a:rPr lang="ru-RU" sz="2000" dirty="0" err="1">
                          <a:latin typeface="Comic Sans MS" pitchFamily="66" charset="0"/>
                        </a:rPr>
                        <a:t>спостереження</a:t>
                      </a:r>
                      <a:r>
                        <a:rPr lang="ru-RU" sz="2000" dirty="0">
                          <a:latin typeface="Comic Sans MS" pitchFamily="66" charset="0"/>
                        </a:rPr>
                        <a:t> та </a:t>
                      </a:r>
                      <a:r>
                        <a:rPr lang="ru-RU" sz="2000" dirty="0" err="1">
                          <a:latin typeface="Comic Sans MS" pitchFamily="66" charset="0"/>
                        </a:rPr>
                        <a:t>дослідження</a:t>
                      </a:r>
                      <a:r>
                        <a:rPr lang="ru-RU" sz="2000" dirty="0">
                          <a:latin typeface="Comic Sans MS" pitchFamily="66" charset="0"/>
                        </a:rPr>
                        <a:t>; </a:t>
                      </a:r>
                      <a:r>
                        <a:rPr lang="ru-RU" sz="2000" dirty="0"/>
                        <a:t>˗ </a:t>
                      </a:r>
                      <a:r>
                        <a:rPr lang="ru-RU" sz="2000" dirty="0" err="1"/>
                        <a:t>формування</a:t>
                      </a:r>
                      <a:r>
                        <a:rPr lang="ru-RU" sz="2000" dirty="0"/>
                        <a:t> </a:t>
                      </a:r>
                      <a:r>
                        <a:rPr lang="ru-RU" sz="2000" dirty="0" err="1"/>
                        <a:t>дослідницьких</a:t>
                      </a:r>
                      <a:r>
                        <a:rPr lang="ru-RU" sz="2000" dirty="0"/>
                        <a:t> </a:t>
                      </a:r>
                      <a:r>
                        <a:rPr lang="ru-RU" sz="2000" dirty="0" err="1"/>
                        <a:t>умінь</a:t>
                      </a:r>
                      <a:r>
                        <a:rPr lang="ru-RU" sz="2000" dirty="0"/>
                        <a:t>, </a:t>
                      </a:r>
                      <a:r>
                        <a:rPr lang="ru-RU" sz="2000" dirty="0" err="1"/>
                        <a:t>опанування</a:t>
                      </a:r>
                      <a:r>
                        <a:rPr lang="ru-RU" sz="2000" dirty="0"/>
                        <a:t> </a:t>
                      </a:r>
                      <a:r>
                        <a:rPr lang="ru-RU" sz="2000" dirty="0" err="1"/>
                        <a:t>доступних</a:t>
                      </a:r>
                      <a:r>
                        <a:rPr lang="ru-RU" sz="2000" dirty="0"/>
                        <a:t> </a:t>
                      </a:r>
                      <a:r>
                        <a:rPr lang="ru-RU" sz="2000" dirty="0" err="1"/>
                        <a:t>способів</a:t>
                      </a:r>
                      <a:r>
                        <a:rPr lang="ru-RU" sz="2000" dirty="0"/>
                        <a:t> </a:t>
                      </a:r>
                      <a:r>
                        <a:rPr lang="ru-RU" sz="2000" dirty="0" err="1"/>
                        <a:t>пізнання</a:t>
                      </a:r>
                      <a:r>
                        <a:rPr lang="ru-RU" sz="2000" dirty="0"/>
                        <a:t> себе та </a:t>
                      </a:r>
                      <a:r>
                        <a:rPr lang="ru-RU" sz="2000" dirty="0" err="1"/>
                        <a:t>свого</a:t>
                      </a:r>
                      <a:r>
                        <a:rPr lang="ru-RU" sz="2000" dirty="0"/>
                        <a:t> </a:t>
                      </a:r>
                      <a:r>
                        <a:rPr lang="ru-RU" sz="2000" dirty="0" err="1"/>
                        <a:t>організму</a:t>
                      </a:r>
                      <a:r>
                        <a:rPr lang="ru-RU" sz="2000" dirty="0"/>
                        <a:t>, </a:t>
                      </a:r>
                      <a:r>
                        <a:rPr lang="ru-RU" sz="2000" dirty="0" err="1"/>
                        <a:t>предметів</a:t>
                      </a:r>
                      <a:r>
                        <a:rPr lang="ru-RU" sz="2000" dirty="0"/>
                        <a:t> </a:t>
                      </a:r>
                      <a:r>
                        <a:rPr lang="ru-RU" sz="2000" dirty="0" err="1"/>
                        <a:t>і</a:t>
                      </a:r>
                      <a:r>
                        <a:rPr lang="ru-RU" sz="2000" dirty="0"/>
                        <a:t> </a:t>
                      </a:r>
                      <a:r>
                        <a:rPr lang="ru-RU" sz="2000" dirty="0" err="1"/>
                        <a:t>явищ</a:t>
                      </a:r>
                      <a:r>
                        <a:rPr lang="ru-RU" sz="2000" dirty="0"/>
                        <a:t> </a:t>
                      </a:r>
                      <a:r>
                        <a:rPr lang="ru-RU" sz="2000" dirty="0" err="1"/>
                        <a:t>природи</a:t>
                      </a:r>
                      <a:r>
                        <a:rPr lang="ru-RU" sz="2000" dirty="0"/>
                        <a:t> </a:t>
                      </a:r>
                      <a:r>
                        <a:rPr lang="ru-RU" sz="2000" dirty="0" err="1"/>
                        <a:t>і</a:t>
                      </a:r>
                      <a:r>
                        <a:rPr lang="ru-RU" sz="2000" dirty="0"/>
                        <a:t> </a:t>
                      </a:r>
                      <a:r>
                        <a:rPr lang="ru-RU" sz="2000" dirty="0" err="1"/>
                        <a:t>суспільного</a:t>
                      </a:r>
                      <a:r>
                        <a:rPr lang="ru-RU" sz="2000" dirty="0"/>
                        <a:t> </a:t>
                      </a:r>
                      <a:r>
                        <a:rPr lang="ru-RU" sz="2000" dirty="0" err="1"/>
                        <a:t>життя</a:t>
                      </a:r>
                      <a:r>
                        <a:rPr lang="ru-RU" sz="2000" dirty="0"/>
                        <a:t> (</a:t>
                      </a:r>
                      <a:r>
                        <a:rPr lang="ru-RU" sz="2000" dirty="0" err="1"/>
                        <a:t>спостереження</a:t>
                      </a:r>
                      <a:r>
                        <a:rPr lang="ru-RU" sz="2000" dirty="0"/>
                        <a:t>, </a:t>
                      </a:r>
                      <a:r>
                        <a:rPr lang="ru-RU" sz="2000" dirty="0" err="1"/>
                        <a:t>обстеження</a:t>
                      </a:r>
                      <a:r>
                        <a:rPr lang="ru-RU" sz="2000" dirty="0"/>
                        <a:t>, </a:t>
                      </a:r>
                      <a:r>
                        <a:rPr lang="ru-RU" sz="2000" dirty="0" err="1"/>
                        <a:t>дослід</a:t>
                      </a:r>
                      <a:r>
                        <a:rPr lang="ru-RU" sz="2000" dirty="0"/>
                        <a:t>, практична робота, </a:t>
                      </a:r>
                      <a:r>
                        <a:rPr lang="ru-RU" sz="2000" dirty="0" err="1"/>
                        <a:t>вимірювання</a:t>
                      </a:r>
                      <a:r>
                        <a:rPr lang="ru-RU" sz="2000" dirty="0"/>
                        <a:t>, </a:t>
                      </a:r>
                      <a:r>
                        <a:rPr lang="ru-RU" sz="2000" dirty="0" err="1"/>
                        <a:t>систематизація</a:t>
                      </a:r>
                      <a:r>
                        <a:rPr lang="ru-RU" sz="2000" dirty="0"/>
                        <a:t>, </a:t>
                      </a:r>
                      <a:r>
                        <a:rPr lang="ru-RU" sz="2000" dirty="0" err="1"/>
                        <a:t>класифікація</a:t>
                      </a:r>
                      <a:r>
                        <a:rPr lang="ru-RU" sz="2000" dirty="0"/>
                        <a:t>, </a:t>
                      </a:r>
                      <a:r>
                        <a:rPr lang="ru-RU" sz="2000" dirty="0" err="1"/>
                        <a:t>встановлення</a:t>
                      </a:r>
                      <a:r>
                        <a:rPr lang="ru-RU" sz="2000" dirty="0"/>
                        <a:t> </a:t>
                      </a:r>
                      <a:r>
                        <a:rPr lang="ru-RU" sz="2000" dirty="0" err="1"/>
                        <a:t>логічної</a:t>
                      </a:r>
                      <a:r>
                        <a:rPr lang="ru-RU" sz="2000" dirty="0"/>
                        <a:t> та </a:t>
                      </a:r>
                      <a:r>
                        <a:rPr lang="ru-RU" sz="2000" dirty="0" err="1"/>
                        <a:t>часової</a:t>
                      </a:r>
                      <a:r>
                        <a:rPr lang="ru-RU" sz="2000" dirty="0"/>
                        <a:t> </a:t>
                      </a:r>
                      <a:r>
                        <a:rPr lang="ru-RU" sz="2000" dirty="0" err="1"/>
                        <a:t>послідовності</a:t>
                      </a:r>
                      <a:r>
                        <a:rPr lang="ru-RU" sz="2000" dirty="0"/>
                        <a:t> </a:t>
                      </a:r>
                      <a:r>
                        <a:rPr lang="ru-RU" sz="2000" dirty="0" err="1"/>
                        <a:t>подій</a:t>
                      </a:r>
                      <a:r>
                        <a:rPr lang="ru-RU" sz="2000" dirty="0"/>
                        <a:t>, критична </a:t>
                      </a:r>
                      <a:r>
                        <a:rPr lang="ru-RU" sz="2000" dirty="0" err="1"/>
                        <a:t>оцінка</a:t>
                      </a:r>
                      <a:r>
                        <a:rPr lang="ru-RU" sz="2000" dirty="0"/>
                        <a:t> </a:t>
                      </a:r>
                      <a:r>
                        <a:rPr lang="ru-RU" sz="2000" dirty="0" err="1"/>
                        <a:t>побаченого</a:t>
                      </a:r>
                      <a:r>
                        <a:rPr lang="ru-RU" sz="2000" dirty="0"/>
                        <a:t> (</a:t>
                      </a:r>
                      <a:r>
                        <a:rPr lang="ru-RU" sz="2000" dirty="0" err="1"/>
                        <a:t>почутого</a:t>
                      </a:r>
                      <a:r>
                        <a:rPr lang="ru-RU" sz="2000" dirty="0"/>
                        <a:t>), </a:t>
                      </a:r>
                      <a:r>
                        <a:rPr lang="ru-RU" sz="2000" dirty="0" err="1"/>
                        <a:t>встановлення</a:t>
                      </a:r>
                      <a:r>
                        <a:rPr lang="ru-RU" sz="2000" dirty="0"/>
                        <a:t> </a:t>
                      </a:r>
                      <a:r>
                        <a:rPr lang="ru-RU" sz="2000" dirty="0" err="1"/>
                        <a:t>зв’язків</a:t>
                      </a:r>
                      <a:r>
                        <a:rPr lang="ru-RU" sz="2000" dirty="0"/>
                        <a:t> </a:t>
                      </a:r>
                      <a:r>
                        <a:rPr lang="ru-RU" sz="2000" dirty="0" err="1"/>
                        <a:t>і</a:t>
                      </a:r>
                      <a:r>
                        <a:rPr lang="ru-RU" sz="2000" dirty="0"/>
                        <a:t> </a:t>
                      </a:r>
                      <a:r>
                        <a:rPr lang="ru-RU" sz="2000" dirty="0" err="1"/>
                        <a:t>залежностей</a:t>
                      </a:r>
                      <a:r>
                        <a:rPr lang="ru-RU" sz="2000" dirty="0"/>
                        <a:t> в </a:t>
                      </a:r>
                      <a:r>
                        <a:rPr lang="ru-RU" sz="2000" dirty="0" err="1"/>
                        <a:t>природі</a:t>
                      </a:r>
                      <a:r>
                        <a:rPr lang="ru-RU" sz="2000" dirty="0"/>
                        <a:t> </a:t>
                      </a:r>
                      <a:r>
                        <a:rPr lang="ru-RU" sz="2000" dirty="0" err="1"/>
                        <a:t>і</a:t>
                      </a:r>
                      <a:r>
                        <a:rPr lang="ru-RU" sz="2000" dirty="0"/>
                        <a:t> </a:t>
                      </a:r>
                      <a:r>
                        <a:rPr lang="ru-RU" sz="2000" dirty="0" err="1"/>
                        <a:t>суспільстві</a:t>
                      </a:r>
                      <a:r>
                        <a:rPr lang="ru-RU" sz="2000" dirty="0"/>
                        <a:t>; </a:t>
                      </a:r>
                      <a:r>
                        <a:rPr lang="ru-RU" sz="2000" dirty="0" err="1"/>
                        <a:t>між</a:t>
                      </a:r>
                      <a:r>
                        <a:rPr lang="ru-RU" sz="2000" dirty="0"/>
                        <a:t> станом </a:t>
                      </a:r>
                      <a:r>
                        <a:rPr lang="ru-RU" sz="2000" dirty="0" err="1"/>
                        <a:t>довкілля</a:t>
                      </a:r>
                      <a:r>
                        <a:rPr lang="ru-RU" sz="2000" dirty="0"/>
                        <a:t> </a:t>
                      </a:r>
                      <a:r>
                        <a:rPr lang="ru-RU" sz="2000" dirty="0" err="1"/>
                        <a:t>і</a:t>
                      </a:r>
                      <a:r>
                        <a:rPr lang="ru-RU" sz="2000" dirty="0"/>
                        <a:t> </a:t>
                      </a:r>
                      <a:r>
                        <a:rPr lang="ru-RU" sz="2000" dirty="0" err="1"/>
                        <a:t>діяльністю</a:t>
                      </a:r>
                      <a:r>
                        <a:rPr lang="ru-RU" sz="2000" dirty="0"/>
                        <a:t> </a:t>
                      </a:r>
                      <a:r>
                        <a:rPr lang="ru-RU" sz="2000" dirty="0" err="1"/>
                        <a:t>людини</a:t>
                      </a:r>
                      <a:r>
                        <a:rPr lang="ru-RU" sz="2000" dirty="0"/>
                        <a:t>, </a:t>
                      </a:r>
                      <a:r>
                        <a:rPr lang="ru-RU" sz="2000" dirty="0" err="1"/>
                        <a:t>вплив</a:t>
                      </a:r>
                      <a:r>
                        <a:rPr lang="ru-RU" sz="2000" dirty="0"/>
                        <a:t> </a:t>
                      </a:r>
                      <a:r>
                        <a:rPr lang="ru-RU" sz="2000" dirty="0" err="1"/>
                        <a:t>поведінки</a:t>
                      </a:r>
                      <a:r>
                        <a:rPr lang="ru-RU" sz="2000" dirty="0"/>
                        <a:t> на </a:t>
                      </a:r>
                      <a:r>
                        <a:rPr lang="ru-RU" sz="2000" dirty="0" err="1"/>
                        <a:t>здоров’я</a:t>
                      </a:r>
                      <a:r>
                        <a:rPr lang="ru-RU" sz="2000" dirty="0"/>
                        <a:t> та </a:t>
                      </a:r>
                      <a:r>
                        <a:rPr lang="ru-RU" sz="2000" dirty="0" err="1"/>
                        <a:t>безпеку</a:t>
                      </a:r>
                      <a:r>
                        <a:rPr lang="ru-RU" sz="2000" dirty="0"/>
                        <a:t>, </a:t>
                      </a:r>
                      <a:r>
                        <a:rPr lang="ru-RU" sz="2000" dirty="0" err="1"/>
                        <a:t>залежність</a:t>
                      </a:r>
                      <a:r>
                        <a:rPr lang="ru-RU" sz="2000" dirty="0"/>
                        <a:t> результату </a:t>
                      </a:r>
                      <a:r>
                        <a:rPr lang="ru-RU" sz="2000" dirty="0" err="1"/>
                        <a:t>роботи</a:t>
                      </a:r>
                      <a:r>
                        <a:rPr lang="ru-RU" sz="2000" dirty="0"/>
                        <a:t> </a:t>
                      </a:r>
                      <a:r>
                        <a:rPr lang="ru-RU" sz="2000" dirty="0" err="1"/>
                        <a:t>від</a:t>
                      </a:r>
                      <a:r>
                        <a:rPr lang="ru-RU" sz="2000" dirty="0"/>
                        <a:t> </a:t>
                      </a:r>
                      <a:r>
                        <a:rPr lang="ru-RU" sz="2000" dirty="0" err="1"/>
                        <a:t>докладених</a:t>
                      </a:r>
                      <a:r>
                        <a:rPr lang="ru-RU" sz="2000" dirty="0"/>
                        <a:t> </a:t>
                      </a:r>
                      <a:r>
                        <a:rPr lang="ru-RU" sz="2000" dirty="0" err="1"/>
                        <a:t>зусиль</a:t>
                      </a:r>
                      <a:r>
                        <a:rPr lang="ru-RU" sz="2000" dirty="0"/>
                        <a:t>; </a:t>
                      </a:r>
                      <a:r>
                        <a:rPr lang="ru-RU" sz="2000" dirty="0" err="1"/>
                        <a:t>аналіз</a:t>
                      </a:r>
                      <a:r>
                        <a:rPr lang="ru-RU" sz="2000" dirty="0"/>
                        <a:t> </a:t>
                      </a:r>
                      <a:r>
                        <a:rPr lang="ru-RU" sz="2000" dirty="0" err="1"/>
                        <a:t>наслідків</a:t>
                      </a:r>
                      <a:r>
                        <a:rPr lang="ru-RU" sz="2000" dirty="0"/>
                        <a:t> </a:t>
                      </a:r>
                      <a:r>
                        <a:rPr lang="ru-RU" sz="2000" dirty="0" err="1"/>
                        <a:t>ризикованої</a:t>
                      </a:r>
                      <a:r>
                        <a:rPr lang="ru-RU" sz="2000" dirty="0"/>
                        <a:t> </a:t>
                      </a:r>
                      <a:r>
                        <a:rPr lang="ru-RU" sz="2000" dirty="0" err="1"/>
                        <a:t>поведінки</a:t>
                      </a:r>
                      <a:r>
                        <a:rPr lang="ru-RU" sz="2000" dirty="0"/>
                        <a:t>); </a:t>
                      </a:r>
                      <a:endParaRPr lang="ru-RU" sz="2000" dirty="0">
                        <a:latin typeface="Comic Sans MS" pitchFamily="66" charset="0"/>
                      </a:endParaRPr>
                    </a:p>
                  </a:txBody>
                  <a:tcPr/>
                </a:tc>
                <a:tc>
                  <a:txBody>
                    <a:bodyPr/>
                    <a:lstStyle/>
                    <a:p>
                      <a:pPr algn="ctr"/>
                      <a:endParaRPr lang="ru-RU" sz="5400" dirty="0"/>
                    </a:p>
                  </a:txBody>
                  <a:tcPr/>
                </a:tc>
                <a:extLst>
                  <a:ext uri="{0D108BD9-81ED-4DB2-BD59-A6C34878D82A}">
                    <a16:rowId xmlns:a16="http://schemas.microsoft.com/office/drawing/2014/main" val="10001"/>
                  </a:ext>
                </a:extLst>
              </a:tr>
            </a:tbl>
          </a:graphicData>
        </a:graphic>
      </p:graphicFrame>
      <p:pic>
        <p:nvPicPr>
          <p:cNvPr id="6" name="Picture 2"/>
          <p:cNvPicPr>
            <a:picLocks noChangeAspect="1" noChangeArrowheads="1"/>
          </p:cNvPicPr>
          <p:nvPr/>
        </p:nvPicPr>
        <p:blipFill>
          <a:blip r:embed="rId4"/>
          <a:srcRect l="28516" t="18750" r="60156" b="21527"/>
          <a:stretch>
            <a:fillRect/>
          </a:stretch>
        </p:blipFill>
        <p:spPr bwMode="auto">
          <a:xfrm>
            <a:off x="7072298" y="0"/>
            <a:ext cx="2071702"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a:srcRect t="8789" r="49488" b="72444"/>
          <a:stretch>
            <a:fillRect/>
          </a:stretch>
        </p:blipFill>
        <p:spPr bwMode="auto">
          <a:xfrm>
            <a:off x="0" y="0"/>
            <a:ext cx="7072330" cy="1214422"/>
          </a:xfrm>
          <a:prstGeom prst="rect">
            <a:avLst/>
          </a:prstGeom>
          <a:noFill/>
          <a:ln w="9525">
            <a:noFill/>
            <a:miter lim="800000"/>
            <a:headEnd/>
            <a:tailEnd/>
          </a:ln>
          <a:effec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srcRect t="10417" r="25152" b="5927"/>
          <a:stretch>
            <a:fillRect/>
          </a:stretch>
        </p:blipFill>
        <p:spPr bwMode="auto">
          <a:xfrm>
            <a:off x="0" y="0"/>
            <a:ext cx="9205209" cy="6572272"/>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latin typeface="Comic Sans MS" pitchFamily="66" charset="0"/>
              </a:rPr>
              <a:t>Підручники</a:t>
            </a:r>
            <a:endParaRPr lang="ru-RU" b="1" dirty="0">
              <a:latin typeface="Comic Sans MS" pitchFamily="66" charset="0"/>
            </a:endParaRPr>
          </a:p>
        </p:txBody>
      </p:sp>
      <p:pic>
        <p:nvPicPr>
          <p:cNvPr id="3074" name="Picture 2"/>
          <p:cNvPicPr>
            <a:picLocks noGrp="1" noChangeAspect="1" noChangeArrowheads="1"/>
          </p:cNvPicPr>
          <p:nvPr>
            <p:ph idx="1"/>
          </p:nvPr>
        </p:nvPicPr>
        <p:blipFill>
          <a:blip r:embed="rId3"/>
          <a:srcRect l="36689" t="15152" r="36689" b="16976"/>
          <a:stretch>
            <a:fillRect/>
          </a:stretch>
        </p:blipFill>
        <p:spPr bwMode="auto">
          <a:xfrm>
            <a:off x="214282" y="571480"/>
            <a:ext cx="2641545" cy="3786214"/>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l="37336" t="14844" r="36859" b="16797"/>
          <a:stretch>
            <a:fillRect/>
          </a:stretch>
        </p:blipFill>
        <p:spPr bwMode="auto">
          <a:xfrm>
            <a:off x="6314035" y="571480"/>
            <a:ext cx="2829965" cy="4214842"/>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l="37372" t="15820" r="37372" b="17773"/>
          <a:stretch>
            <a:fillRect/>
          </a:stretch>
        </p:blipFill>
        <p:spPr bwMode="auto">
          <a:xfrm>
            <a:off x="1928794" y="2928934"/>
            <a:ext cx="2416285" cy="35719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a:srcRect l="35175" t="14844" r="35176" b="17773"/>
          <a:stretch>
            <a:fillRect/>
          </a:stretch>
        </p:blipFill>
        <p:spPr bwMode="auto">
          <a:xfrm>
            <a:off x="4143372" y="3571876"/>
            <a:ext cx="2236320" cy="285752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81785"/>
            <a:ext cx="1763346" cy="25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155" y="1861215"/>
            <a:ext cx="1920028" cy="267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5522" y="-19552"/>
            <a:ext cx="2009284" cy="288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91" y="3979339"/>
            <a:ext cx="2501366" cy="2878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3347" y="4231175"/>
            <a:ext cx="2084349" cy="2649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1603" y="4512210"/>
            <a:ext cx="1847339" cy="234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76601" y="4758109"/>
            <a:ext cx="1664193" cy="2099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descr="C:\Users\user\Desktop\Изображение.JPG"/>
          <p:cNvPicPr/>
          <p:nvPr/>
        </p:nvPicPr>
        <p:blipFill rotWithShape="1">
          <a:blip r:embed="rId9" cstate="print">
            <a:extLst>
              <a:ext uri="{28A0092B-C50C-407E-A947-70E740481C1C}">
                <a14:useLocalDpi xmlns:a14="http://schemas.microsoft.com/office/drawing/2010/main" val="0"/>
              </a:ext>
            </a:extLst>
          </a:blip>
          <a:srcRect l="4821" t="7036" b="6611"/>
          <a:stretch/>
        </p:blipFill>
        <p:spPr bwMode="auto">
          <a:xfrm>
            <a:off x="6458722" y="3452745"/>
            <a:ext cx="1705740" cy="2259663"/>
          </a:xfrm>
          <a:prstGeom prst="rect">
            <a:avLst/>
          </a:prstGeom>
          <a:noFill/>
          <a:ln>
            <a:noFill/>
          </a:ln>
          <a:extLst>
            <a:ext uri="{53640926-AAD7-44D8-BBD7-CCE9431645EC}">
              <a14:shadowObscured xmlns:a14="http://schemas.microsoft.com/office/drawing/2010/main"/>
            </a:ext>
          </a:extLst>
        </p:spPr>
      </p:pic>
      <p:pic>
        <p:nvPicPr>
          <p:cNvPr id="13" name="Рисунок 12" descr="C:\Users\user\Desktop\Изображение0001.JPG"/>
          <p:cNvPicPr/>
          <p:nvPr/>
        </p:nvPicPr>
        <p:blipFill rotWithShape="1">
          <a:blip r:embed="rId10" cstate="print">
            <a:extLst>
              <a:ext uri="{28A0092B-C50C-407E-A947-70E740481C1C}">
                <a14:useLocalDpi xmlns:a14="http://schemas.microsoft.com/office/drawing/2010/main" val="0"/>
              </a:ext>
            </a:extLst>
          </a:blip>
          <a:srcRect t="19231" r="8259" b="34402"/>
          <a:stretch/>
        </p:blipFill>
        <p:spPr bwMode="auto">
          <a:xfrm>
            <a:off x="7277821" y="5347874"/>
            <a:ext cx="1887307" cy="1533097"/>
          </a:xfrm>
          <a:prstGeom prst="rect">
            <a:avLst/>
          </a:prstGeom>
          <a:noFill/>
          <a:ln>
            <a:noFill/>
          </a:ln>
          <a:extLst>
            <a:ext uri="{53640926-AAD7-44D8-BBD7-CCE9431645EC}">
              <a14:shadowObscured xmlns:a14="http://schemas.microsoft.com/office/drawing/2010/main"/>
            </a:ext>
          </a:extLst>
        </p:spPr>
      </p:pic>
      <p:pic>
        <p:nvPicPr>
          <p:cNvPr id="3" name="Picture 2"/>
          <p:cNvPicPr>
            <a:picLocks noGrp="1" noChangeAspect="1" noChangeArrowheads="1"/>
          </p:cNvPicPr>
          <p:nvPr>
            <p:ph sz="half" idx="2"/>
          </p:nvPr>
        </p:nvPicPr>
        <p:blipFill>
          <a:blip r:embed="rId11">
            <a:extLst>
              <a:ext uri="{28A0092B-C50C-407E-A947-70E740481C1C}">
                <a14:useLocalDpi xmlns:a14="http://schemas.microsoft.com/office/drawing/2010/main" val="0"/>
              </a:ext>
            </a:extLst>
          </a:blip>
          <a:srcRect/>
          <a:stretch>
            <a:fillRect/>
          </a:stretch>
        </p:blipFill>
        <p:spPr bwMode="auto">
          <a:xfrm>
            <a:off x="3938978" y="2167897"/>
            <a:ext cx="1751656" cy="2575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3969" y="0"/>
            <a:ext cx="1969505" cy="2845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61794" y="1478001"/>
            <a:ext cx="1719360" cy="244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675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62" y="19332"/>
            <a:ext cx="3231360" cy="413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265921" y="2740452"/>
            <a:ext cx="3463524" cy="4117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98" y="-439"/>
            <a:ext cx="4607550" cy="3264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59" y="2565927"/>
            <a:ext cx="3268800" cy="429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831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50" y="28607"/>
            <a:ext cx="2360653" cy="368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434" y="43670"/>
            <a:ext cx="2301201" cy="338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1" y="3494712"/>
            <a:ext cx="2360653" cy="343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6996" y="43671"/>
            <a:ext cx="2261751" cy="345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8747" y="79244"/>
            <a:ext cx="2182624" cy="334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1577" y="3427833"/>
            <a:ext cx="2342424" cy="343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7104" y="3427833"/>
            <a:ext cx="2166010" cy="331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7122" y="3494712"/>
            <a:ext cx="2150924" cy="325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574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500174"/>
            <a:ext cx="9144000" cy="5357826"/>
          </a:xfrm>
          <a:solidFill>
            <a:schemeClr val="tx2">
              <a:lumMod val="75000"/>
            </a:schemeClr>
          </a:solidFill>
        </p:spPr>
        <p:txBody>
          <a:bodyPr>
            <a:normAutofit/>
          </a:bodyPr>
          <a:lstStyle/>
          <a:p>
            <a:r>
              <a:rPr lang="uk-UA" b="1" dirty="0">
                <a:solidFill>
                  <a:srgbClr val="FFCC00"/>
                </a:solidFill>
                <a:latin typeface="Comic Sans MS" pitchFamily="66" charset="0"/>
              </a:rPr>
              <a:t>Виклики природничої освіти: війна, дистанційне, змішане навчання,</a:t>
            </a:r>
            <a:br>
              <a:rPr lang="uk-UA" b="1" dirty="0">
                <a:solidFill>
                  <a:srgbClr val="FFCC00"/>
                </a:solidFill>
                <a:latin typeface="Comic Sans MS" pitchFamily="66" charset="0"/>
              </a:rPr>
            </a:br>
            <a:r>
              <a:rPr lang="uk-UA" b="1" dirty="0">
                <a:solidFill>
                  <a:srgbClr val="FFCC00"/>
                </a:solidFill>
                <a:latin typeface="Comic Sans MS" pitchFamily="66" charset="0"/>
              </a:rPr>
              <a:t>підходи, практично-орієнтовані завдання. </a:t>
            </a:r>
            <a:endParaRPr lang="ru-RU" b="1" dirty="0">
              <a:solidFill>
                <a:srgbClr val="FFCC00"/>
              </a:solidFill>
              <a:latin typeface="Comic Sans MS" pitchFamily="66" charset="0"/>
            </a:endParaRPr>
          </a:p>
        </p:txBody>
      </p:sp>
      <p:pic>
        <p:nvPicPr>
          <p:cNvPr id="3" name="Picture 2"/>
          <p:cNvPicPr>
            <a:picLocks noChangeAspect="1" noChangeArrowheads="1"/>
          </p:cNvPicPr>
          <p:nvPr/>
        </p:nvPicPr>
        <p:blipFill>
          <a:blip r:embed="rId2"/>
          <a:srcRect l="17020" t="9784" r="24780" b="67232"/>
          <a:stretch>
            <a:fillRect/>
          </a:stretch>
        </p:blipFill>
        <p:spPr bwMode="auto">
          <a:xfrm>
            <a:off x="0" y="0"/>
            <a:ext cx="9144000" cy="1714488"/>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4800" b="1" dirty="0">
                <a:latin typeface="Comic Sans MS" pitchFamily="66" charset="0"/>
              </a:rPr>
              <a:t>Форми навчання?</a:t>
            </a:r>
            <a:endParaRPr lang="ru-RU" sz="4800" b="1" dirty="0">
              <a:latin typeface="Comic Sans MS" pitchFamily="66" charset="0"/>
            </a:endParaRPr>
          </a:p>
        </p:txBody>
      </p:sp>
      <p:graphicFrame>
        <p:nvGraphicFramePr>
          <p:cNvPr id="7" name="Содержимое 6"/>
          <p:cNvGraphicFramePr>
            <a:graphicFrameLocks noGrp="1"/>
          </p:cNvGraphicFramePr>
          <p:nvPr>
            <p:ph sz="half" idx="1"/>
          </p:nvPr>
        </p:nvGraphicFramePr>
        <p:xfrm>
          <a:off x="857224" y="1285860"/>
          <a:ext cx="7324748"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a:stretch>
            <a:fillRect/>
          </a:stretch>
        </p:blipFill>
        <p:spPr bwMode="auto">
          <a:xfrm>
            <a:off x="125581" y="1290638"/>
            <a:ext cx="8661261" cy="5138758"/>
          </a:xfrm>
          <a:prstGeom prst="rect">
            <a:avLst/>
          </a:prstGeom>
          <a:noFill/>
          <a:ln w="9525">
            <a:noFill/>
            <a:miter lim="800000"/>
            <a:headEnd/>
            <a:tailEnd/>
          </a:ln>
          <a:effectLst/>
        </p:spPr>
      </p:pic>
      <p:sp>
        <p:nvSpPr>
          <p:cNvPr id="2" name="Заголовок 1"/>
          <p:cNvSpPr>
            <a:spLocks noGrp="1"/>
          </p:cNvSpPr>
          <p:nvPr>
            <p:ph type="title"/>
          </p:nvPr>
        </p:nvSpPr>
        <p:spPr/>
        <p:txBody>
          <a:bodyPr>
            <a:normAutofit fontScale="90000"/>
          </a:bodyPr>
          <a:lstStyle/>
          <a:p>
            <a:pPr lvl="0"/>
            <a:br>
              <a:rPr lang="uk-UA" b="1" dirty="0">
                <a:latin typeface="Comic Sans MS" pitchFamily="66" charset="0"/>
              </a:rPr>
            </a:br>
            <a:r>
              <a:rPr lang="uk-UA" sz="4900" b="1" dirty="0">
                <a:latin typeface="Comic Sans MS" pitchFamily="66" charset="0"/>
              </a:rPr>
              <a:t>Дистанційні уроки (відео)</a:t>
            </a:r>
            <a:br>
              <a:rPr lang="ru-RU" sz="4900" b="1" dirty="0">
                <a:latin typeface="Comic Sans MS" pitchFamily="66" charset="0"/>
              </a:rPr>
            </a:br>
            <a:endParaRPr lang="ru-RU" dirty="0"/>
          </a:p>
        </p:txBody>
      </p:sp>
      <p:graphicFrame>
        <p:nvGraphicFramePr>
          <p:cNvPr id="5" name="Содержимое 4"/>
          <p:cNvGraphicFramePr>
            <a:graphicFrameLocks noGrp="1"/>
          </p:cNvGraphicFramePr>
          <p:nvPr>
            <p:ph sz="half" idx="1"/>
          </p:nvPr>
        </p:nvGraphicFramePr>
        <p:xfrm>
          <a:off x="457200" y="1214422"/>
          <a:ext cx="7329510" cy="4911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p:cNvPicPr>
            <a:picLocks noChangeAspect="1" noChangeArrowheads="1"/>
          </p:cNvPicPr>
          <p:nvPr/>
        </p:nvPicPr>
        <p:blipFill>
          <a:blip r:embed="rId8"/>
          <a:srcRect/>
          <a:stretch>
            <a:fillRect/>
          </a:stretch>
        </p:blipFill>
        <p:spPr bwMode="auto">
          <a:xfrm>
            <a:off x="6143636" y="1357298"/>
            <a:ext cx="2714644" cy="3286148"/>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lvl="0"/>
            <a:br>
              <a:rPr lang="uk-UA" b="1" dirty="0">
                <a:latin typeface="Comic Sans MS" pitchFamily="66" charset="0"/>
              </a:rPr>
            </a:br>
            <a:r>
              <a:rPr lang="uk-UA" sz="4900" b="1" dirty="0">
                <a:latin typeface="Comic Sans MS" pitchFamily="66" charset="0"/>
              </a:rPr>
              <a:t>Дистанційні уроки (відео)</a:t>
            </a:r>
            <a:br>
              <a:rPr lang="en-US" sz="4900" b="1" dirty="0">
                <a:latin typeface="Comic Sans MS" pitchFamily="66" charset="0"/>
              </a:rPr>
            </a:br>
            <a:r>
              <a:rPr lang="uk-UA" sz="4900" b="1" dirty="0">
                <a:latin typeface="Comic Sans MS" pitchFamily="66" charset="0"/>
              </a:rPr>
              <a:t>Гібридний варіант</a:t>
            </a:r>
            <a:br>
              <a:rPr lang="ru-RU" sz="4900" b="1" dirty="0">
                <a:latin typeface="Comic Sans MS" pitchFamily="66" charset="0"/>
              </a:rPr>
            </a:br>
            <a:endParaRPr lang="ru-RU" dirty="0"/>
          </a:p>
        </p:txBody>
      </p:sp>
      <p:sp>
        <p:nvSpPr>
          <p:cNvPr id="6" name="Содержимое 5"/>
          <p:cNvSpPr>
            <a:spLocks noGrp="1"/>
          </p:cNvSpPr>
          <p:nvPr>
            <p:ph sz="half" idx="1"/>
          </p:nvPr>
        </p:nvSpPr>
        <p:spPr>
          <a:xfrm>
            <a:off x="214282" y="1714488"/>
            <a:ext cx="4038600" cy="4572032"/>
          </a:xfrm>
        </p:spPr>
        <p:txBody>
          <a:bodyPr>
            <a:normAutofit/>
          </a:bodyPr>
          <a:lstStyle/>
          <a:p>
            <a:pPr>
              <a:buNone/>
            </a:pPr>
            <a:r>
              <a:rPr lang="uk-UA" sz="4000" b="1" dirty="0" err="1">
                <a:latin typeface="Comic Sans MS" pitchFamily="66" charset="0"/>
              </a:rPr>
              <a:t>Відеозаписи+</a:t>
            </a:r>
            <a:endParaRPr lang="uk-UA" sz="4000" b="1" dirty="0">
              <a:latin typeface="Comic Sans MS" pitchFamily="66" charset="0"/>
            </a:endParaRPr>
          </a:p>
          <a:p>
            <a:pPr>
              <a:buNone/>
            </a:pPr>
            <a:r>
              <a:rPr lang="uk-UA" sz="4000" b="1" dirty="0">
                <a:latin typeface="Comic Sans MS" pitchFamily="66" charset="0"/>
              </a:rPr>
              <a:t>о</a:t>
            </a:r>
            <a:r>
              <a:rPr lang="en-US" sz="4000" b="1" dirty="0">
                <a:latin typeface="Comic Sans MS" pitchFamily="66" charset="0"/>
              </a:rPr>
              <a:t>n</a:t>
            </a:r>
            <a:r>
              <a:rPr lang="uk-UA" sz="4000" b="1" dirty="0">
                <a:latin typeface="Comic Sans MS" pitchFamily="66" charset="0"/>
              </a:rPr>
              <a:t>-</a:t>
            </a:r>
            <a:r>
              <a:rPr lang="en-US" sz="4000" b="1" dirty="0">
                <a:latin typeface="Comic Sans MS" pitchFamily="66" charset="0"/>
              </a:rPr>
              <a:t>Line </a:t>
            </a:r>
            <a:r>
              <a:rPr lang="uk-UA" sz="4000" b="1" dirty="0">
                <a:latin typeface="Comic Sans MS" pitchFamily="66" charset="0"/>
              </a:rPr>
              <a:t>обговорення та консультації</a:t>
            </a:r>
          </a:p>
        </p:txBody>
      </p:sp>
      <p:pic>
        <p:nvPicPr>
          <p:cNvPr id="5124" name="Picture 4"/>
          <p:cNvPicPr>
            <a:picLocks noChangeAspect="1" noChangeArrowheads="1"/>
          </p:cNvPicPr>
          <p:nvPr/>
        </p:nvPicPr>
        <p:blipFill>
          <a:blip r:embed="rId2"/>
          <a:srcRect/>
          <a:stretch>
            <a:fillRect/>
          </a:stretch>
        </p:blipFill>
        <p:spPr bwMode="auto">
          <a:xfrm>
            <a:off x="4000496" y="1785926"/>
            <a:ext cx="4857784" cy="4714908"/>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lvl="0"/>
            <a:br>
              <a:rPr lang="uk-UA" b="1" dirty="0">
                <a:latin typeface="Comic Sans MS" pitchFamily="66" charset="0"/>
              </a:rPr>
            </a:br>
            <a:r>
              <a:rPr lang="uk-UA" sz="4900" b="1" dirty="0">
                <a:latin typeface="Comic Sans MS" pitchFamily="66" charset="0"/>
              </a:rPr>
              <a:t>Дистанційні уроки (відео)</a:t>
            </a:r>
            <a:br>
              <a:rPr lang="ru-RU" sz="4900" b="1" dirty="0">
                <a:latin typeface="Comic Sans MS" pitchFamily="66" charset="0"/>
              </a:rPr>
            </a:br>
            <a:endParaRPr lang="ru-RU" dirty="0"/>
          </a:p>
        </p:txBody>
      </p:sp>
      <p:sp>
        <p:nvSpPr>
          <p:cNvPr id="6" name="Содержимое 5"/>
          <p:cNvSpPr>
            <a:spLocks noGrp="1"/>
          </p:cNvSpPr>
          <p:nvPr>
            <p:ph sz="half" idx="1"/>
          </p:nvPr>
        </p:nvSpPr>
        <p:spPr>
          <a:xfrm>
            <a:off x="214282" y="1714488"/>
            <a:ext cx="4038600" cy="4572032"/>
          </a:xfrm>
        </p:spPr>
        <p:txBody>
          <a:bodyPr>
            <a:normAutofit/>
          </a:bodyPr>
          <a:lstStyle/>
          <a:p>
            <a:pPr>
              <a:buNone/>
            </a:pPr>
            <a:endParaRPr lang="uk-UA" sz="4000" b="1" dirty="0">
              <a:latin typeface="Comic Sans MS" pitchFamily="66" charset="0"/>
            </a:endParaRPr>
          </a:p>
        </p:txBody>
      </p:sp>
      <p:sp>
        <p:nvSpPr>
          <p:cNvPr id="7" name="Прямоугольник 6"/>
          <p:cNvSpPr/>
          <p:nvPr/>
        </p:nvSpPr>
        <p:spPr>
          <a:xfrm>
            <a:off x="428596" y="2500306"/>
            <a:ext cx="4572000" cy="2031325"/>
          </a:xfrm>
          <a:prstGeom prst="rect">
            <a:avLst/>
          </a:prstGeom>
        </p:spPr>
        <p:txBody>
          <a:bodyPr wrap="square">
            <a:spAutoFit/>
          </a:bodyPr>
          <a:lstStyle/>
          <a:p>
            <a:endParaRPr lang="ru-RU" dirty="0"/>
          </a:p>
          <a:p>
            <a:r>
              <a:rPr lang="en-US" sz="3600" b="1" dirty="0">
                <a:latin typeface="Comic Sans MS" pitchFamily="66" charset="0"/>
              </a:rPr>
              <a:t>Zoom,</a:t>
            </a:r>
          </a:p>
          <a:p>
            <a:r>
              <a:rPr lang="en-US" sz="3600" b="1" dirty="0">
                <a:latin typeface="Comic Sans MS" pitchFamily="66" charset="0"/>
              </a:rPr>
              <a:t>Skype</a:t>
            </a:r>
          </a:p>
          <a:p>
            <a:r>
              <a:rPr lang="en-US" sz="3600" b="1" dirty="0">
                <a:latin typeface="Comic Sans MS" pitchFamily="66" charset="0"/>
              </a:rPr>
              <a:t>MS Teams </a:t>
            </a:r>
            <a:endParaRPr lang="ru-RU" sz="3600" b="1" dirty="0">
              <a:latin typeface="Comic Sans MS" pitchFamily="66" charset="0"/>
            </a:endParaRPr>
          </a:p>
        </p:txBody>
      </p:sp>
      <p:pic>
        <p:nvPicPr>
          <p:cNvPr id="5123" name="Picture 3"/>
          <p:cNvPicPr>
            <a:picLocks noChangeAspect="1" noChangeArrowheads="1"/>
          </p:cNvPicPr>
          <p:nvPr/>
        </p:nvPicPr>
        <p:blipFill>
          <a:blip r:embed="rId2"/>
          <a:srcRect/>
          <a:stretch>
            <a:fillRect/>
          </a:stretch>
        </p:blipFill>
        <p:spPr bwMode="auto">
          <a:xfrm>
            <a:off x="4500562" y="1588121"/>
            <a:ext cx="4357718" cy="5136981"/>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297106"/>
          </a:xfrm>
        </p:spPr>
        <p:txBody>
          <a:bodyPr>
            <a:normAutofit fontScale="90000"/>
          </a:bodyPr>
          <a:lstStyle/>
          <a:p>
            <a:r>
              <a:rPr lang="uk-UA" b="1" dirty="0">
                <a:latin typeface="Comic Sans MS" pitchFamily="66" charset="0"/>
              </a:rPr>
              <a:t>Особливості галузі:</a:t>
            </a:r>
            <a:br>
              <a:rPr lang="uk-UA" b="1" dirty="0">
                <a:latin typeface="Comic Sans MS" pitchFamily="66" charset="0"/>
              </a:rPr>
            </a:br>
            <a:r>
              <a:rPr lang="uk-UA" sz="2700" b="1" dirty="0">
                <a:latin typeface="Comic Sans MS" pitchFamily="66" charset="0"/>
              </a:rPr>
              <a:t>остаточний принцип, дві програми, багато підручників, </a:t>
            </a:r>
            <a:br>
              <a:rPr lang="uk-UA" sz="2700" b="1" dirty="0">
                <a:latin typeface="Comic Sans MS" pitchFamily="66" charset="0"/>
              </a:rPr>
            </a:br>
            <a:r>
              <a:rPr lang="uk-UA" sz="2700" b="1" dirty="0">
                <a:latin typeface="Comic Sans MS" pitchFamily="66" charset="0"/>
              </a:rPr>
              <a:t>де вісь на яку нанизувати знання?відпрацювання навичок лягає на батьків</a:t>
            </a:r>
            <a:br>
              <a:rPr lang="uk-UA" b="1" dirty="0">
                <a:latin typeface="Comic Sans MS" pitchFamily="66" charset="0"/>
              </a:rPr>
            </a:br>
            <a:endParaRPr lang="ru-RU" b="1" dirty="0">
              <a:latin typeface="Comic Sans MS" pitchFamily="66" charset="0"/>
            </a:endParaRPr>
          </a:p>
        </p:txBody>
      </p:sp>
      <p:pic>
        <p:nvPicPr>
          <p:cNvPr id="6146" name="Picture 2"/>
          <p:cNvPicPr>
            <a:picLocks noGrp="1" noChangeAspect="1" noChangeArrowheads="1"/>
          </p:cNvPicPr>
          <p:nvPr>
            <p:ph sz="half" idx="1"/>
          </p:nvPr>
        </p:nvPicPr>
        <p:blipFill>
          <a:blip r:embed="rId2" cstate="print"/>
          <a:srcRect/>
          <a:stretch>
            <a:fillRect/>
          </a:stretch>
        </p:blipFill>
        <p:spPr bwMode="auto">
          <a:xfrm>
            <a:off x="357158" y="2357430"/>
            <a:ext cx="4038600" cy="2638552"/>
          </a:xfrm>
          <a:prstGeom prst="rect">
            <a:avLst/>
          </a:prstGeom>
          <a:noFill/>
          <a:ln w="9525">
            <a:noFill/>
            <a:miter lim="800000"/>
            <a:headEnd/>
            <a:tailEnd/>
          </a:ln>
          <a:effectLst/>
        </p:spPr>
      </p:pic>
      <p:pic>
        <p:nvPicPr>
          <p:cNvPr id="6147" name="Picture 3"/>
          <p:cNvPicPr>
            <a:picLocks noGrp="1" noChangeAspect="1" noChangeArrowheads="1"/>
          </p:cNvPicPr>
          <p:nvPr>
            <p:ph sz="half" idx="2"/>
          </p:nvPr>
        </p:nvPicPr>
        <p:blipFill>
          <a:blip r:embed="rId3"/>
          <a:srcRect/>
          <a:stretch>
            <a:fillRect/>
          </a:stretch>
        </p:blipFill>
        <p:spPr bwMode="auto">
          <a:xfrm>
            <a:off x="3500430" y="3857604"/>
            <a:ext cx="3071834" cy="3000396"/>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7096125" y="2071678"/>
            <a:ext cx="2047875" cy="4786322"/>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830997"/>
          </a:xfrm>
          <a:prstGeom prst="rect">
            <a:avLst/>
          </a:prstGeom>
          <a:solidFill>
            <a:schemeClr val="accent1"/>
          </a:solidFill>
        </p:spPr>
        <p:txBody>
          <a:bodyPr wrap="square">
            <a:spAutoFit/>
          </a:bodyPr>
          <a:lstStyle/>
          <a:p>
            <a:r>
              <a:rPr lang="uk-UA" sz="4800" b="1" dirty="0">
                <a:solidFill>
                  <a:srgbClr val="FFFF00"/>
                </a:solidFill>
                <a:latin typeface="Comic Sans MS" pitchFamily="66" charset="0"/>
              </a:rPr>
              <a:t>ДОСЛІДНИЦЬКИЙ ПІДХІД:</a:t>
            </a:r>
          </a:p>
        </p:txBody>
      </p:sp>
      <p:sp>
        <p:nvSpPr>
          <p:cNvPr id="5" name="Содержимое 4"/>
          <p:cNvSpPr>
            <a:spLocks noGrp="1"/>
          </p:cNvSpPr>
          <p:nvPr>
            <p:ph idx="1"/>
          </p:nvPr>
        </p:nvSpPr>
        <p:spPr>
          <a:xfrm>
            <a:off x="0" y="857232"/>
            <a:ext cx="9144000" cy="6444841"/>
          </a:xfrm>
          <a:prstGeom prst="rect">
            <a:avLst/>
          </a:prstGeom>
          <a:solidFill>
            <a:schemeClr val="accent1">
              <a:lumMod val="75000"/>
            </a:schemeClr>
          </a:solidFill>
        </p:spPr>
        <p:txBody>
          <a:bodyPr wrap="square">
            <a:spAutoFit/>
          </a:bodyPr>
          <a:lstStyle/>
          <a:p>
            <a:pPr marL="457200" indent="-457200">
              <a:buFont typeface="Wingdings" pitchFamily="2" charset="2"/>
              <a:buChar char="ü"/>
            </a:pPr>
            <a:r>
              <a:rPr lang="ru-RU" b="1" i="1" dirty="0" err="1">
                <a:solidFill>
                  <a:schemeClr val="bg1"/>
                </a:solidFill>
                <a:latin typeface="Comic Sans MS" pitchFamily="66" charset="0"/>
              </a:rPr>
              <a:t>введення</a:t>
            </a:r>
            <a:r>
              <a:rPr lang="ru-RU" b="1" i="1" dirty="0">
                <a:solidFill>
                  <a:schemeClr val="bg1"/>
                </a:solidFill>
                <a:latin typeface="Comic Sans MS" pitchFamily="66" charset="0"/>
              </a:rPr>
              <a:t> </a:t>
            </a:r>
            <a:r>
              <a:rPr lang="ru-RU" b="1" i="1" dirty="0" err="1">
                <a:solidFill>
                  <a:schemeClr val="bg1"/>
                </a:solidFill>
                <a:latin typeface="Comic Sans MS" pitchFamily="66" charset="0"/>
              </a:rPr>
              <a:t>методів</a:t>
            </a:r>
            <a:r>
              <a:rPr lang="ru-RU" b="1" i="1" dirty="0">
                <a:solidFill>
                  <a:schemeClr val="bg1"/>
                </a:solidFill>
                <a:latin typeface="Comic Sans MS" pitchFamily="66" charset="0"/>
              </a:rPr>
              <a:t> </a:t>
            </a:r>
            <a:r>
              <a:rPr lang="ru-RU" b="1" i="1" dirty="0" err="1">
                <a:solidFill>
                  <a:schemeClr val="bg1"/>
                </a:solidFill>
                <a:latin typeface="Comic Sans MS" pitchFamily="66" charset="0"/>
              </a:rPr>
              <a:t>наукового</a:t>
            </a:r>
            <a:r>
              <a:rPr lang="ru-RU" b="1" i="1" dirty="0">
                <a:solidFill>
                  <a:schemeClr val="bg1"/>
                </a:solidFill>
                <a:latin typeface="Comic Sans MS" pitchFamily="66" charset="0"/>
              </a:rPr>
              <a:t> </a:t>
            </a:r>
            <a:r>
              <a:rPr lang="ru-RU" b="1" i="1" dirty="0" err="1">
                <a:solidFill>
                  <a:schemeClr val="bg1"/>
                </a:solidFill>
                <a:latin typeface="Comic Sans MS" pitchFamily="66" charset="0"/>
              </a:rPr>
              <a:t>дослідження</a:t>
            </a:r>
            <a:r>
              <a:rPr lang="ru-RU" b="1" i="1" dirty="0">
                <a:solidFill>
                  <a:schemeClr val="bg1"/>
                </a:solidFill>
                <a:latin typeface="Comic Sans MS" pitchFamily="66" charset="0"/>
              </a:rPr>
              <a:t> в </a:t>
            </a:r>
            <a:r>
              <a:rPr lang="ru-RU" b="1" i="1" dirty="0" err="1">
                <a:solidFill>
                  <a:schemeClr val="bg1"/>
                </a:solidFill>
                <a:latin typeface="Comic Sans MS" pitchFamily="66" charset="0"/>
              </a:rPr>
              <a:t>процес</a:t>
            </a:r>
            <a:r>
              <a:rPr lang="ru-RU" b="1" i="1" dirty="0">
                <a:solidFill>
                  <a:schemeClr val="bg1"/>
                </a:solidFill>
                <a:latin typeface="Comic Sans MS" pitchFamily="66" charset="0"/>
              </a:rPr>
              <a:t> </a:t>
            </a:r>
            <a:r>
              <a:rPr lang="ru-RU" b="1" i="1" dirty="0" err="1">
                <a:solidFill>
                  <a:schemeClr val="bg1"/>
                </a:solidFill>
                <a:latin typeface="Comic Sans MS" pitchFamily="66" charset="0"/>
              </a:rPr>
              <a:t>навчального</a:t>
            </a:r>
            <a:r>
              <a:rPr lang="ru-RU" b="1" i="1" dirty="0">
                <a:solidFill>
                  <a:schemeClr val="bg1"/>
                </a:solidFill>
                <a:latin typeface="Comic Sans MS" pitchFamily="66" charset="0"/>
              </a:rPr>
              <a:t> </a:t>
            </a:r>
            <a:r>
              <a:rPr lang="ru-RU" b="1" i="1" dirty="0" err="1">
                <a:solidFill>
                  <a:schemeClr val="bg1"/>
                </a:solidFill>
                <a:latin typeface="Comic Sans MS" pitchFamily="66" charset="0"/>
              </a:rPr>
              <a:t>пізнання</a:t>
            </a:r>
            <a:endParaRPr lang="ru-RU" b="1" i="1" dirty="0">
              <a:solidFill>
                <a:schemeClr val="bg1"/>
              </a:solidFill>
              <a:latin typeface="Comic Sans MS" pitchFamily="66" charset="0"/>
            </a:endParaRPr>
          </a:p>
          <a:p>
            <a:pPr marL="457200" indent="-457200">
              <a:buFont typeface="Wingdings" pitchFamily="2" charset="2"/>
              <a:buChar char="ü"/>
            </a:pPr>
            <a:r>
              <a:rPr lang="ru-RU" b="1" i="1" dirty="0" err="1">
                <a:solidFill>
                  <a:schemeClr val="bg1"/>
                </a:solidFill>
                <a:latin typeface="Comic Sans MS" pitchFamily="66" charset="0"/>
              </a:rPr>
              <a:t>передбачає</a:t>
            </a:r>
            <a:r>
              <a:rPr lang="ru-RU" b="1" i="1" dirty="0">
                <a:solidFill>
                  <a:schemeClr val="bg1"/>
                </a:solidFill>
                <a:latin typeface="Comic Sans MS" pitchFamily="66" charset="0"/>
              </a:rPr>
              <a:t> </a:t>
            </a:r>
            <a:r>
              <a:rPr lang="ru-RU" b="1" i="1" dirty="0" err="1">
                <a:solidFill>
                  <a:schemeClr val="bg1"/>
                </a:solidFill>
                <a:latin typeface="Comic Sans MS" pitchFamily="66" charset="0"/>
              </a:rPr>
              <a:t>організацію</a:t>
            </a:r>
            <a:r>
              <a:rPr lang="ru-RU" b="1" i="1" dirty="0">
                <a:solidFill>
                  <a:schemeClr val="bg1"/>
                </a:solidFill>
                <a:latin typeface="Comic Sans MS" pitchFamily="66" charset="0"/>
              </a:rPr>
              <a:t> </a:t>
            </a:r>
            <a:r>
              <a:rPr lang="ru-RU" b="1" i="1" dirty="0" err="1">
                <a:solidFill>
                  <a:schemeClr val="bg1"/>
                </a:solidFill>
                <a:latin typeface="Comic Sans MS" pitchFamily="66" charset="0"/>
              </a:rPr>
              <a:t>урочної</a:t>
            </a:r>
            <a:r>
              <a:rPr lang="ru-RU" b="1" i="1" dirty="0">
                <a:solidFill>
                  <a:schemeClr val="bg1"/>
                </a:solidFill>
                <a:latin typeface="Comic Sans MS" pitchFamily="66" charset="0"/>
              </a:rPr>
              <a:t> </a:t>
            </a:r>
            <a:r>
              <a:rPr lang="ru-RU" b="1" i="1" dirty="0" err="1">
                <a:solidFill>
                  <a:schemeClr val="bg1"/>
                </a:solidFill>
                <a:latin typeface="Comic Sans MS" pitchFamily="66" charset="0"/>
              </a:rPr>
              <a:t>і</a:t>
            </a:r>
            <a:r>
              <a:rPr lang="ru-RU" b="1" i="1" dirty="0">
                <a:solidFill>
                  <a:schemeClr val="bg1"/>
                </a:solidFill>
                <a:latin typeface="Comic Sans MS" pitchFamily="66" charset="0"/>
              </a:rPr>
              <a:t> </a:t>
            </a:r>
            <a:r>
              <a:rPr lang="ru-RU" b="1" i="1" dirty="0" err="1">
                <a:solidFill>
                  <a:schemeClr val="bg1"/>
                </a:solidFill>
                <a:latin typeface="Comic Sans MS" pitchFamily="66" charset="0"/>
              </a:rPr>
              <a:t>позаурочної</a:t>
            </a:r>
            <a:r>
              <a:rPr lang="ru-RU" b="1" i="1" dirty="0">
                <a:solidFill>
                  <a:schemeClr val="bg1"/>
                </a:solidFill>
                <a:latin typeface="Comic Sans MS" pitchFamily="66" charset="0"/>
              </a:rPr>
              <a:t> </a:t>
            </a:r>
            <a:r>
              <a:rPr lang="ru-RU" b="1" i="1" dirty="0" err="1">
                <a:solidFill>
                  <a:schemeClr val="bg1"/>
                </a:solidFill>
                <a:latin typeface="Comic Sans MS" pitchFamily="66" charset="0"/>
              </a:rPr>
              <a:t>пошуково-творчої</a:t>
            </a:r>
            <a:r>
              <a:rPr lang="ru-RU" b="1" i="1" dirty="0">
                <a:solidFill>
                  <a:schemeClr val="bg1"/>
                </a:solidFill>
                <a:latin typeface="Comic Sans MS" pitchFamily="66" charset="0"/>
              </a:rPr>
              <a:t> </a:t>
            </a:r>
            <a:r>
              <a:rPr lang="ru-RU" b="1" i="1" dirty="0" err="1">
                <a:solidFill>
                  <a:schemeClr val="bg1"/>
                </a:solidFill>
                <a:latin typeface="Comic Sans MS" pitchFamily="66" charset="0"/>
              </a:rPr>
              <a:t>діяльності</a:t>
            </a:r>
            <a:endParaRPr lang="ru-RU" b="1" i="1" dirty="0">
              <a:solidFill>
                <a:schemeClr val="bg1"/>
              </a:solidFill>
              <a:latin typeface="Comic Sans MS" pitchFamily="66" charset="0"/>
            </a:endParaRPr>
          </a:p>
          <a:p>
            <a:pPr marL="457200" indent="-457200">
              <a:buFont typeface="Wingdings" pitchFamily="2" charset="2"/>
              <a:buChar char="ü"/>
            </a:pPr>
            <a:r>
              <a:rPr lang="ru-RU" b="1" i="1" dirty="0" err="1">
                <a:solidFill>
                  <a:schemeClr val="bg1"/>
                </a:solidFill>
                <a:latin typeface="Comic Sans MS" pitchFamily="66" charset="0"/>
              </a:rPr>
              <a:t>зміна</a:t>
            </a:r>
            <a:r>
              <a:rPr lang="ru-RU" b="1" i="1" dirty="0">
                <a:solidFill>
                  <a:schemeClr val="bg1"/>
                </a:solidFill>
                <a:latin typeface="Comic Sans MS" pitchFamily="66" charset="0"/>
              </a:rPr>
              <a:t> характеру </a:t>
            </a:r>
            <a:r>
              <a:rPr lang="ru-RU" b="1" i="1" dirty="0" err="1">
                <a:solidFill>
                  <a:schemeClr val="bg1"/>
                </a:solidFill>
                <a:latin typeface="Comic Sans MS" pitchFamily="66" charset="0"/>
              </a:rPr>
              <a:t>взаємовідносин</a:t>
            </a:r>
            <a:r>
              <a:rPr lang="ru-RU" b="1" i="1" dirty="0">
                <a:solidFill>
                  <a:schemeClr val="bg1"/>
                </a:solidFill>
                <a:latin typeface="Comic Sans MS" pitchFamily="66" charset="0"/>
              </a:rPr>
              <a:t> «</a:t>
            </a:r>
            <a:r>
              <a:rPr lang="ru-RU" b="1" i="1" dirty="0" err="1">
                <a:solidFill>
                  <a:schemeClr val="bg1"/>
                </a:solidFill>
                <a:latin typeface="Comic Sans MS" pitchFamily="66" charset="0"/>
              </a:rPr>
              <a:t>вчитель-учень</a:t>
            </a:r>
            <a:r>
              <a:rPr lang="ru-RU" b="1" i="1" dirty="0">
                <a:solidFill>
                  <a:schemeClr val="bg1"/>
                </a:solidFill>
                <a:latin typeface="Comic Sans MS" pitchFamily="66" charset="0"/>
              </a:rPr>
              <a:t>»у </a:t>
            </a:r>
            <a:r>
              <a:rPr lang="ru-RU" b="1" i="1" dirty="0" err="1">
                <a:solidFill>
                  <a:schemeClr val="bg1"/>
                </a:solidFill>
                <a:latin typeface="Comic Sans MS" pitchFamily="66" charset="0"/>
              </a:rPr>
              <a:t>бік</a:t>
            </a:r>
            <a:r>
              <a:rPr lang="ru-RU" b="1" i="1" dirty="0">
                <a:solidFill>
                  <a:schemeClr val="bg1"/>
                </a:solidFill>
                <a:latin typeface="Comic Sans MS" pitchFamily="66" charset="0"/>
              </a:rPr>
              <a:t> </a:t>
            </a:r>
            <a:r>
              <a:rPr lang="ru-RU" b="1" i="1" dirty="0" err="1">
                <a:solidFill>
                  <a:schemeClr val="bg1"/>
                </a:solidFill>
                <a:latin typeface="Comic Sans MS" pitchFamily="66" charset="0"/>
              </a:rPr>
              <a:t>співпраці</a:t>
            </a:r>
            <a:endParaRPr lang="ru-RU" b="1" i="1" dirty="0">
              <a:solidFill>
                <a:schemeClr val="bg1"/>
              </a:solidFill>
              <a:latin typeface="Comic Sans MS" pitchFamily="66" charset="0"/>
            </a:endParaRPr>
          </a:p>
          <a:p>
            <a:pPr marL="457200" indent="-457200">
              <a:buFont typeface="Wingdings" pitchFamily="2" charset="2"/>
              <a:buChar char="ü"/>
            </a:pPr>
            <a:r>
              <a:rPr lang="ru-RU" b="1" i="1" dirty="0" err="1">
                <a:solidFill>
                  <a:schemeClr val="bg1"/>
                </a:solidFill>
                <a:latin typeface="Comic Sans MS" pitchFamily="66" charset="0"/>
              </a:rPr>
              <a:t>підвищення</a:t>
            </a:r>
            <a:r>
              <a:rPr lang="ru-RU" b="1" i="1" dirty="0">
                <a:solidFill>
                  <a:schemeClr val="bg1"/>
                </a:solidFill>
                <a:latin typeface="Comic Sans MS" pitchFamily="66" charset="0"/>
              </a:rPr>
              <a:t> </a:t>
            </a:r>
            <a:r>
              <a:rPr lang="ru-RU" b="1" i="1" dirty="0" err="1">
                <a:solidFill>
                  <a:schemeClr val="bg1"/>
                </a:solidFill>
                <a:latin typeface="Comic Sans MS" pitchFamily="66" charset="0"/>
              </a:rPr>
              <a:t>мотивації</a:t>
            </a:r>
            <a:r>
              <a:rPr lang="ru-RU" b="1" i="1" dirty="0">
                <a:solidFill>
                  <a:schemeClr val="bg1"/>
                </a:solidFill>
                <a:latin typeface="Comic Sans MS" pitchFamily="66" charset="0"/>
              </a:rPr>
              <a:t>, </a:t>
            </a:r>
            <a:r>
              <a:rPr lang="ru-RU" b="1" i="1" dirty="0" err="1">
                <a:solidFill>
                  <a:schemeClr val="bg1"/>
                </a:solidFill>
                <a:latin typeface="Comic Sans MS" pitchFamily="66" charset="0"/>
              </a:rPr>
              <a:t>формування</a:t>
            </a:r>
            <a:r>
              <a:rPr lang="ru-RU" b="1" i="1" dirty="0">
                <a:solidFill>
                  <a:schemeClr val="bg1"/>
                </a:solidFill>
                <a:latin typeface="Comic Sans MS" pitchFamily="66" charset="0"/>
              </a:rPr>
              <a:t> </a:t>
            </a:r>
            <a:r>
              <a:rPr lang="ru-RU" b="1" i="1" dirty="0" err="1">
                <a:solidFill>
                  <a:schemeClr val="bg1"/>
                </a:solidFill>
                <a:latin typeface="Comic Sans MS" pitchFamily="66" charset="0"/>
              </a:rPr>
              <a:t>глибоких</a:t>
            </a:r>
            <a:r>
              <a:rPr lang="ru-RU" b="1" i="1" dirty="0">
                <a:solidFill>
                  <a:schemeClr val="bg1"/>
                </a:solidFill>
                <a:latin typeface="Comic Sans MS" pitchFamily="66" charset="0"/>
              </a:rPr>
              <a:t> </a:t>
            </a:r>
            <a:r>
              <a:rPr lang="ru-RU" b="1" i="1" dirty="0" err="1">
                <a:solidFill>
                  <a:schemeClr val="bg1"/>
                </a:solidFill>
                <a:latin typeface="Comic Sans MS" pitchFamily="66" charset="0"/>
              </a:rPr>
              <a:t>дієвих</a:t>
            </a:r>
            <a:r>
              <a:rPr lang="ru-RU" b="1" i="1" dirty="0">
                <a:solidFill>
                  <a:schemeClr val="bg1"/>
                </a:solidFill>
                <a:latin typeface="Comic Sans MS" pitchFamily="66" charset="0"/>
              </a:rPr>
              <a:t> </a:t>
            </a:r>
            <a:r>
              <a:rPr lang="ru-RU" b="1" i="1" dirty="0" err="1">
                <a:solidFill>
                  <a:schemeClr val="bg1"/>
                </a:solidFill>
                <a:latin typeface="Comic Sans MS" pitchFamily="66" charset="0"/>
              </a:rPr>
              <a:t>знань</a:t>
            </a:r>
            <a:endParaRPr lang="ru-RU" b="1" i="1" dirty="0">
              <a:solidFill>
                <a:schemeClr val="bg1"/>
              </a:solidFill>
              <a:latin typeface="Comic Sans MS" pitchFamily="66" charset="0"/>
            </a:endParaRPr>
          </a:p>
          <a:p>
            <a:pPr marL="457200" indent="-457200">
              <a:buFont typeface="Wingdings" pitchFamily="2" charset="2"/>
              <a:buChar char="ü"/>
            </a:pPr>
            <a:r>
              <a:rPr lang="ru-RU" b="1" i="1" dirty="0" err="1">
                <a:solidFill>
                  <a:schemeClr val="bg1"/>
                </a:solidFill>
                <a:latin typeface="Comic Sans MS" pitchFamily="66" charset="0"/>
              </a:rPr>
              <a:t>розвиток</a:t>
            </a:r>
            <a:r>
              <a:rPr lang="ru-RU" b="1" i="1" dirty="0">
                <a:solidFill>
                  <a:schemeClr val="bg1"/>
                </a:solidFill>
                <a:latin typeface="Comic Sans MS" pitchFamily="66" charset="0"/>
              </a:rPr>
              <a:t> </a:t>
            </a:r>
            <a:r>
              <a:rPr lang="ru-RU" b="1" i="1" dirty="0" err="1">
                <a:solidFill>
                  <a:schemeClr val="bg1"/>
                </a:solidFill>
                <a:latin typeface="Comic Sans MS" pitchFamily="66" charset="0"/>
              </a:rPr>
              <a:t>інтелектуальної</a:t>
            </a:r>
            <a:r>
              <a:rPr lang="ru-RU" b="1" i="1" dirty="0">
                <a:solidFill>
                  <a:schemeClr val="bg1"/>
                </a:solidFill>
                <a:latin typeface="Comic Sans MS" pitchFamily="66" charset="0"/>
              </a:rPr>
              <a:t> </a:t>
            </a:r>
            <a:r>
              <a:rPr lang="ru-RU" b="1" i="1" dirty="0" err="1">
                <a:solidFill>
                  <a:schemeClr val="bg1"/>
                </a:solidFill>
                <a:latin typeface="Comic Sans MS" pitchFamily="66" charset="0"/>
              </a:rPr>
              <a:t>сфери</a:t>
            </a:r>
            <a:r>
              <a:rPr lang="ru-RU" b="1" i="1" dirty="0">
                <a:solidFill>
                  <a:schemeClr val="bg1"/>
                </a:solidFill>
                <a:latin typeface="Comic Sans MS" pitchFamily="66" charset="0"/>
              </a:rPr>
              <a:t> </a:t>
            </a:r>
            <a:r>
              <a:rPr lang="ru-RU" b="1" i="1" dirty="0" err="1">
                <a:solidFill>
                  <a:schemeClr val="bg1"/>
                </a:solidFill>
                <a:latin typeface="Comic Sans MS" pitchFamily="66" charset="0"/>
              </a:rPr>
              <a:t>особистості</a:t>
            </a:r>
            <a:endParaRPr lang="ru-RU" b="1" i="1" dirty="0">
              <a:solidFill>
                <a:schemeClr val="bg1"/>
              </a:solidFill>
              <a:latin typeface="Comic Sans MS" pitchFamily="66" charset="0"/>
            </a:endParaRPr>
          </a:p>
          <a:p>
            <a:pPr marL="457200" indent="-457200">
              <a:buFont typeface="Wingdings" pitchFamily="2" charset="2"/>
              <a:buChar char="ü"/>
            </a:pPr>
            <a:r>
              <a:rPr lang="ru-RU" b="1" i="1" dirty="0" err="1">
                <a:solidFill>
                  <a:schemeClr val="bg1"/>
                </a:solidFill>
                <a:latin typeface="Comic Sans MS" pitchFamily="66" charset="0"/>
              </a:rPr>
              <a:t>формування</a:t>
            </a:r>
            <a:r>
              <a:rPr lang="ru-RU" b="1" i="1" dirty="0">
                <a:solidFill>
                  <a:schemeClr val="bg1"/>
                </a:solidFill>
                <a:latin typeface="Comic Sans MS" pitchFamily="66" charset="0"/>
              </a:rPr>
              <a:t> </a:t>
            </a:r>
            <a:r>
              <a:rPr lang="ru-RU" b="1" i="1" dirty="0" err="1">
                <a:solidFill>
                  <a:schemeClr val="bg1"/>
                </a:solidFill>
                <a:latin typeface="Comic Sans MS" pitchFamily="66" charset="0"/>
              </a:rPr>
              <a:t>вмінь</a:t>
            </a:r>
            <a:r>
              <a:rPr lang="ru-RU" b="1" i="1" dirty="0">
                <a:solidFill>
                  <a:schemeClr val="bg1"/>
                </a:solidFill>
                <a:latin typeface="Comic Sans MS" pitchFamily="66" charset="0"/>
              </a:rPr>
              <a:t> </a:t>
            </a:r>
            <a:r>
              <a:rPr lang="ru-RU" b="1" i="1" dirty="0" err="1">
                <a:solidFill>
                  <a:schemeClr val="bg1"/>
                </a:solidFill>
                <a:latin typeface="Comic Sans MS" pitchFamily="66" charset="0"/>
              </a:rPr>
              <a:t>і</a:t>
            </a:r>
            <a:r>
              <a:rPr lang="ru-RU" b="1" i="1" dirty="0">
                <a:solidFill>
                  <a:schemeClr val="bg1"/>
                </a:solidFill>
                <a:latin typeface="Comic Sans MS" pitchFamily="66" charset="0"/>
              </a:rPr>
              <a:t> </a:t>
            </a:r>
            <a:r>
              <a:rPr lang="ru-RU" b="1" i="1" dirty="0" err="1">
                <a:solidFill>
                  <a:schemeClr val="bg1"/>
                </a:solidFill>
                <a:latin typeface="Comic Sans MS" pitchFamily="66" charset="0"/>
              </a:rPr>
              <a:t>навичок</a:t>
            </a:r>
            <a:r>
              <a:rPr lang="ru-RU" b="1" i="1" dirty="0">
                <a:solidFill>
                  <a:schemeClr val="bg1"/>
                </a:solidFill>
                <a:latin typeface="Comic Sans MS" pitchFamily="66" charset="0"/>
              </a:rPr>
              <a:t> </a:t>
            </a:r>
            <a:r>
              <a:rPr lang="ru-RU" b="1" i="1" dirty="0" err="1">
                <a:solidFill>
                  <a:schemeClr val="bg1"/>
                </a:solidFill>
                <a:latin typeface="Comic Sans MS" pitchFamily="66" charset="0"/>
              </a:rPr>
              <a:t>самоосвіти</a:t>
            </a:r>
            <a:r>
              <a:rPr lang="uk-UA" b="1" i="1" dirty="0">
                <a:solidFill>
                  <a:schemeClr val="bg1"/>
                </a:solidFill>
                <a:latin typeface="Comic Sans MS" pitchFamily="66" charset="0"/>
              </a:rPr>
              <a:t>.</a:t>
            </a:r>
            <a:endParaRPr lang="en-US" b="1" i="1" dirty="0">
              <a:solidFill>
                <a:schemeClr val="bg1"/>
              </a:solidFill>
              <a:latin typeface="Comic Sans MS" pitchFamily="66" charset="0"/>
            </a:endParaRPr>
          </a:p>
          <a:p>
            <a:pPr>
              <a:buNone/>
            </a:pPr>
            <a:endParaRPr lang="uk-UA" sz="2400"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a:latin typeface="Comic Sans MS" pitchFamily="66" charset="0"/>
              </a:rPr>
              <a:t>Для всіх однаково?!!</a:t>
            </a:r>
            <a:br>
              <a:rPr lang="uk-UA" b="1" dirty="0">
                <a:latin typeface="Comic Sans MS" pitchFamily="66" charset="0"/>
              </a:rPr>
            </a:br>
            <a:r>
              <a:rPr lang="uk-UA" sz="2700" b="1" dirty="0">
                <a:latin typeface="Comic Sans MS" pitchFamily="66" charset="0"/>
              </a:rPr>
              <a:t>Порівнюємо НУШ, Інтелект України</a:t>
            </a:r>
            <a:r>
              <a:rPr lang="uk-UA" sz="2700" b="1">
                <a:latin typeface="Comic Sans MS" pitchFamily="66" charset="0"/>
              </a:rPr>
              <a:t>, інше</a:t>
            </a:r>
            <a:endParaRPr lang="ru-RU" b="1" dirty="0">
              <a:latin typeface="Comic Sans MS" pitchFamily="66" charset="0"/>
            </a:endParaRPr>
          </a:p>
        </p:txBody>
      </p:sp>
      <p:pic>
        <p:nvPicPr>
          <p:cNvPr id="7170" name="Picture 2"/>
          <p:cNvPicPr>
            <a:picLocks noGrp="1" noChangeAspect="1" noChangeArrowheads="1"/>
          </p:cNvPicPr>
          <p:nvPr>
            <p:ph idx="1"/>
          </p:nvPr>
        </p:nvPicPr>
        <p:blipFill>
          <a:blip r:embed="rId2"/>
          <a:srcRect/>
          <a:stretch>
            <a:fillRect/>
          </a:stretch>
        </p:blipFill>
        <p:spPr bwMode="auto">
          <a:xfrm>
            <a:off x="681037" y="1677194"/>
            <a:ext cx="7781925" cy="4371975"/>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p:cNvPicPr>
            <a:picLocks noGrp="1" noChangeAspect="1" noChangeArrowheads="1"/>
          </p:cNvPicPr>
          <p:nvPr>
            <p:ph idx="1"/>
          </p:nvPr>
        </p:nvPicPr>
        <p:blipFill>
          <a:blip r:embed="rId2"/>
          <a:srcRect/>
          <a:stretch>
            <a:fillRect/>
          </a:stretch>
        </p:blipFill>
        <p:spPr bwMode="auto">
          <a:xfrm>
            <a:off x="-36455" y="-113174"/>
            <a:ext cx="8704179" cy="6756884"/>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p:cNvPicPr>
            <a:picLocks noGrp="1" noChangeAspect="1" noChangeArrowheads="1"/>
          </p:cNvPicPr>
          <p:nvPr>
            <p:ph idx="1"/>
          </p:nvPr>
        </p:nvPicPr>
        <p:blipFill>
          <a:blip r:embed="rId2"/>
          <a:srcRect/>
          <a:stretch>
            <a:fillRect/>
          </a:stretch>
        </p:blipFill>
        <p:spPr bwMode="auto">
          <a:xfrm>
            <a:off x="357158" y="500042"/>
            <a:ext cx="4786346" cy="5883285"/>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5357817" y="171338"/>
            <a:ext cx="3593365" cy="5972306"/>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769441"/>
          </a:xfrm>
          <a:prstGeom prst="rect">
            <a:avLst/>
          </a:prstGeom>
          <a:solidFill>
            <a:schemeClr val="accent1"/>
          </a:solidFill>
        </p:spPr>
        <p:txBody>
          <a:bodyPr wrap="square">
            <a:spAutoFit/>
          </a:bodyPr>
          <a:lstStyle/>
          <a:p>
            <a:r>
              <a:rPr lang="uk-UA" b="1" dirty="0">
                <a:solidFill>
                  <a:srgbClr val="FFFF00"/>
                </a:solidFill>
                <a:latin typeface="Comic Sans MS" pitchFamily="66" charset="0"/>
              </a:rPr>
              <a:t>Загальні результати навчання:</a:t>
            </a:r>
          </a:p>
        </p:txBody>
      </p:sp>
      <p:sp>
        <p:nvSpPr>
          <p:cNvPr id="5" name="Содержимое 4"/>
          <p:cNvSpPr>
            <a:spLocks noGrp="1"/>
          </p:cNvSpPr>
          <p:nvPr>
            <p:ph idx="1"/>
          </p:nvPr>
        </p:nvSpPr>
        <p:spPr>
          <a:xfrm>
            <a:off x="0" y="857232"/>
            <a:ext cx="9144000" cy="3305520"/>
          </a:xfrm>
          <a:prstGeom prst="rect">
            <a:avLst/>
          </a:prstGeom>
          <a:solidFill>
            <a:schemeClr val="accent1">
              <a:lumMod val="75000"/>
            </a:schemeClr>
          </a:solidFill>
        </p:spPr>
        <p:txBody>
          <a:bodyPr wrap="square">
            <a:spAutoFit/>
          </a:bodyPr>
          <a:lstStyle/>
          <a:p>
            <a:pPr>
              <a:buNone/>
            </a:pPr>
            <a:r>
              <a:rPr lang="uk-UA" sz="2800" i="1" dirty="0">
                <a:solidFill>
                  <a:schemeClr val="bg1"/>
                </a:solidFill>
                <a:latin typeface="Comic Sans MS" pitchFamily="66" charset="0"/>
              </a:rPr>
              <a:t>   Відкриття світу природи, набуття досвіду її </a:t>
            </a:r>
            <a:r>
              <a:rPr lang="uk-UA" b="1" i="1" dirty="0">
                <a:solidFill>
                  <a:schemeClr val="bg1"/>
                </a:solidFill>
                <a:latin typeface="Comic Sans MS" pitchFamily="66" charset="0"/>
              </a:rPr>
              <a:t>дослідження</a:t>
            </a:r>
            <a:r>
              <a:rPr lang="uk-UA" sz="2800" i="1" dirty="0">
                <a:solidFill>
                  <a:schemeClr val="bg1"/>
                </a:solidFill>
                <a:latin typeface="Comic Sans MS" pitchFamily="66" charset="0"/>
              </a:rPr>
              <a:t>, пошук відповідей на запитання, </a:t>
            </a:r>
            <a:r>
              <a:rPr lang="uk-UA" b="1" i="1" dirty="0">
                <a:solidFill>
                  <a:schemeClr val="bg1"/>
                </a:solidFill>
                <a:latin typeface="Comic Sans MS" pitchFamily="66" charset="0"/>
              </a:rPr>
              <a:t>спостереження </a:t>
            </a:r>
            <a:r>
              <a:rPr lang="uk-UA" sz="2800" i="1" dirty="0">
                <a:solidFill>
                  <a:schemeClr val="bg1"/>
                </a:solidFill>
                <a:latin typeface="Comic Sans MS" pitchFamily="66" charset="0"/>
              </a:rPr>
              <a:t>за навколишнім світом, </a:t>
            </a:r>
            <a:r>
              <a:rPr lang="uk-UA" b="1" i="1" dirty="0">
                <a:solidFill>
                  <a:schemeClr val="bg1"/>
                </a:solidFill>
                <a:latin typeface="Comic Sans MS" pitchFamily="66" charset="0"/>
              </a:rPr>
              <a:t>експериментування</a:t>
            </a:r>
            <a:r>
              <a:rPr lang="uk-UA" i="1" dirty="0">
                <a:solidFill>
                  <a:schemeClr val="bg1"/>
                </a:solidFill>
                <a:latin typeface="Comic Sans MS" pitchFamily="66" charset="0"/>
              </a:rPr>
              <a:t> </a:t>
            </a:r>
            <a:r>
              <a:rPr lang="uk-UA" sz="2800" i="1" dirty="0">
                <a:solidFill>
                  <a:schemeClr val="bg1"/>
                </a:solidFill>
                <a:latin typeface="Comic Sans MS" pitchFamily="66" charset="0"/>
              </a:rPr>
              <a:t>та створення </a:t>
            </a:r>
            <a:r>
              <a:rPr lang="uk-UA" sz="2800" b="1" i="1" dirty="0">
                <a:solidFill>
                  <a:schemeClr val="bg1"/>
                </a:solidFill>
                <a:latin typeface="Comic Sans MS" pitchFamily="66" charset="0"/>
              </a:rPr>
              <a:t>навчальних моделей</a:t>
            </a:r>
            <a:r>
              <a:rPr lang="uk-UA" sz="2800" i="1" dirty="0">
                <a:solidFill>
                  <a:schemeClr val="bg1"/>
                </a:solidFill>
                <a:latin typeface="Comic Sans MS" pitchFamily="66" charset="0"/>
              </a:rPr>
              <a:t>, вияв допитливості та отримання радості від пізнання природи.</a:t>
            </a:r>
          </a:p>
          <a:p>
            <a:pPr>
              <a:buNone/>
            </a:pPr>
            <a:endParaRPr lang="uk-UA" sz="2400" dirty="0">
              <a:solidFill>
                <a:schemeClr val="bg1"/>
              </a:solidFill>
            </a:endParaRPr>
          </a:p>
        </p:txBody>
      </p:sp>
      <p:sp>
        <p:nvSpPr>
          <p:cNvPr id="6" name="Содержимое 4"/>
          <p:cNvSpPr txBox="1">
            <a:spLocks/>
          </p:cNvSpPr>
          <p:nvPr/>
        </p:nvSpPr>
        <p:spPr>
          <a:xfrm>
            <a:off x="0" y="4286256"/>
            <a:ext cx="9144000" cy="2062103"/>
          </a:xfrm>
          <a:prstGeom prst="rect">
            <a:avLst/>
          </a:prstGeom>
          <a:solidFill>
            <a:schemeClr val="accent1">
              <a:lumMod val="75000"/>
            </a:schemeClr>
          </a:solidFill>
        </p:spPr>
        <p:txBody>
          <a:bodyPr vert="horz" wrap="square" lIns="91440" tIns="45720" rIns="91440" bIns="45720" rtlCol="0">
            <a:spAutoFit/>
          </a:bodyPr>
          <a:lstStyle/>
          <a:p>
            <a:pPr marL="342900" lvl="0" indent="-342900">
              <a:spcBef>
                <a:spcPct val="20000"/>
              </a:spcBef>
            </a:pPr>
            <a:r>
              <a:rPr lang="uk-UA" sz="3200" i="1" dirty="0">
                <a:solidFill>
                  <a:schemeClr val="bg1"/>
                </a:solidFill>
                <a:latin typeface="Comic Sans MS" pitchFamily="66" charset="0"/>
              </a:rPr>
              <a:t>  Опрацювання та </a:t>
            </a:r>
            <a:r>
              <a:rPr lang="uk-UA" sz="3200" b="1" i="1" dirty="0">
                <a:solidFill>
                  <a:schemeClr val="bg1"/>
                </a:solidFill>
                <a:latin typeface="Comic Sans MS" pitchFamily="66" charset="0"/>
              </a:rPr>
              <a:t>систематизація інформації природничого змісту,</a:t>
            </a:r>
            <a:r>
              <a:rPr lang="uk-UA" sz="3200" i="1" dirty="0">
                <a:solidFill>
                  <a:schemeClr val="bg1"/>
                </a:solidFill>
                <a:latin typeface="Comic Sans MS" pitchFamily="66" charset="0"/>
              </a:rPr>
              <a:t> отриманої з доступних джерел, та представлення її </a:t>
            </a:r>
            <a:r>
              <a:rPr lang="uk-UA" sz="3200" b="1" i="1" dirty="0">
                <a:solidFill>
                  <a:schemeClr val="bg1"/>
                </a:solidFill>
                <a:latin typeface="Comic Sans MS" pitchFamily="66" charset="0"/>
              </a:rPr>
              <a:t>у різних формах.</a:t>
            </a:r>
            <a:endParaRPr kumimoji="0" lang="uk-UA" sz="3200" b="0" i="0" u="none" strike="noStrike" kern="1200" cap="none" spc="0" normalizeH="0" baseline="0" noProof="0" dirty="0">
              <a:ln>
                <a:noFill/>
              </a:ln>
              <a:solidFill>
                <a:schemeClr val="bg1"/>
              </a:solidFill>
              <a:effectLst/>
              <a:uLnTx/>
              <a:uFillTx/>
              <a:latin typeface="Comic Sans MS" pitchFamily="66"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19249" y="304800"/>
            <a:ext cx="7823462" cy="1219200"/>
          </a:xfrm>
        </p:spPr>
        <p:txBody>
          <a:bodyPr>
            <a:noAutofit/>
          </a:bodyPr>
          <a:lstStyle/>
          <a:p>
            <a:pPr algn="l" defTabSz="914400">
              <a:lnSpc>
                <a:spcPct val="90000"/>
              </a:lnSpc>
              <a:spcBef>
                <a:spcPts val="1"/>
              </a:spcBef>
              <a:buNone/>
            </a:pPr>
            <a:r>
              <a:rPr lang="ru-RU" sz="4000" b="1" dirty="0">
                <a:solidFill>
                  <a:schemeClr val="tx2"/>
                </a:solidFill>
                <a:latin typeface="Segoe Print"/>
              </a:rPr>
              <a:t>У </a:t>
            </a:r>
            <a:r>
              <a:rPr lang="ru-RU" sz="4000" b="1" dirty="0" err="1">
                <a:solidFill>
                  <a:schemeClr val="tx2"/>
                </a:solidFill>
                <a:latin typeface="Segoe Print"/>
              </a:rPr>
              <a:t>цій</a:t>
            </a:r>
            <a:r>
              <a:rPr lang="ru-RU" sz="4000" b="1" dirty="0">
                <a:solidFill>
                  <a:schemeClr val="tx2"/>
                </a:solidFill>
                <a:latin typeface="Segoe Print"/>
              </a:rPr>
              <a:t> </a:t>
            </a:r>
            <a:r>
              <a:rPr lang="ru-RU" sz="4000" b="1" dirty="0" err="1">
                <a:solidFill>
                  <a:schemeClr val="tx2"/>
                </a:solidFill>
                <a:latin typeface="Segoe Print"/>
              </a:rPr>
              <a:t>лекції</a:t>
            </a:r>
            <a:r>
              <a:rPr lang="ru-RU" sz="4000" b="1" dirty="0">
                <a:solidFill>
                  <a:schemeClr val="tx2"/>
                </a:solidFill>
                <a:latin typeface="Segoe Print"/>
              </a:rPr>
              <a:t> ми</a:t>
            </a:r>
            <a:r>
              <a:rPr lang="uk-UA" sz="4000" b="1" i="0" noProof="1">
                <a:solidFill>
                  <a:schemeClr val="tx2"/>
                </a:solidFill>
                <a:latin typeface="Segoe Print"/>
                <a:ea typeface="+mj-ea"/>
                <a:cs typeface="+mj-cs"/>
              </a:rPr>
              <a:t> проаналізуємо</a:t>
            </a:r>
            <a:r>
              <a:rPr lang="ru-RU" sz="3600" b="1" i="0" dirty="0">
                <a:solidFill>
                  <a:schemeClr val="tx2"/>
                </a:solidFill>
                <a:latin typeface="Segoe Print"/>
                <a:ea typeface="+mj-ea"/>
                <a:cs typeface="+mj-cs"/>
              </a:rPr>
              <a:t>:</a:t>
            </a:r>
          </a:p>
        </p:txBody>
      </p:sp>
      <p:sp>
        <p:nvSpPr>
          <p:cNvPr id="14" name="Объект 13"/>
          <p:cNvSpPr>
            <a:spLocks noGrp="1"/>
          </p:cNvSpPr>
          <p:nvPr>
            <p:ph idx="1"/>
          </p:nvPr>
        </p:nvSpPr>
        <p:spPr>
          <a:xfrm>
            <a:off x="214282" y="1476104"/>
            <a:ext cx="8929717" cy="4859383"/>
          </a:xfrm>
        </p:spPr>
        <p:txBody>
          <a:bodyPr>
            <a:noAutofit/>
          </a:bodyPr>
          <a:lstStyle/>
          <a:p>
            <a:pPr lvl="3" algn="just">
              <a:buFont typeface="Wingdings" pitchFamily="2" charset="2"/>
              <a:buChar char="ü"/>
            </a:pPr>
            <a:r>
              <a:rPr lang="uk-UA" b="1" dirty="0">
                <a:solidFill>
                  <a:schemeClr val="bg2">
                    <a:lumMod val="25000"/>
                  </a:schemeClr>
                </a:solidFill>
                <a:latin typeface="Segoe Print" pitchFamily="2" charset="0"/>
              </a:rPr>
              <a:t>Теоретично-історичні основи, нормативні документи, зміст та завдання природничої галузі початкової школи;</a:t>
            </a:r>
          </a:p>
          <a:p>
            <a:pPr lvl="3" algn="just">
              <a:buFont typeface="Wingdings" pitchFamily="2" charset="2"/>
              <a:buChar char="ü"/>
            </a:pPr>
            <a:r>
              <a:rPr lang="uk-UA" b="1" dirty="0">
                <a:solidFill>
                  <a:schemeClr val="bg2">
                    <a:lumMod val="25000"/>
                  </a:schemeClr>
                </a:solidFill>
                <a:latin typeface="Segoe Print" pitchFamily="2" charset="0"/>
              </a:rPr>
              <a:t>Принципи відбору змісту природничих знань: науковості; енциклопедичності знань; доступності; краєзнавчий  та екологічний.</a:t>
            </a:r>
          </a:p>
          <a:p>
            <a:pPr lvl="3" algn="just">
              <a:buFont typeface="Wingdings" pitchFamily="2" charset="2"/>
              <a:buChar char="ü"/>
            </a:pPr>
            <a:r>
              <a:rPr lang="uk-UA" b="1" dirty="0">
                <a:solidFill>
                  <a:schemeClr val="bg2">
                    <a:lumMod val="25000"/>
                  </a:schemeClr>
                </a:solidFill>
                <a:latin typeface="Segoe Print" pitchFamily="2" charset="0"/>
              </a:rPr>
              <a:t>Структура діючих програм. Характеристика природничих галузей існуючих програм початкової школи. </a:t>
            </a:r>
          </a:p>
          <a:p>
            <a:pPr lvl="3" algn="just">
              <a:buFont typeface="Wingdings" pitchFamily="2" charset="2"/>
              <a:buChar char="ü"/>
            </a:pPr>
            <a:r>
              <a:rPr lang="uk-UA" b="1" dirty="0">
                <a:solidFill>
                  <a:schemeClr val="bg2">
                    <a:lumMod val="25000"/>
                  </a:schemeClr>
                </a:solidFill>
                <a:latin typeface="Segoe Print" pitchFamily="2" charset="0"/>
              </a:rPr>
              <a:t>Дізнаємося, що таке екологічна  (природнича) компетентність у галузі природничих наук, техніки та технології.</a:t>
            </a:r>
          </a:p>
          <a:p>
            <a:pPr lvl="3" algn="just">
              <a:buFont typeface="Wingdings" pitchFamily="2" charset="2"/>
              <a:buChar char="ü"/>
            </a:pPr>
            <a:r>
              <a:rPr lang="uk-UA" b="1" dirty="0">
                <a:solidFill>
                  <a:schemeClr val="bg2">
                    <a:lumMod val="25000"/>
                  </a:schemeClr>
                </a:solidFill>
                <a:latin typeface="Segoe Print" pitchFamily="2" charset="0"/>
              </a:rPr>
              <a:t>Особливості змішаного навчання;</a:t>
            </a:r>
          </a:p>
          <a:p>
            <a:pPr marL="347472" indent="-347472" algn="l" defTabSz="914400">
              <a:lnSpc>
                <a:spcPct val="100000"/>
              </a:lnSpc>
              <a:spcBef>
                <a:spcPts val="1800"/>
              </a:spcBef>
              <a:buClr>
                <a:srgbClr val="9A5315"/>
              </a:buClr>
              <a:buFont typeface="Wingdings" pitchFamily="2" charset="2"/>
              <a:buChar char="ü"/>
            </a:pPr>
            <a:endParaRPr lang="uk-UA" sz="1800" b="0" i="0" dirty="0">
              <a:solidFill>
                <a:schemeClr val="bg2">
                  <a:lumMod val="25000"/>
                </a:schemeClr>
              </a:solidFill>
              <a:latin typeface="Segoe Print"/>
              <a:ea typeface="+mn-ea"/>
              <a:cs typeface="+mn-cs"/>
            </a:endParaRPr>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769441"/>
          </a:xfrm>
          <a:prstGeom prst="rect">
            <a:avLst/>
          </a:prstGeom>
          <a:solidFill>
            <a:schemeClr val="accent1"/>
          </a:solidFill>
        </p:spPr>
        <p:txBody>
          <a:bodyPr wrap="square">
            <a:spAutoFit/>
          </a:bodyPr>
          <a:lstStyle/>
          <a:p>
            <a:r>
              <a:rPr lang="uk-UA" b="1" dirty="0">
                <a:solidFill>
                  <a:srgbClr val="FFFF00"/>
                </a:solidFill>
                <a:latin typeface="Comic Sans MS" pitchFamily="66" charset="0"/>
              </a:rPr>
              <a:t>Загальні результати навчання:</a:t>
            </a:r>
          </a:p>
        </p:txBody>
      </p:sp>
      <p:sp>
        <p:nvSpPr>
          <p:cNvPr id="5" name="Содержимое 4"/>
          <p:cNvSpPr>
            <a:spLocks noGrp="1"/>
          </p:cNvSpPr>
          <p:nvPr>
            <p:ph idx="1"/>
          </p:nvPr>
        </p:nvSpPr>
        <p:spPr>
          <a:xfrm>
            <a:off x="0" y="857232"/>
            <a:ext cx="9144000" cy="3071610"/>
          </a:xfrm>
          <a:prstGeom prst="rect">
            <a:avLst/>
          </a:prstGeom>
          <a:solidFill>
            <a:schemeClr val="accent1">
              <a:lumMod val="75000"/>
            </a:schemeClr>
          </a:solidFill>
        </p:spPr>
        <p:txBody>
          <a:bodyPr wrap="square">
            <a:spAutoFit/>
          </a:bodyPr>
          <a:lstStyle/>
          <a:p>
            <a:pPr>
              <a:buNone/>
            </a:pPr>
            <a:r>
              <a:rPr lang="uk-UA" i="1" dirty="0">
                <a:solidFill>
                  <a:schemeClr val="bg1"/>
                </a:solidFill>
                <a:latin typeface="Comic Sans MS" pitchFamily="66" charset="0"/>
              </a:rPr>
              <a:t> Усвідомлення розмаїття природи,</a:t>
            </a:r>
            <a:r>
              <a:rPr lang="uk-UA" b="1" i="1" dirty="0">
                <a:solidFill>
                  <a:schemeClr val="bg1"/>
                </a:solidFill>
                <a:latin typeface="Comic Sans MS" pitchFamily="66" charset="0"/>
              </a:rPr>
              <a:t> взаємозв</a:t>
            </a:r>
            <a:r>
              <a:rPr lang="uk-UA" b="1" dirty="0">
                <a:solidFill>
                  <a:schemeClr val="bg1"/>
                </a:solidFill>
                <a:latin typeface="Comic Sans MS" pitchFamily="66" charset="0"/>
              </a:rPr>
              <a:t>’</a:t>
            </a:r>
            <a:r>
              <a:rPr lang="uk-UA" b="1" i="1" dirty="0">
                <a:solidFill>
                  <a:schemeClr val="bg1"/>
                </a:solidFill>
                <a:latin typeface="Comic Sans MS" pitchFamily="66" charset="0"/>
              </a:rPr>
              <a:t>язків </a:t>
            </a:r>
            <a:r>
              <a:rPr lang="uk-UA" i="1" dirty="0">
                <a:solidFill>
                  <a:schemeClr val="bg1"/>
                </a:solidFill>
                <a:latin typeface="Comic Sans MS" pitchFamily="66" charset="0"/>
              </a:rPr>
              <a:t>її </a:t>
            </a:r>
            <a:r>
              <a:rPr lang="uk-UA" b="1" i="1" dirty="0">
                <a:solidFill>
                  <a:schemeClr val="bg1"/>
                </a:solidFill>
                <a:latin typeface="Comic Sans MS" pitchFamily="66" charset="0"/>
              </a:rPr>
              <a:t>об</a:t>
            </a:r>
            <a:r>
              <a:rPr lang="uk-UA" b="1" dirty="0">
                <a:solidFill>
                  <a:schemeClr val="bg1"/>
                </a:solidFill>
                <a:latin typeface="Comic Sans MS" pitchFamily="66" charset="0"/>
              </a:rPr>
              <a:t>’</a:t>
            </a:r>
            <a:r>
              <a:rPr lang="uk-UA" b="1" i="1" dirty="0">
                <a:solidFill>
                  <a:schemeClr val="bg1"/>
                </a:solidFill>
                <a:latin typeface="Comic Sans MS" pitchFamily="66" charset="0"/>
              </a:rPr>
              <a:t>єктів та явищ, </a:t>
            </a:r>
            <a:r>
              <a:rPr lang="uk-UA" i="1" dirty="0">
                <a:solidFill>
                  <a:schemeClr val="bg1"/>
                </a:solidFill>
                <a:latin typeface="Comic Sans MS" pitchFamily="66" charset="0"/>
              </a:rPr>
              <a:t>пояснення ролі природничих наук і техніки в житті людини, відповідальна поведінка у природі.</a:t>
            </a:r>
          </a:p>
          <a:p>
            <a:pPr>
              <a:buNone/>
            </a:pPr>
            <a:endParaRPr lang="uk-UA" sz="2800" dirty="0">
              <a:solidFill>
                <a:schemeClr val="bg1"/>
              </a:solidFill>
            </a:endParaRPr>
          </a:p>
        </p:txBody>
      </p:sp>
      <p:sp>
        <p:nvSpPr>
          <p:cNvPr id="6" name="Содержимое 4"/>
          <p:cNvSpPr txBox="1">
            <a:spLocks/>
          </p:cNvSpPr>
          <p:nvPr/>
        </p:nvSpPr>
        <p:spPr>
          <a:xfrm>
            <a:off x="0" y="3929066"/>
            <a:ext cx="9144000" cy="2308324"/>
          </a:xfrm>
          <a:prstGeom prst="rect">
            <a:avLst/>
          </a:prstGeom>
          <a:solidFill>
            <a:schemeClr val="accent1">
              <a:lumMod val="75000"/>
            </a:schemeClr>
          </a:solidFill>
        </p:spPr>
        <p:txBody>
          <a:bodyPr vert="horz" wrap="square" lIns="91440" tIns="45720" rIns="91440" bIns="45720" rtlCol="0">
            <a:spAutoFit/>
          </a:bodyPr>
          <a:lstStyle/>
          <a:p>
            <a:r>
              <a:rPr lang="uk-UA" sz="3600" b="1" i="1" dirty="0">
                <a:solidFill>
                  <a:schemeClr val="bg1"/>
                </a:solidFill>
                <a:latin typeface="Comic Sans MS" pitchFamily="66" charset="0"/>
              </a:rPr>
              <a:t>Критичне </a:t>
            </a:r>
            <a:r>
              <a:rPr lang="uk-UA" sz="3600" i="1" dirty="0">
                <a:solidFill>
                  <a:schemeClr val="bg1"/>
                </a:solidFill>
                <a:latin typeface="Comic Sans MS" pitchFamily="66" charset="0"/>
              </a:rPr>
              <a:t>оцінювання фактів, поєднання нового досвіду з набутим раніше і його творче використання для розв</a:t>
            </a:r>
            <a:r>
              <a:rPr lang="uk-UA" sz="3600" dirty="0">
                <a:solidFill>
                  <a:schemeClr val="bg1"/>
                </a:solidFill>
                <a:latin typeface="Comic Sans MS" pitchFamily="66" charset="0"/>
              </a:rPr>
              <a:t>’</a:t>
            </a:r>
            <a:r>
              <a:rPr lang="uk-UA" sz="3600" i="1" dirty="0">
                <a:solidFill>
                  <a:schemeClr val="bg1"/>
                </a:solidFill>
                <a:latin typeface="Comic Sans MS" pitchFamily="66" charset="0"/>
              </a:rPr>
              <a:t>язання проблем природничого характеру.</a:t>
            </a:r>
            <a:endParaRPr lang="en-US" sz="3600" i="1" dirty="0">
              <a:solidFill>
                <a:schemeClr val="bg1"/>
              </a:solidFill>
              <a:latin typeface="Comic Sans MS" pitchFamily="66"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1600201"/>
            <a:ext cx="8229600" cy="2400304"/>
          </a:xfrm>
        </p:spPr>
        <p:txBody>
          <a:bodyPr/>
          <a:lstStyle/>
          <a:p>
            <a:r>
              <a:rPr lang="en-US" dirty="0">
                <a:hlinkClick r:id="rId2"/>
              </a:rPr>
              <a:t>https://youtu.be/fPG_tDzO2a8</a:t>
            </a:r>
            <a:r>
              <a:rPr lang="ru-RU" dirty="0">
                <a:hlinkClick r:id="rId2"/>
              </a:rPr>
              <a:t>как</a:t>
            </a:r>
            <a:r>
              <a:rPr lang="ru-RU" dirty="0"/>
              <a:t> </a:t>
            </a:r>
            <a:r>
              <a:rPr lang="ru-RU" dirty="0" err="1"/>
              <a:t>це</a:t>
            </a:r>
            <a:r>
              <a:rPr lang="ru-RU" dirty="0"/>
              <a:t> </a:t>
            </a:r>
            <a:r>
              <a:rPr lang="ru-RU" dirty="0" err="1"/>
              <a:t>зроблено</a:t>
            </a:r>
            <a:r>
              <a:rPr lang="ru-RU" dirty="0"/>
              <a:t> ГЛОБУС</a:t>
            </a:r>
          </a:p>
          <a:p>
            <a:r>
              <a:rPr lang="en-US" dirty="0">
                <a:hlinkClick r:id="rId3"/>
              </a:rPr>
              <a:t>https://youtu.be/fPG_tDzO2a8</a:t>
            </a:r>
            <a:r>
              <a:rPr lang="ru-RU" dirty="0"/>
              <a:t> коты переводят собаку инвалида</a:t>
            </a:r>
          </a:p>
          <a:p>
            <a:endParaRPr lang="ru-RU" dirty="0"/>
          </a:p>
        </p:txBody>
      </p:sp>
      <p:pic>
        <p:nvPicPr>
          <p:cNvPr id="10243" name="Picture 3"/>
          <p:cNvPicPr>
            <a:picLocks noChangeAspect="1" noChangeArrowheads="1"/>
          </p:cNvPicPr>
          <p:nvPr/>
        </p:nvPicPr>
        <p:blipFill>
          <a:blip r:embed="rId4"/>
          <a:srcRect/>
          <a:stretch>
            <a:fillRect/>
          </a:stretch>
        </p:blipFill>
        <p:spPr bwMode="auto">
          <a:xfrm>
            <a:off x="4143372" y="3857628"/>
            <a:ext cx="4357718" cy="2071702"/>
          </a:xfrm>
          <a:prstGeom prst="rect">
            <a:avLst/>
          </a:prstGeom>
          <a:noFill/>
          <a:ln w="9525">
            <a:noFill/>
            <a:miter lim="800000"/>
            <a:headEnd/>
            <a:tailEnd/>
          </a:ln>
          <a:effectLst/>
        </p:spPr>
      </p:pic>
      <p:pic>
        <p:nvPicPr>
          <p:cNvPr id="10244" name="Picture 4"/>
          <p:cNvPicPr>
            <a:picLocks noChangeAspect="1" noChangeArrowheads="1"/>
          </p:cNvPicPr>
          <p:nvPr/>
        </p:nvPicPr>
        <p:blipFill>
          <a:blip r:embed="rId5"/>
          <a:srcRect/>
          <a:stretch>
            <a:fillRect/>
          </a:stretch>
        </p:blipFill>
        <p:spPr bwMode="auto">
          <a:xfrm>
            <a:off x="428596" y="3929066"/>
            <a:ext cx="3202457" cy="2681279"/>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800" b="1" dirty="0">
                <a:solidFill>
                  <a:schemeClr val="accent5">
                    <a:lumMod val="75000"/>
                  </a:schemeClr>
                </a:solidFill>
                <a:latin typeface="Comic Sans MS" pitchFamily="66" charset="0"/>
                <a:cs typeface="Times New Roman" pitchFamily="18" charset="0"/>
              </a:rPr>
              <a:t>СПОСТЕРЕЖЕННЯ -</a:t>
            </a:r>
            <a:r>
              <a:rPr lang="uk-UA" sz="2800" b="1" dirty="0">
                <a:solidFill>
                  <a:srgbClr val="990000"/>
                </a:solidFill>
                <a:latin typeface="Comic Sans MS" pitchFamily="66" charset="0"/>
                <a:cs typeface="Times New Roman" pitchFamily="18" charset="0"/>
              </a:rPr>
              <a:t> </a:t>
            </a:r>
            <a:r>
              <a:rPr lang="uk-UA" sz="2800" b="1" dirty="0">
                <a:solidFill>
                  <a:schemeClr val="accent5">
                    <a:lumMod val="75000"/>
                  </a:schemeClr>
                </a:solidFill>
                <a:latin typeface="Comic Sans MS" pitchFamily="66" charset="0"/>
                <a:cs typeface="Times New Roman" pitchFamily="18" charset="0"/>
              </a:rPr>
              <a:t> </a:t>
            </a:r>
            <a:r>
              <a:rPr lang="uk-UA" sz="2400" b="1" dirty="0">
                <a:latin typeface="Comic Sans MS" pitchFamily="66" charset="0"/>
                <a:cs typeface="Times New Roman" pitchFamily="18" charset="0"/>
              </a:rPr>
              <a:t>це такий спосіб, при якому явища вивчаються безпосередньо в тих умовах, в яких вони протікають у дійсному житті.</a:t>
            </a:r>
            <a:r>
              <a:rPr lang="uk-UA" sz="2400" dirty="0">
                <a:latin typeface="Comic Sans MS" pitchFamily="66" charset="0"/>
                <a:cs typeface="Times New Roman" pitchFamily="18" charset="0"/>
              </a:rPr>
              <a:t> </a:t>
            </a:r>
            <a:endParaRPr lang="ru-RU" sz="2400" dirty="0">
              <a:latin typeface="Comic Sans MS" pitchFamily="66" charset="0"/>
            </a:endParaRPr>
          </a:p>
        </p:txBody>
      </p:sp>
      <p:sp>
        <p:nvSpPr>
          <p:cNvPr id="3" name="Содержимое 2"/>
          <p:cNvSpPr>
            <a:spLocks noGrp="1"/>
          </p:cNvSpPr>
          <p:nvPr>
            <p:ph idx="1"/>
          </p:nvPr>
        </p:nvSpPr>
        <p:spPr>
          <a:xfrm>
            <a:off x="457200" y="1600200"/>
            <a:ext cx="8258204" cy="4757758"/>
          </a:xfrm>
        </p:spPr>
        <p:txBody>
          <a:bodyPr>
            <a:normAutofit fontScale="77500" lnSpcReduction="20000"/>
          </a:bodyPr>
          <a:lstStyle/>
          <a:p>
            <a:pPr>
              <a:buNone/>
            </a:pPr>
            <a:r>
              <a:rPr lang="uk-UA" sz="3600" b="1" dirty="0">
                <a:solidFill>
                  <a:srgbClr val="990000"/>
                </a:solidFill>
                <a:latin typeface="Comic Sans MS" pitchFamily="66" charset="0"/>
                <a:cs typeface="Times New Roman" pitchFamily="18" charset="0"/>
              </a:rPr>
              <a:t>ЯКІ ВМІННЯ ФОРМУВАТИ :</a:t>
            </a:r>
          </a:p>
          <a:p>
            <a:pPr>
              <a:buFont typeface="Wingdings" pitchFamily="2" charset="2"/>
              <a:buChar char="ü"/>
            </a:pPr>
            <a:r>
              <a:rPr lang="uk-UA" sz="3400" b="1" dirty="0">
                <a:latin typeface="Comic Sans MS" pitchFamily="66" charset="0"/>
                <a:cs typeface="Times New Roman" pitchFamily="18" charset="0"/>
              </a:rPr>
              <a:t>визначати мету спостереження</a:t>
            </a:r>
          </a:p>
          <a:p>
            <a:pPr>
              <a:buFont typeface="Wingdings" pitchFamily="2" charset="2"/>
              <a:buChar char="ü"/>
            </a:pPr>
            <a:r>
              <a:rPr lang="uk-UA" sz="3400" b="1" dirty="0">
                <a:latin typeface="Comic Sans MS" pitchFamily="66" charset="0"/>
                <a:cs typeface="Times New Roman" pitchFamily="18" charset="0"/>
              </a:rPr>
              <a:t>визначати об'єкти та явища за якими буде здійснюватися спостереження</a:t>
            </a:r>
          </a:p>
          <a:p>
            <a:pPr>
              <a:buFont typeface="Wingdings" pitchFamily="2" charset="2"/>
              <a:buChar char="ü"/>
            </a:pPr>
            <a:r>
              <a:rPr lang="uk-UA" sz="3400" b="1" dirty="0">
                <a:latin typeface="Comic Sans MS" pitchFamily="66" charset="0"/>
                <a:cs typeface="Times New Roman" pitchFamily="18" charset="0"/>
              </a:rPr>
              <a:t>складати план (програму) спостереження</a:t>
            </a:r>
          </a:p>
          <a:p>
            <a:pPr>
              <a:buFont typeface="Wingdings" pitchFamily="2" charset="2"/>
              <a:buChar char="ü"/>
            </a:pPr>
            <a:r>
              <a:rPr lang="uk-UA" sz="3400" b="1" dirty="0">
                <a:latin typeface="Comic Sans MS" pitchFamily="66" charset="0"/>
                <a:cs typeface="Times New Roman" pitchFamily="18" charset="0"/>
              </a:rPr>
              <a:t>користуватися вимірювальними і збільшуваними приладами</a:t>
            </a:r>
          </a:p>
          <a:p>
            <a:pPr>
              <a:buFont typeface="Wingdings" pitchFamily="2" charset="2"/>
              <a:buChar char="ü"/>
            </a:pPr>
            <a:r>
              <a:rPr lang="uk-UA" sz="3400" b="1" dirty="0">
                <a:latin typeface="Comic Sans MS" pitchFamily="66" charset="0"/>
                <a:cs typeface="Times New Roman" pitchFamily="18" charset="0"/>
              </a:rPr>
              <a:t>фіксувати результати спостережень (умовні знаки, стилізовані малюнки, короткі словесні описи, фотографування і відеозаписи)</a:t>
            </a:r>
            <a:r>
              <a:rPr lang="en-US" sz="3400" b="1" dirty="0">
                <a:latin typeface="Comic Sans MS" pitchFamily="66" charset="0"/>
                <a:cs typeface="Times New Roman" pitchFamily="18" charset="0"/>
              </a:rPr>
              <a:t> </a:t>
            </a:r>
            <a:r>
              <a:rPr lang="uk-UA" sz="3400" b="1" dirty="0">
                <a:latin typeface="Comic Sans MS" pitchFamily="66" charset="0"/>
                <a:cs typeface="Times New Roman" pitchFamily="18" charset="0"/>
              </a:rPr>
              <a:t>первинної обробки результатів спостереження (узагальнюючі таблиці, графіки, діаграми)</a:t>
            </a:r>
          </a:p>
          <a:p>
            <a:pPr>
              <a:buFont typeface="Wingdings" pitchFamily="2" charset="2"/>
              <a:buChar char="ü"/>
            </a:pPr>
            <a:r>
              <a:rPr lang="uk-UA" sz="3400" b="1" dirty="0">
                <a:latin typeface="Comic Sans MS" pitchFamily="66" charset="0"/>
                <a:cs typeface="Times New Roman" pitchFamily="18" charset="0"/>
              </a:rPr>
              <a:t>аналізувати результати спостережень</a:t>
            </a:r>
            <a:endParaRPr lang="ru-RU" sz="3400" dirty="0">
              <a:latin typeface="Comic Sans MS" pitchFamily="66"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446" y="1500174"/>
            <a:ext cx="8352520" cy="500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Grp="1" noChangeAspect="1" noChangeArrowheads="1"/>
          </p:cNvPicPr>
          <p:nvPr>
            <p:ph idx="1"/>
          </p:nvPr>
        </p:nvPicPr>
        <p:blipFill>
          <a:blip r:embed="rId2"/>
          <a:srcRect/>
          <a:stretch>
            <a:fillRect/>
          </a:stretch>
        </p:blipFill>
        <p:spPr bwMode="auto">
          <a:xfrm>
            <a:off x="0" y="0"/>
            <a:ext cx="8358214" cy="68580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5362" name="Picture 2"/>
          <p:cNvPicPr>
            <a:picLocks noGrp="1" noChangeAspect="1" noChangeArrowheads="1"/>
          </p:cNvPicPr>
          <p:nvPr>
            <p:ph idx="1"/>
          </p:nvPr>
        </p:nvPicPr>
        <p:blipFill>
          <a:blip r:embed="rId2"/>
          <a:srcRect/>
          <a:stretch>
            <a:fillRect/>
          </a:stretch>
        </p:blipFill>
        <p:spPr bwMode="auto">
          <a:xfrm>
            <a:off x="0" y="0"/>
            <a:ext cx="8715404" cy="65302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6857999"/>
          </a:xfrm>
        </p:spPr>
        <p:style>
          <a:lnRef idx="0">
            <a:schemeClr val="accent5"/>
          </a:lnRef>
          <a:fillRef idx="3">
            <a:schemeClr val="accent5"/>
          </a:fillRef>
          <a:effectRef idx="3">
            <a:schemeClr val="accent5"/>
          </a:effectRef>
          <a:fontRef idx="minor">
            <a:schemeClr val="lt1"/>
          </a:fontRef>
        </p:style>
        <p:txBody>
          <a:bodyPr>
            <a:noAutofit/>
          </a:bodyPr>
          <a:lstStyle/>
          <a:p>
            <a:pPr algn="l"/>
            <a:r>
              <a:rPr lang="uk-UA" sz="4800" b="1" dirty="0">
                <a:solidFill>
                  <a:schemeClr val="tx1"/>
                </a:solidFill>
                <a:latin typeface="Comic Sans MS" pitchFamily="66" charset="0"/>
              </a:rPr>
              <a:t>умови успішності навчання</a:t>
            </a:r>
            <a:r>
              <a:rPr lang="uk-UA" sz="4800" dirty="0">
                <a:solidFill>
                  <a:schemeClr val="tx1"/>
                </a:solidFill>
                <a:latin typeface="Comic Sans MS" pitchFamily="66" charset="0"/>
              </a:rPr>
              <a:t>:</a:t>
            </a:r>
            <a:br>
              <a:rPr lang="uk-UA" sz="4800" dirty="0">
                <a:solidFill>
                  <a:schemeClr val="tx1"/>
                </a:solidFill>
                <a:latin typeface="Comic Sans MS" pitchFamily="66" charset="0"/>
              </a:rPr>
            </a:br>
            <a:r>
              <a:rPr lang="uk-UA" dirty="0">
                <a:solidFill>
                  <a:schemeClr val="tx1"/>
                </a:solidFill>
                <a:latin typeface="Comic Sans MS" pitchFamily="66" charset="0"/>
              </a:rPr>
              <a:t>— </a:t>
            </a:r>
            <a:r>
              <a:rPr lang="uk-UA" dirty="0" err="1">
                <a:solidFill>
                  <a:schemeClr val="tx1"/>
                </a:solidFill>
                <a:latin typeface="Comic Sans MS" pitchFamily="66" charset="0"/>
              </a:rPr>
              <a:t>проблематизація</a:t>
            </a:r>
            <a:r>
              <a:rPr lang="uk-UA" dirty="0">
                <a:solidFill>
                  <a:schemeClr val="tx1"/>
                </a:solidFill>
                <a:latin typeface="Comic Sans MS" pitchFamily="66" charset="0"/>
              </a:rPr>
              <a:t> навчального матеріалу: </a:t>
            </a:r>
            <a:r>
              <a:rPr lang="uk-UA" i="1" dirty="0">
                <a:solidFill>
                  <a:schemeClr val="bg2"/>
                </a:solidFill>
                <a:latin typeface="Comic Sans MS" pitchFamily="66" charset="0"/>
              </a:rPr>
              <a:t>(</a:t>
            </a:r>
            <a:r>
              <a:rPr lang="uk-UA" i="1" dirty="0" err="1">
                <a:solidFill>
                  <a:schemeClr val="bg2"/>
                </a:solidFill>
                <a:latin typeface="Comic Sans MS" pitchFamily="66" charset="0"/>
              </a:rPr>
              <a:t>знання—діти</a:t>
            </a:r>
            <a:r>
              <a:rPr lang="uk-UA" i="1" dirty="0">
                <a:solidFill>
                  <a:schemeClr val="bg2"/>
                </a:solidFill>
                <a:latin typeface="Comic Sans MS" pitchFamily="66" charset="0"/>
              </a:rPr>
              <a:t> здивовані та зацікавлені</a:t>
            </a:r>
            <a:r>
              <a:rPr lang="uk-UA" dirty="0">
                <a:solidFill>
                  <a:schemeClr val="bg2"/>
                </a:solidFill>
                <a:latin typeface="Comic Sans MS" pitchFamily="66" charset="0"/>
              </a:rPr>
              <a:t>); </a:t>
            </a:r>
            <a:br>
              <a:rPr lang="uk-UA" dirty="0">
                <a:solidFill>
                  <a:schemeClr val="tx1"/>
                </a:solidFill>
                <a:latin typeface="Comic Sans MS" pitchFamily="66" charset="0"/>
              </a:rPr>
            </a:br>
            <a:r>
              <a:rPr lang="uk-UA" dirty="0">
                <a:solidFill>
                  <a:schemeClr val="tx1"/>
                </a:solidFill>
                <a:latin typeface="Comic Sans MS" pitchFamily="66" charset="0"/>
              </a:rPr>
              <a:t>— активність дитини </a:t>
            </a:r>
            <a:r>
              <a:rPr lang="uk-UA" dirty="0">
                <a:solidFill>
                  <a:schemeClr val="bg2"/>
                </a:solidFill>
                <a:latin typeface="Comic Sans MS" pitchFamily="66" charset="0"/>
              </a:rPr>
              <a:t>(</a:t>
            </a:r>
            <a:r>
              <a:rPr lang="uk-UA" i="1" dirty="0">
                <a:solidFill>
                  <a:schemeClr val="bg2"/>
                </a:solidFill>
                <a:latin typeface="Comic Sans MS" pitchFamily="66" charset="0"/>
              </a:rPr>
              <a:t>знання </a:t>
            </a:r>
            <a:r>
              <a:rPr lang="uk-UA" i="1" dirty="0" err="1">
                <a:solidFill>
                  <a:schemeClr val="bg2"/>
                </a:solidFill>
                <a:latin typeface="Comic Sans MS" pitchFamily="66" charset="0"/>
              </a:rPr>
              <a:t>повинні </a:t>
            </a:r>
            <a:r>
              <a:rPr lang="uk-UA" i="1" dirty="0">
                <a:solidFill>
                  <a:schemeClr val="bg2"/>
                </a:solidFill>
                <a:latin typeface="Comic Sans MS" pitchFamily="66" charset="0"/>
              </a:rPr>
              <a:t> засвоюватися із задоволенням</a:t>
            </a:r>
            <a:r>
              <a:rPr lang="uk-UA" dirty="0">
                <a:solidFill>
                  <a:schemeClr val="bg2"/>
                </a:solidFill>
                <a:latin typeface="Comic Sans MS" pitchFamily="66" charset="0"/>
              </a:rPr>
              <a:t>); </a:t>
            </a:r>
            <a:br>
              <a:rPr lang="uk-UA" dirty="0">
                <a:solidFill>
                  <a:schemeClr val="tx1"/>
                </a:solidFill>
                <a:latin typeface="Comic Sans MS" pitchFamily="66" charset="0"/>
              </a:rPr>
            </a:br>
            <a:r>
              <a:rPr lang="uk-UA" dirty="0">
                <a:solidFill>
                  <a:schemeClr val="tx1"/>
                </a:solidFill>
                <a:latin typeface="Comic Sans MS" pitchFamily="66" charset="0"/>
              </a:rPr>
              <a:t>— зв’язок навчання з життям дитини, </a:t>
            </a:r>
            <a:endParaRPr lang="ru-RU" b="1" dirty="0">
              <a:solidFill>
                <a:schemeClr val="tx1"/>
              </a:solidFill>
              <a:latin typeface="Comic Sans MS" pitchFamily="66"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6857999"/>
          </a:xfrm>
        </p:spPr>
        <p:style>
          <a:lnRef idx="0">
            <a:schemeClr val="accent5"/>
          </a:lnRef>
          <a:fillRef idx="3">
            <a:schemeClr val="accent5"/>
          </a:fillRef>
          <a:effectRef idx="3">
            <a:schemeClr val="accent5"/>
          </a:effectRef>
          <a:fontRef idx="minor">
            <a:schemeClr val="lt1"/>
          </a:fontRef>
        </p:style>
        <p:txBody>
          <a:bodyPr>
            <a:noAutofit/>
          </a:bodyPr>
          <a:lstStyle/>
          <a:p>
            <a:pPr algn="l"/>
            <a:r>
              <a:rPr lang="uk-UA" dirty="0">
                <a:solidFill>
                  <a:schemeClr val="tx1"/>
                </a:solidFill>
                <a:latin typeface="Comic Sans MS" pitchFamily="66" charset="0"/>
              </a:rPr>
              <a:t>По-перше, </a:t>
            </a:r>
            <a:br>
              <a:rPr lang="uk-UA" dirty="0">
                <a:solidFill>
                  <a:schemeClr val="tx1"/>
                </a:solidFill>
                <a:latin typeface="Comic Sans MS" pitchFamily="66" charset="0"/>
              </a:rPr>
            </a:br>
            <a:r>
              <a:rPr lang="uk-UA" sz="4000" i="1" dirty="0">
                <a:solidFill>
                  <a:schemeClr val="bg2"/>
                </a:solidFill>
                <a:latin typeface="Comic Sans MS" pitchFamily="66" charset="0"/>
              </a:rPr>
              <a:t>організовується засвоєння такого змісту навчального предмета, який має пізнавальне й практичне значення для учня, оскільки самостійна творча діяльність вимагає більше часу для своєї реалізації у порівнянні з іншими видами.</a:t>
            </a:r>
            <a:br>
              <a:rPr lang="ru-RU" dirty="0">
                <a:solidFill>
                  <a:schemeClr val="bg2"/>
                </a:solidFill>
                <a:latin typeface="Comic Sans MS" pitchFamily="66" charset="0"/>
              </a:rPr>
            </a:br>
            <a:endParaRPr lang="ru-RU" b="1" dirty="0">
              <a:solidFill>
                <a:schemeClr val="bg2"/>
              </a:solidFill>
              <a:latin typeface="Comic Sans MS" pitchFamily="66"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6857999"/>
          </a:xfrm>
        </p:spPr>
        <p:style>
          <a:lnRef idx="0">
            <a:schemeClr val="accent5"/>
          </a:lnRef>
          <a:fillRef idx="3">
            <a:schemeClr val="accent5"/>
          </a:fillRef>
          <a:effectRef idx="3">
            <a:schemeClr val="accent5"/>
          </a:effectRef>
          <a:fontRef idx="minor">
            <a:schemeClr val="lt1"/>
          </a:fontRef>
        </p:style>
        <p:txBody>
          <a:bodyPr>
            <a:noAutofit/>
          </a:bodyPr>
          <a:lstStyle/>
          <a:p>
            <a:pPr algn="l"/>
            <a:r>
              <a:rPr lang="ru-RU" sz="5400" b="1" dirty="0" err="1">
                <a:solidFill>
                  <a:schemeClr val="tx1"/>
                </a:solidFill>
                <a:latin typeface="Comic Sans MS" pitchFamily="66" charset="0"/>
              </a:rPr>
              <a:t>По-друге</a:t>
            </a:r>
            <a:r>
              <a:rPr lang="ru-RU" sz="5400" b="1" dirty="0">
                <a:solidFill>
                  <a:schemeClr val="tx1"/>
                </a:solidFill>
                <a:latin typeface="Comic Sans MS" pitchFamily="66" charset="0"/>
              </a:rPr>
              <a:t>,</a:t>
            </a:r>
            <a:r>
              <a:rPr lang="ru-RU" sz="5400" b="1" dirty="0">
                <a:solidFill>
                  <a:schemeClr val="bg2"/>
                </a:solidFill>
                <a:latin typeface="Comic Sans MS" pitchFamily="66" charset="0"/>
              </a:rPr>
              <a:t> </a:t>
            </a:r>
            <a:br>
              <a:rPr lang="ru-RU" sz="5400" b="1" dirty="0">
                <a:solidFill>
                  <a:schemeClr val="bg2"/>
                </a:solidFill>
                <a:latin typeface="Comic Sans MS" pitchFamily="66" charset="0"/>
              </a:rPr>
            </a:br>
            <a:r>
              <a:rPr lang="ru-RU" sz="5400" b="1" i="1" dirty="0" err="1">
                <a:solidFill>
                  <a:schemeClr val="bg2"/>
                </a:solidFill>
                <a:latin typeface="Comic Sans MS" pitchFamily="66" charset="0"/>
              </a:rPr>
              <a:t>доведення</a:t>
            </a:r>
            <a:r>
              <a:rPr lang="ru-RU" sz="5400" b="1" i="1" dirty="0">
                <a:solidFill>
                  <a:schemeClr val="bg2"/>
                </a:solidFill>
                <a:latin typeface="Comic Sans MS" pitchFamily="66" charset="0"/>
              </a:rPr>
              <a:t> </a:t>
            </a:r>
            <a:r>
              <a:rPr lang="ru-RU" sz="5400" b="1" i="1" dirty="0" err="1">
                <a:solidFill>
                  <a:schemeClr val="bg2"/>
                </a:solidFill>
                <a:latin typeface="Comic Sans MS" pitchFamily="66" charset="0"/>
              </a:rPr>
              <a:t>потребує</a:t>
            </a:r>
            <a:r>
              <a:rPr lang="ru-RU" sz="5400" b="1" i="1" dirty="0">
                <a:solidFill>
                  <a:schemeClr val="bg2"/>
                </a:solidFill>
                <a:latin typeface="Comic Sans MS" pitchFamily="66" charset="0"/>
              </a:rPr>
              <a:t> таких </a:t>
            </a:r>
            <a:r>
              <a:rPr lang="ru-RU" sz="5400" b="1" i="1" dirty="0" err="1">
                <a:solidFill>
                  <a:schemeClr val="bg2"/>
                </a:solidFill>
                <a:latin typeface="Comic Sans MS" pitchFamily="66" charset="0"/>
              </a:rPr>
              <a:t>методів</a:t>
            </a:r>
            <a:r>
              <a:rPr lang="ru-RU" sz="5400" b="1" i="1" dirty="0">
                <a:solidFill>
                  <a:schemeClr val="bg2"/>
                </a:solidFill>
                <a:latin typeface="Comic Sans MS" pitchFamily="66" charset="0"/>
              </a:rPr>
              <a:t> </a:t>
            </a:r>
            <a:r>
              <a:rPr lang="ru-RU" sz="5400" b="1" i="1" dirty="0" err="1">
                <a:solidFill>
                  <a:schemeClr val="bg2"/>
                </a:solidFill>
                <a:latin typeface="Comic Sans MS" pitchFamily="66" charset="0"/>
              </a:rPr>
              <a:t>пізнання</a:t>
            </a:r>
            <a:r>
              <a:rPr lang="ru-RU" sz="5400" b="1" i="1" dirty="0">
                <a:solidFill>
                  <a:schemeClr val="bg2"/>
                </a:solidFill>
                <a:latin typeface="Comic Sans MS" pitchFamily="66" charset="0"/>
              </a:rPr>
              <a:t>, </a:t>
            </a:r>
            <a:r>
              <a:rPr lang="ru-RU" sz="5400" b="1" i="1" dirty="0" err="1">
                <a:solidFill>
                  <a:schemeClr val="bg2"/>
                </a:solidFill>
                <a:latin typeface="Comic Sans MS" pitchFamily="66" charset="0"/>
              </a:rPr>
              <a:t>які</a:t>
            </a:r>
            <a:r>
              <a:rPr lang="ru-RU" sz="5400" b="1" i="1" dirty="0">
                <a:solidFill>
                  <a:schemeClr val="bg2"/>
                </a:solidFill>
                <a:latin typeface="Comic Sans MS" pitchFamily="66" charset="0"/>
              </a:rPr>
              <a:t> </a:t>
            </a:r>
            <a:r>
              <a:rPr lang="ru-RU" sz="5400" b="1" i="1" dirty="0" err="1">
                <a:solidFill>
                  <a:schemeClr val="bg2"/>
                </a:solidFill>
                <a:latin typeface="Comic Sans MS" pitchFamily="66" charset="0"/>
              </a:rPr>
              <a:t>доступні</a:t>
            </a:r>
            <a:r>
              <a:rPr lang="ru-RU" sz="5400" b="1" i="1" dirty="0">
                <a:solidFill>
                  <a:schemeClr val="bg2"/>
                </a:solidFill>
                <a:latin typeface="Comic Sans MS" pitchFamily="66" charset="0"/>
              </a:rPr>
              <a:t> </a:t>
            </a:r>
            <a:r>
              <a:rPr lang="ru-RU" sz="5400" b="1" i="1" dirty="0" err="1">
                <a:solidFill>
                  <a:schemeClr val="bg2"/>
                </a:solidFill>
                <a:latin typeface="Comic Sans MS" pitchFamily="66" charset="0"/>
              </a:rPr>
              <a:t>учням</a:t>
            </a:r>
            <a:r>
              <a:rPr lang="ru-RU" sz="5400" b="1" i="1" dirty="0">
                <a:solidFill>
                  <a:schemeClr val="bg2"/>
                </a:solidFill>
                <a:latin typeface="Comic Sans MS" pitchFamily="66" charset="0"/>
              </a:rPr>
              <a:t> </a:t>
            </a:r>
            <a:r>
              <a:rPr lang="ru-RU" sz="5400" b="1" i="1" dirty="0" err="1">
                <a:solidFill>
                  <a:schemeClr val="bg2"/>
                </a:solidFill>
                <a:latin typeface="Comic Sans MS" pitchFamily="66" charset="0"/>
              </a:rPr>
              <a:t>початкових</a:t>
            </a:r>
            <a:r>
              <a:rPr lang="ru-RU" sz="5400" b="1" i="1" dirty="0">
                <a:solidFill>
                  <a:schemeClr val="bg2"/>
                </a:solidFill>
                <a:latin typeface="Comic Sans MS" pitchFamily="66" charset="0"/>
              </a:rPr>
              <a:t> </a:t>
            </a:r>
            <a:r>
              <a:rPr lang="ru-RU" sz="5400" b="1" i="1" dirty="0" err="1">
                <a:solidFill>
                  <a:schemeClr val="bg2"/>
                </a:solidFill>
                <a:latin typeface="Comic Sans MS" pitchFamily="66" charset="0"/>
              </a:rPr>
              <a:t>класів</a:t>
            </a:r>
            <a:r>
              <a:rPr lang="ru-RU" sz="5400" b="1" i="1" dirty="0">
                <a:solidFill>
                  <a:schemeClr val="bg2"/>
                </a:solidFill>
                <a:latin typeface="Comic Sans MS" pitchFamily="66" charset="0"/>
              </a:rPr>
              <a:t>.</a:t>
            </a:r>
            <a:br>
              <a:rPr lang="ru-RU" sz="5400" b="1" dirty="0">
                <a:solidFill>
                  <a:schemeClr val="bg2"/>
                </a:solidFill>
              </a:rPr>
            </a:br>
            <a:br>
              <a:rPr lang="ru-RU" dirty="0">
                <a:solidFill>
                  <a:schemeClr val="bg2"/>
                </a:solidFill>
                <a:latin typeface="Comic Sans MS" pitchFamily="66" charset="0"/>
              </a:rPr>
            </a:br>
            <a:endParaRPr lang="ru-RU" b="1" dirty="0">
              <a:solidFill>
                <a:schemeClr val="bg2"/>
              </a:solidFill>
              <a:latin typeface="Comic Sans MS" pitchFamily="66"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6857999"/>
          </a:xfrm>
        </p:spPr>
        <p:style>
          <a:lnRef idx="0">
            <a:schemeClr val="accent5"/>
          </a:lnRef>
          <a:fillRef idx="3">
            <a:schemeClr val="accent5"/>
          </a:fillRef>
          <a:effectRef idx="3">
            <a:schemeClr val="accent5"/>
          </a:effectRef>
          <a:fontRef idx="minor">
            <a:schemeClr val="lt1"/>
          </a:fontRef>
        </p:style>
        <p:txBody>
          <a:bodyPr>
            <a:noAutofit/>
          </a:bodyPr>
          <a:lstStyle/>
          <a:p>
            <a:pPr algn="l"/>
            <a:r>
              <a:rPr lang="ru-RU" sz="5400" b="1" dirty="0" err="1">
                <a:solidFill>
                  <a:schemeClr val="tx1"/>
                </a:solidFill>
                <a:latin typeface="Comic Sans MS" pitchFamily="66" charset="0"/>
              </a:rPr>
              <a:t>Моделювання</a:t>
            </a:r>
            <a:r>
              <a:rPr lang="ru-RU" sz="5400" b="1" dirty="0">
                <a:solidFill>
                  <a:schemeClr val="tx1"/>
                </a:solidFill>
                <a:latin typeface="Comic Sans MS" pitchFamily="66" charset="0"/>
              </a:rPr>
              <a:t>:</a:t>
            </a:r>
            <a:br>
              <a:rPr lang="ru-RU" sz="5400" b="1" dirty="0">
                <a:solidFill>
                  <a:schemeClr val="bg2"/>
                </a:solidFill>
                <a:latin typeface="Comic Sans MS" pitchFamily="66" charset="0"/>
              </a:rPr>
            </a:br>
            <a:br>
              <a:rPr lang="ru-RU" sz="5400" b="1" dirty="0">
                <a:solidFill>
                  <a:schemeClr val="bg2"/>
                </a:solidFill>
              </a:rPr>
            </a:br>
            <a:br>
              <a:rPr lang="ru-RU" dirty="0">
                <a:solidFill>
                  <a:schemeClr val="bg2"/>
                </a:solidFill>
                <a:latin typeface="Comic Sans MS" pitchFamily="66" charset="0"/>
              </a:rPr>
            </a:br>
            <a:endParaRPr lang="ru-RU" b="1" dirty="0">
              <a:solidFill>
                <a:schemeClr val="bg2"/>
              </a:solidFill>
              <a:latin typeface="Comic Sans MS" pitchFamily="66" charset="0"/>
            </a:endParaRPr>
          </a:p>
        </p:txBody>
      </p:sp>
      <p:pic>
        <p:nvPicPr>
          <p:cNvPr id="11266" name="Picture 2"/>
          <p:cNvPicPr>
            <a:picLocks noChangeAspect="1" noChangeArrowheads="1"/>
          </p:cNvPicPr>
          <p:nvPr/>
        </p:nvPicPr>
        <p:blipFill>
          <a:blip r:embed="rId2"/>
          <a:srcRect/>
          <a:stretch>
            <a:fillRect/>
          </a:stretch>
        </p:blipFill>
        <p:spPr bwMode="auto">
          <a:xfrm>
            <a:off x="0" y="2857496"/>
            <a:ext cx="3143240" cy="4000504"/>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5572132" y="1428736"/>
            <a:ext cx="3571868" cy="5429264"/>
          </a:xfrm>
          <a:prstGeom prst="rect">
            <a:avLst/>
          </a:prstGeom>
          <a:noFill/>
          <a:ln w="9525">
            <a:noFill/>
            <a:miter lim="800000"/>
            <a:headEnd/>
            <a:tailEnd/>
          </a:ln>
          <a:effec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797568"/>
          </a:xfrm>
        </p:spPr>
        <p:txBody>
          <a:bodyPr>
            <a:normAutofit/>
          </a:bodyPr>
          <a:lstStyle/>
          <a:p>
            <a:r>
              <a:rPr lang="uk-UA" sz="6600" b="1" dirty="0">
                <a:latin typeface="Comic Sans MS" pitchFamily="66" charset="0"/>
              </a:rPr>
              <a:t>Як навчати?</a:t>
            </a:r>
            <a:br>
              <a:rPr lang="uk-UA" sz="6600" b="1" dirty="0">
                <a:latin typeface="Comic Sans MS" pitchFamily="66" charset="0"/>
              </a:rPr>
            </a:br>
            <a:r>
              <a:rPr lang="uk-UA" sz="6600" b="1" dirty="0">
                <a:latin typeface="Comic Sans MS" pitchFamily="66" charset="0"/>
              </a:rPr>
              <a:t>Чому навчати?</a:t>
            </a:r>
            <a:br>
              <a:rPr lang="uk-UA" sz="6600" b="1" dirty="0">
                <a:latin typeface="Comic Sans MS" pitchFamily="66" charset="0"/>
              </a:rPr>
            </a:br>
            <a:r>
              <a:rPr lang="uk-UA" sz="6600" b="1" dirty="0">
                <a:latin typeface="Comic Sans MS" pitchFamily="66" charset="0"/>
              </a:rPr>
              <a:t>Навіщо навчати?</a:t>
            </a:r>
            <a:endParaRPr lang="ru-RU" sz="6600" b="1" dirty="0">
              <a:latin typeface="Comic Sans MS" pitchFamily="66"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2290" name="Picture 2"/>
          <p:cNvPicPr>
            <a:picLocks noChangeAspect="1" noChangeArrowheads="1"/>
          </p:cNvPicPr>
          <p:nvPr/>
        </p:nvPicPr>
        <p:blipFill>
          <a:blip r:embed="rId2"/>
          <a:srcRect/>
          <a:stretch>
            <a:fillRect/>
          </a:stretch>
        </p:blipFill>
        <p:spPr bwMode="auto">
          <a:xfrm>
            <a:off x="0" y="0"/>
            <a:ext cx="9144000" cy="6858001"/>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43472" y="0"/>
            <a:ext cx="4000528" cy="642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0" y="1"/>
            <a:ext cx="50405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6857999"/>
          </a:xfrm>
        </p:spPr>
        <p:style>
          <a:lnRef idx="0">
            <a:schemeClr val="accent5"/>
          </a:lnRef>
          <a:fillRef idx="3">
            <a:schemeClr val="accent5"/>
          </a:fillRef>
          <a:effectRef idx="3">
            <a:schemeClr val="accent5"/>
          </a:effectRef>
          <a:fontRef idx="minor">
            <a:schemeClr val="lt1"/>
          </a:fontRef>
        </p:style>
        <p:txBody>
          <a:bodyPr>
            <a:noAutofit/>
          </a:bodyPr>
          <a:lstStyle/>
          <a:p>
            <a:pPr algn="l"/>
            <a:r>
              <a:rPr lang="uk-UA" sz="4000" b="1" dirty="0">
                <a:solidFill>
                  <a:schemeClr val="tx1"/>
                </a:solidFill>
                <a:latin typeface="Comic Sans MS" pitchFamily="66" charset="0"/>
              </a:rPr>
              <a:t>По-третє, </a:t>
            </a:r>
            <a:br>
              <a:rPr lang="uk-UA" sz="4000" b="1" dirty="0">
                <a:solidFill>
                  <a:schemeClr val="tx1"/>
                </a:solidFill>
                <a:latin typeface="Comic Sans MS" pitchFamily="66" charset="0"/>
              </a:rPr>
            </a:br>
            <a:r>
              <a:rPr lang="uk-UA" sz="4000" b="1" i="1" dirty="0">
                <a:solidFill>
                  <a:schemeClr val="bg1"/>
                </a:solidFill>
                <a:latin typeface="Comic Sans MS" pitchFamily="66" charset="0"/>
              </a:rPr>
              <a:t>у роботі</a:t>
            </a:r>
            <a:r>
              <a:rPr lang="uk-UA" sz="2400" b="1" i="1" dirty="0">
                <a:solidFill>
                  <a:schemeClr val="bg1"/>
                </a:solidFill>
                <a:latin typeface="Comic Sans MS" pitchFamily="66" charset="0"/>
              </a:rPr>
              <a:t>, </a:t>
            </a:r>
            <a:r>
              <a:rPr lang="uk-UA" sz="3600" b="1" i="1" dirty="0">
                <a:solidFill>
                  <a:schemeClr val="bg2"/>
                </a:solidFill>
                <a:latin typeface="Comic Sans MS" pitchFamily="66" charset="0"/>
              </a:rPr>
              <a:t>особливо на початкових етапах залучення дітей до </a:t>
            </a:r>
            <a:br>
              <a:rPr lang="uk-UA" sz="3600" b="1" i="1" dirty="0">
                <a:solidFill>
                  <a:schemeClr val="bg2"/>
                </a:solidFill>
                <a:latin typeface="Comic Sans MS" pitchFamily="66" charset="0"/>
              </a:rPr>
            </a:br>
            <a:r>
              <a:rPr lang="uk-UA" sz="3600" b="1" i="1" dirty="0">
                <a:solidFill>
                  <a:schemeClr val="bg2"/>
                </a:solidFill>
                <a:latin typeface="Comic Sans MS" pitchFamily="66" charset="0"/>
              </a:rPr>
              <a:t>самостійного розв’язання цілісної проблеми, доцільно використовувати завдання, </a:t>
            </a:r>
            <a:br>
              <a:rPr lang="uk-UA" sz="3600" b="1" i="1" dirty="0">
                <a:solidFill>
                  <a:schemeClr val="bg2"/>
                </a:solidFill>
                <a:latin typeface="Comic Sans MS" pitchFamily="66" charset="0"/>
              </a:rPr>
            </a:br>
            <a:r>
              <a:rPr lang="uk-UA" sz="3600" b="1" i="1" dirty="0">
                <a:solidFill>
                  <a:schemeClr val="bg2"/>
                </a:solidFill>
                <a:latin typeface="Comic Sans MS" pitchFamily="66" charset="0"/>
              </a:rPr>
              <a:t>в яких доведення здійснюється  у матеріальній  або  матеріалізованій формі.</a:t>
            </a:r>
            <a:br>
              <a:rPr lang="ru-RU" i="1" dirty="0">
                <a:solidFill>
                  <a:schemeClr val="bg2"/>
                </a:solidFill>
                <a:latin typeface="Comic Sans MS" pitchFamily="66" charset="0"/>
              </a:rPr>
            </a:br>
            <a:br>
              <a:rPr lang="ru-RU" sz="4800" dirty="0">
                <a:solidFill>
                  <a:schemeClr val="tx1"/>
                </a:solidFill>
                <a:latin typeface="Comic Sans MS" pitchFamily="66" charset="0"/>
              </a:rPr>
            </a:br>
            <a:endParaRPr lang="ru-RU" b="1" dirty="0">
              <a:solidFill>
                <a:schemeClr val="tx1"/>
              </a:solidFill>
              <a:latin typeface="Comic Sans MS" pitchFamily="66"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descr="C:\Users\Lenovo\Desktop\СЕРПНЕВІ КОНФЕРЕНЦ\IMG_20200821_171534.jpg"/>
          <p:cNvPicPr>
            <a:picLocks noGrp="1" noChangeAspect="1" noChangeArrowheads="1"/>
          </p:cNvPicPr>
          <p:nvPr>
            <p:ph idx="1"/>
          </p:nvPr>
        </p:nvPicPr>
        <p:blipFill>
          <a:blip r:embed="rId2"/>
          <a:srcRect t="18309"/>
          <a:stretch>
            <a:fillRect/>
          </a:stretch>
        </p:blipFill>
        <p:spPr bwMode="auto">
          <a:xfrm>
            <a:off x="1" y="0"/>
            <a:ext cx="9144000"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42852"/>
            <a:ext cx="6043626" cy="1928826"/>
          </a:xfrm>
        </p:spPr>
        <p:txBody>
          <a:bodyPr>
            <a:noAutofit/>
          </a:bodyPr>
          <a:lstStyle/>
          <a:p>
            <a:r>
              <a:rPr lang="uk-UA" sz="2400" b="1" dirty="0">
                <a:latin typeface="Comic Sans MS" pitchFamily="66" charset="0"/>
              </a:rPr>
              <a:t> «Нова українська школа»</a:t>
            </a:r>
            <a:r>
              <a:rPr lang="en-US" sz="2400" b="1" dirty="0">
                <a:latin typeface="Comic Sans MS" pitchFamily="66" charset="0"/>
              </a:rPr>
              <a:t> </a:t>
            </a:r>
            <a:br>
              <a:rPr lang="en-US" sz="2400" b="1" dirty="0">
                <a:latin typeface="Comic Sans MS" pitchFamily="66" charset="0"/>
              </a:rPr>
            </a:br>
            <a:r>
              <a:rPr lang="uk-UA" sz="2400" b="1" dirty="0">
                <a:latin typeface="Comic Sans MS" pitchFamily="66" charset="0"/>
              </a:rPr>
              <a:t>має сприяти розвитку освітніх підходів і методів навчання, що спрямовані на</a:t>
            </a:r>
            <a:br>
              <a:rPr lang="uk-UA" sz="2400" b="1" dirty="0">
                <a:latin typeface="Comic Sans MS" pitchFamily="66" charset="0"/>
              </a:rPr>
            </a:br>
            <a:endParaRPr lang="ru-RU" sz="2400" dirty="0">
              <a:latin typeface="Comic Sans MS" pitchFamily="66" charset="0"/>
            </a:endParaRPr>
          </a:p>
        </p:txBody>
      </p:sp>
      <p:pic>
        <p:nvPicPr>
          <p:cNvPr id="2050" name="Picture 2"/>
          <p:cNvPicPr>
            <a:picLocks noChangeAspect="1" noChangeArrowheads="1"/>
          </p:cNvPicPr>
          <p:nvPr/>
        </p:nvPicPr>
        <p:blipFill>
          <a:blip r:embed="rId3"/>
          <a:srcRect l="28516" t="18750" r="60156" b="21527"/>
          <a:stretch>
            <a:fillRect/>
          </a:stretch>
        </p:blipFill>
        <p:spPr bwMode="auto">
          <a:xfrm>
            <a:off x="7072298" y="0"/>
            <a:ext cx="2071702" cy="6858000"/>
          </a:xfrm>
          <a:prstGeom prst="rect">
            <a:avLst/>
          </a:prstGeom>
          <a:noFill/>
          <a:ln w="9525">
            <a:noFill/>
            <a:miter lim="800000"/>
            <a:headEnd/>
            <a:tailEnd/>
          </a:ln>
          <a:effectLst/>
        </p:spPr>
      </p:pic>
      <p:sp>
        <p:nvSpPr>
          <p:cNvPr id="6" name="Содержимое 5"/>
          <p:cNvSpPr>
            <a:spLocks noGrp="1"/>
          </p:cNvSpPr>
          <p:nvPr>
            <p:ph idx="1"/>
          </p:nvPr>
        </p:nvSpPr>
        <p:spPr>
          <a:xfrm>
            <a:off x="0" y="1500174"/>
            <a:ext cx="7072330" cy="5357826"/>
          </a:xfrm>
        </p:spPr>
        <p:txBody>
          <a:bodyPr>
            <a:normAutofit fontScale="70000" lnSpcReduction="20000"/>
          </a:bodyPr>
          <a:lstStyle/>
          <a:p>
            <a:pPr>
              <a:buClr>
                <a:schemeClr val="accent3"/>
              </a:buClr>
              <a:buFont typeface="Wingdings" panose="05000000000000000000" pitchFamily="2" charset="2"/>
              <a:buChar char="ü"/>
              <a:defRPr/>
            </a:pPr>
            <a:endParaRPr lang="uk-UA" dirty="0"/>
          </a:p>
          <a:p>
            <a:r>
              <a:rPr lang="ru-RU" sz="2800" dirty="0" err="1">
                <a:solidFill>
                  <a:schemeClr val="tx2"/>
                </a:solidFill>
                <a:latin typeface="Comic Sans MS" pitchFamily="66" charset="0"/>
              </a:rPr>
              <a:t>вільне</a:t>
            </a:r>
            <a:r>
              <a:rPr lang="ru-RU" sz="2800" dirty="0">
                <a:solidFill>
                  <a:schemeClr val="tx2"/>
                </a:solidFill>
                <a:latin typeface="Comic Sans MS" pitchFamily="66" charset="0"/>
              </a:rPr>
              <a:t> </a:t>
            </a:r>
            <a:r>
              <a:rPr lang="ru-RU" sz="2800" dirty="0" err="1">
                <a:solidFill>
                  <a:schemeClr val="tx2"/>
                </a:solidFill>
                <a:latin typeface="Comic Sans MS" pitchFamily="66" charset="0"/>
              </a:rPr>
              <a:t>володіння</a:t>
            </a:r>
            <a:r>
              <a:rPr lang="ru-RU" sz="2800" dirty="0">
                <a:solidFill>
                  <a:schemeClr val="tx2"/>
                </a:solidFill>
                <a:latin typeface="Comic Sans MS" pitchFamily="66" charset="0"/>
              </a:rPr>
              <a:t> державною </a:t>
            </a:r>
            <a:r>
              <a:rPr lang="ru-RU" sz="2800" dirty="0" err="1">
                <a:solidFill>
                  <a:schemeClr val="tx2"/>
                </a:solidFill>
                <a:latin typeface="Comic Sans MS" pitchFamily="66" charset="0"/>
              </a:rPr>
              <a:t>мовою</a:t>
            </a:r>
            <a:r>
              <a:rPr lang="ru-RU" sz="2800" dirty="0">
                <a:solidFill>
                  <a:schemeClr val="tx2"/>
                </a:solidFill>
                <a:latin typeface="Comic Sans MS" pitchFamily="66" charset="0"/>
              </a:rPr>
              <a:t>;</a:t>
            </a:r>
          </a:p>
          <a:p>
            <a:r>
              <a:rPr lang="ru-RU" sz="2800" dirty="0" err="1">
                <a:solidFill>
                  <a:schemeClr val="tx2"/>
                </a:solidFill>
                <a:latin typeface="Comic Sans MS" pitchFamily="66" charset="0"/>
              </a:rPr>
              <a:t>здатність</a:t>
            </a:r>
            <a:r>
              <a:rPr lang="ru-RU" sz="2800" dirty="0">
                <a:solidFill>
                  <a:schemeClr val="tx2"/>
                </a:solidFill>
                <a:latin typeface="Comic Sans MS" pitchFamily="66" charset="0"/>
              </a:rPr>
              <a:t> </a:t>
            </a:r>
            <a:r>
              <a:rPr lang="ru-RU" sz="2800" dirty="0" err="1">
                <a:solidFill>
                  <a:schemeClr val="tx2"/>
                </a:solidFill>
                <a:latin typeface="Comic Sans MS" pitchFamily="66" charset="0"/>
              </a:rPr>
              <a:t>спілкуватися</a:t>
            </a:r>
            <a:r>
              <a:rPr lang="ru-RU" sz="2800" dirty="0">
                <a:solidFill>
                  <a:schemeClr val="tx2"/>
                </a:solidFill>
                <a:latin typeface="Comic Sans MS" pitchFamily="66" charset="0"/>
              </a:rPr>
              <a:t> </a:t>
            </a:r>
            <a:r>
              <a:rPr lang="ru-RU" sz="2800" dirty="0" err="1">
                <a:solidFill>
                  <a:schemeClr val="tx2"/>
                </a:solidFill>
                <a:latin typeface="Comic Sans MS" pitchFamily="66" charset="0"/>
              </a:rPr>
              <a:t>рідною</a:t>
            </a:r>
            <a:r>
              <a:rPr lang="ru-RU" sz="2800" dirty="0">
                <a:solidFill>
                  <a:schemeClr val="tx2"/>
                </a:solidFill>
                <a:latin typeface="Comic Sans MS" pitchFamily="66" charset="0"/>
              </a:rPr>
              <a:t> (у </a:t>
            </a:r>
            <a:r>
              <a:rPr lang="ru-RU" sz="2800" dirty="0" err="1">
                <a:solidFill>
                  <a:schemeClr val="tx2"/>
                </a:solidFill>
                <a:latin typeface="Comic Sans MS" pitchFamily="66" charset="0"/>
              </a:rPr>
              <a:t>разі</a:t>
            </a:r>
            <a:r>
              <a:rPr lang="ru-RU" sz="2800" dirty="0">
                <a:solidFill>
                  <a:schemeClr val="tx2"/>
                </a:solidFill>
                <a:latin typeface="Comic Sans MS" pitchFamily="66" charset="0"/>
              </a:rPr>
              <a:t> </a:t>
            </a:r>
            <a:r>
              <a:rPr lang="ru-RU" sz="2800" dirty="0" err="1">
                <a:solidFill>
                  <a:schemeClr val="tx2"/>
                </a:solidFill>
                <a:latin typeface="Comic Sans MS" pitchFamily="66" charset="0"/>
              </a:rPr>
              <a:t>відмінності</a:t>
            </a:r>
            <a:r>
              <a:rPr lang="ru-RU" sz="2800" dirty="0">
                <a:solidFill>
                  <a:schemeClr val="tx2"/>
                </a:solidFill>
                <a:latin typeface="Comic Sans MS" pitchFamily="66" charset="0"/>
              </a:rPr>
              <a:t> </a:t>
            </a:r>
            <a:r>
              <a:rPr lang="ru-RU" sz="2800" dirty="0" err="1">
                <a:solidFill>
                  <a:schemeClr val="tx2"/>
                </a:solidFill>
                <a:latin typeface="Comic Sans MS" pitchFamily="66" charset="0"/>
              </a:rPr>
              <a:t>від</a:t>
            </a:r>
            <a:r>
              <a:rPr lang="ru-RU" sz="2800" dirty="0">
                <a:solidFill>
                  <a:schemeClr val="tx2"/>
                </a:solidFill>
                <a:latin typeface="Comic Sans MS" pitchFamily="66" charset="0"/>
              </a:rPr>
              <a:t> </a:t>
            </a:r>
            <a:r>
              <a:rPr lang="ru-RU" sz="2800" dirty="0" err="1">
                <a:solidFill>
                  <a:schemeClr val="tx2"/>
                </a:solidFill>
                <a:latin typeface="Comic Sans MS" pitchFamily="66" charset="0"/>
              </a:rPr>
              <a:t>державної</a:t>
            </a:r>
            <a:r>
              <a:rPr lang="ru-RU" sz="2800" dirty="0">
                <a:solidFill>
                  <a:schemeClr val="tx2"/>
                </a:solidFill>
                <a:latin typeface="Comic Sans MS" pitchFamily="66" charset="0"/>
              </a:rPr>
              <a:t>) та </a:t>
            </a:r>
            <a:r>
              <a:rPr lang="ru-RU" sz="2800" dirty="0" err="1">
                <a:solidFill>
                  <a:schemeClr val="tx2"/>
                </a:solidFill>
                <a:latin typeface="Comic Sans MS" pitchFamily="66" charset="0"/>
              </a:rPr>
              <a:t>іноземними</a:t>
            </a:r>
            <a:r>
              <a:rPr lang="ru-RU" sz="2800" dirty="0">
                <a:solidFill>
                  <a:schemeClr val="tx2"/>
                </a:solidFill>
                <a:latin typeface="Comic Sans MS" pitchFamily="66" charset="0"/>
              </a:rPr>
              <a:t> </a:t>
            </a:r>
            <a:r>
              <a:rPr lang="ru-RU" sz="2800" dirty="0" err="1">
                <a:solidFill>
                  <a:schemeClr val="tx2"/>
                </a:solidFill>
                <a:latin typeface="Comic Sans MS" pitchFamily="66" charset="0"/>
              </a:rPr>
              <a:t>мовами</a:t>
            </a:r>
            <a:r>
              <a:rPr lang="ru-RU" sz="2800" dirty="0">
                <a:solidFill>
                  <a:schemeClr val="tx2"/>
                </a:solidFill>
                <a:latin typeface="Comic Sans MS" pitchFamily="66" charset="0"/>
              </a:rPr>
              <a:t>;</a:t>
            </a:r>
          </a:p>
          <a:p>
            <a:r>
              <a:rPr lang="ru-RU" sz="2800" dirty="0" err="1">
                <a:solidFill>
                  <a:schemeClr val="tx2"/>
                </a:solidFill>
                <a:latin typeface="Comic Sans MS" pitchFamily="66" charset="0"/>
              </a:rPr>
              <a:t>математична</a:t>
            </a:r>
            <a:r>
              <a:rPr lang="ru-RU" sz="2800" dirty="0">
                <a:solidFill>
                  <a:schemeClr val="tx2"/>
                </a:solidFill>
                <a:latin typeface="Comic Sans MS" pitchFamily="66" charset="0"/>
              </a:rPr>
              <a:t> </a:t>
            </a:r>
            <a:r>
              <a:rPr lang="ru-RU" sz="2800" dirty="0" err="1">
                <a:solidFill>
                  <a:schemeClr val="tx2"/>
                </a:solidFill>
                <a:latin typeface="Comic Sans MS" pitchFamily="66" charset="0"/>
              </a:rPr>
              <a:t>компетентність</a:t>
            </a:r>
            <a:r>
              <a:rPr lang="ru-RU" sz="2800" dirty="0">
                <a:solidFill>
                  <a:schemeClr val="tx2"/>
                </a:solidFill>
                <a:latin typeface="Comic Sans MS" pitchFamily="66" charset="0"/>
              </a:rPr>
              <a:t>;</a:t>
            </a:r>
          </a:p>
          <a:p>
            <a:r>
              <a:rPr lang="ru-RU" sz="2800" dirty="0" err="1">
                <a:solidFill>
                  <a:schemeClr val="tx2"/>
                </a:solidFill>
                <a:latin typeface="Comic Sans MS" pitchFamily="66" charset="0"/>
              </a:rPr>
              <a:t>компетентності</a:t>
            </a:r>
            <a:r>
              <a:rPr lang="ru-RU" sz="2800" dirty="0">
                <a:solidFill>
                  <a:schemeClr val="tx2"/>
                </a:solidFill>
                <a:latin typeface="Comic Sans MS" pitchFamily="66" charset="0"/>
              </a:rPr>
              <a:t> у </a:t>
            </a:r>
            <a:r>
              <a:rPr lang="ru-RU" sz="2800" dirty="0" err="1">
                <a:solidFill>
                  <a:schemeClr val="tx2"/>
                </a:solidFill>
                <a:latin typeface="Comic Sans MS" pitchFamily="66" charset="0"/>
              </a:rPr>
              <a:t>галузі</a:t>
            </a:r>
            <a:r>
              <a:rPr lang="ru-RU" sz="2800" dirty="0">
                <a:solidFill>
                  <a:schemeClr val="tx2"/>
                </a:solidFill>
                <a:latin typeface="Comic Sans MS" pitchFamily="66" charset="0"/>
              </a:rPr>
              <a:t> </a:t>
            </a:r>
            <a:r>
              <a:rPr lang="ru-RU" sz="2800" dirty="0" err="1">
                <a:solidFill>
                  <a:schemeClr val="tx2"/>
                </a:solidFill>
                <a:latin typeface="Comic Sans MS" pitchFamily="66" charset="0"/>
              </a:rPr>
              <a:t>природничих</a:t>
            </a:r>
            <a:r>
              <a:rPr lang="ru-RU" sz="2800" dirty="0">
                <a:solidFill>
                  <a:schemeClr val="tx2"/>
                </a:solidFill>
                <a:latin typeface="Comic Sans MS" pitchFamily="66" charset="0"/>
              </a:rPr>
              <a:t> наук, </a:t>
            </a:r>
            <a:r>
              <a:rPr lang="ru-RU" sz="2800" dirty="0" err="1">
                <a:solidFill>
                  <a:schemeClr val="tx2"/>
                </a:solidFill>
                <a:latin typeface="Comic Sans MS" pitchFamily="66" charset="0"/>
              </a:rPr>
              <a:t>техніки</a:t>
            </a:r>
            <a:r>
              <a:rPr lang="ru-RU" sz="2800" dirty="0">
                <a:solidFill>
                  <a:schemeClr val="tx2"/>
                </a:solidFill>
                <a:latin typeface="Comic Sans MS" pitchFamily="66" charset="0"/>
              </a:rPr>
              <a:t> </a:t>
            </a:r>
            <a:r>
              <a:rPr lang="ru-RU" sz="2800" dirty="0" err="1">
                <a:solidFill>
                  <a:schemeClr val="tx2"/>
                </a:solidFill>
                <a:latin typeface="Comic Sans MS" pitchFamily="66" charset="0"/>
              </a:rPr>
              <a:t>і</a:t>
            </a:r>
            <a:r>
              <a:rPr lang="ru-RU" sz="2800" dirty="0">
                <a:solidFill>
                  <a:schemeClr val="tx2"/>
                </a:solidFill>
                <a:latin typeface="Comic Sans MS" pitchFamily="66" charset="0"/>
              </a:rPr>
              <a:t> </a:t>
            </a:r>
            <a:r>
              <a:rPr lang="ru-RU" sz="2800" dirty="0" err="1">
                <a:solidFill>
                  <a:schemeClr val="tx2"/>
                </a:solidFill>
                <a:latin typeface="Comic Sans MS" pitchFamily="66" charset="0"/>
              </a:rPr>
              <a:t>технологій</a:t>
            </a:r>
            <a:r>
              <a:rPr lang="ru-RU" sz="2800" dirty="0">
                <a:solidFill>
                  <a:schemeClr val="tx2"/>
                </a:solidFill>
                <a:latin typeface="Comic Sans MS" pitchFamily="66" charset="0"/>
              </a:rPr>
              <a:t>;</a:t>
            </a:r>
          </a:p>
          <a:p>
            <a:r>
              <a:rPr lang="ru-RU" sz="2800" dirty="0" err="1">
                <a:solidFill>
                  <a:schemeClr val="tx2"/>
                </a:solidFill>
                <a:latin typeface="Comic Sans MS" pitchFamily="66" charset="0"/>
              </a:rPr>
              <a:t>інноваційність</a:t>
            </a:r>
            <a:r>
              <a:rPr lang="ru-RU" sz="2800" dirty="0">
                <a:solidFill>
                  <a:schemeClr val="tx2"/>
                </a:solidFill>
                <a:latin typeface="Comic Sans MS" pitchFamily="66" charset="0"/>
              </a:rPr>
              <a:t>;</a:t>
            </a:r>
          </a:p>
          <a:p>
            <a:r>
              <a:rPr lang="ru-RU" sz="2800" dirty="0" err="1">
                <a:solidFill>
                  <a:schemeClr val="tx2"/>
                </a:solidFill>
                <a:latin typeface="Comic Sans MS" pitchFamily="66" charset="0"/>
              </a:rPr>
              <a:t>екологічна</a:t>
            </a:r>
            <a:r>
              <a:rPr lang="ru-RU" sz="2800" dirty="0">
                <a:solidFill>
                  <a:schemeClr val="tx2"/>
                </a:solidFill>
                <a:latin typeface="Comic Sans MS" pitchFamily="66" charset="0"/>
              </a:rPr>
              <a:t> </a:t>
            </a:r>
            <a:r>
              <a:rPr lang="ru-RU" sz="2800" dirty="0" err="1">
                <a:solidFill>
                  <a:schemeClr val="tx2"/>
                </a:solidFill>
                <a:latin typeface="Comic Sans MS" pitchFamily="66" charset="0"/>
              </a:rPr>
              <a:t>компетентність</a:t>
            </a:r>
            <a:r>
              <a:rPr lang="ru-RU" sz="2800" dirty="0">
                <a:solidFill>
                  <a:schemeClr val="tx2"/>
                </a:solidFill>
                <a:latin typeface="Comic Sans MS" pitchFamily="66" charset="0"/>
              </a:rPr>
              <a:t>;</a:t>
            </a:r>
          </a:p>
          <a:p>
            <a:r>
              <a:rPr lang="ru-RU" sz="2800" dirty="0" err="1">
                <a:solidFill>
                  <a:schemeClr val="tx2"/>
                </a:solidFill>
                <a:latin typeface="Comic Sans MS" pitchFamily="66" charset="0"/>
              </a:rPr>
              <a:t>інформаційно-комунікаційна</a:t>
            </a:r>
            <a:r>
              <a:rPr lang="ru-RU" sz="2800" dirty="0">
                <a:solidFill>
                  <a:schemeClr val="tx2"/>
                </a:solidFill>
                <a:latin typeface="Comic Sans MS" pitchFamily="66" charset="0"/>
              </a:rPr>
              <a:t> </a:t>
            </a:r>
            <a:r>
              <a:rPr lang="ru-RU" sz="2800" dirty="0" err="1">
                <a:solidFill>
                  <a:schemeClr val="tx2"/>
                </a:solidFill>
                <a:latin typeface="Comic Sans MS" pitchFamily="66" charset="0"/>
              </a:rPr>
              <a:t>компетентність</a:t>
            </a:r>
            <a:r>
              <a:rPr lang="ru-RU" sz="2800" dirty="0">
                <a:solidFill>
                  <a:schemeClr val="tx2"/>
                </a:solidFill>
                <a:latin typeface="Comic Sans MS" pitchFamily="66" charset="0"/>
              </a:rPr>
              <a:t>;</a:t>
            </a:r>
          </a:p>
          <a:p>
            <a:r>
              <a:rPr lang="ru-RU" sz="2800" dirty="0" err="1">
                <a:solidFill>
                  <a:schemeClr val="tx2"/>
                </a:solidFill>
                <a:latin typeface="Comic Sans MS" pitchFamily="66" charset="0"/>
              </a:rPr>
              <a:t>навчання</a:t>
            </a:r>
            <a:r>
              <a:rPr lang="ru-RU" sz="2800" dirty="0">
                <a:solidFill>
                  <a:schemeClr val="tx2"/>
                </a:solidFill>
                <a:latin typeface="Comic Sans MS" pitchFamily="66" charset="0"/>
              </a:rPr>
              <a:t> </a:t>
            </a:r>
            <a:r>
              <a:rPr lang="ru-RU" sz="2800" dirty="0" err="1">
                <a:solidFill>
                  <a:schemeClr val="tx2"/>
                </a:solidFill>
                <a:latin typeface="Comic Sans MS" pitchFamily="66" charset="0"/>
              </a:rPr>
              <a:t>впродовж</a:t>
            </a:r>
            <a:r>
              <a:rPr lang="ru-RU" sz="2800" dirty="0">
                <a:solidFill>
                  <a:schemeClr val="tx2"/>
                </a:solidFill>
                <a:latin typeface="Comic Sans MS" pitchFamily="66" charset="0"/>
              </a:rPr>
              <a:t> </a:t>
            </a:r>
            <a:r>
              <a:rPr lang="ru-RU" sz="2800" dirty="0" err="1">
                <a:solidFill>
                  <a:schemeClr val="tx2"/>
                </a:solidFill>
                <a:latin typeface="Comic Sans MS" pitchFamily="66" charset="0"/>
              </a:rPr>
              <a:t>життя</a:t>
            </a:r>
            <a:r>
              <a:rPr lang="ru-RU" sz="2800" dirty="0">
                <a:solidFill>
                  <a:schemeClr val="tx2"/>
                </a:solidFill>
                <a:latin typeface="Comic Sans MS" pitchFamily="66" charset="0"/>
              </a:rPr>
              <a:t>;</a:t>
            </a:r>
          </a:p>
          <a:p>
            <a:r>
              <a:rPr lang="ru-RU" sz="2800" dirty="0" err="1">
                <a:solidFill>
                  <a:schemeClr val="tx2"/>
                </a:solidFill>
                <a:latin typeface="Comic Sans MS" pitchFamily="66" charset="0"/>
              </a:rPr>
              <a:t>громадянські</a:t>
            </a:r>
            <a:r>
              <a:rPr lang="ru-RU" sz="2800" dirty="0">
                <a:solidFill>
                  <a:schemeClr val="tx2"/>
                </a:solidFill>
                <a:latin typeface="Comic Sans MS" pitchFamily="66" charset="0"/>
              </a:rPr>
              <a:t> та </a:t>
            </a:r>
            <a:r>
              <a:rPr lang="ru-RU" sz="2800" dirty="0" err="1">
                <a:solidFill>
                  <a:schemeClr val="tx2"/>
                </a:solidFill>
                <a:latin typeface="Comic Sans MS" pitchFamily="66" charset="0"/>
              </a:rPr>
              <a:t>соціальні</a:t>
            </a:r>
            <a:r>
              <a:rPr lang="ru-RU" sz="2800" dirty="0">
                <a:solidFill>
                  <a:schemeClr val="tx2"/>
                </a:solidFill>
                <a:latin typeface="Comic Sans MS" pitchFamily="66" charset="0"/>
              </a:rPr>
              <a:t> </a:t>
            </a:r>
            <a:r>
              <a:rPr lang="ru-RU" sz="2800" dirty="0" err="1">
                <a:solidFill>
                  <a:schemeClr val="tx2"/>
                </a:solidFill>
                <a:latin typeface="Comic Sans MS" pitchFamily="66" charset="0"/>
              </a:rPr>
              <a:t>компетентності</a:t>
            </a:r>
            <a:r>
              <a:rPr lang="ru-RU" sz="2800" dirty="0">
                <a:solidFill>
                  <a:schemeClr val="tx2"/>
                </a:solidFill>
                <a:latin typeface="Comic Sans MS" pitchFamily="66" charset="0"/>
              </a:rPr>
              <a:t>, </a:t>
            </a:r>
            <a:r>
              <a:rPr lang="ru-RU" sz="2800" dirty="0" err="1">
                <a:solidFill>
                  <a:schemeClr val="tx2"/>
                </a:solidFill>
                <a:latin typeface="Comic Sans MS" pitchFamily="66" charset="0"/>
              </a:rPr>
              <a:t>пов’язані</a:t>
            </a:r>
            <a:r>
              <a:rPr lang="ru-RU" sz="2800" dirty="0">
                <a:solidFill>
                  <a:schemeClr val="tx2"/>
                </a:solidFill>
                <a:latin typeface="Comic Sans MS" pitchFamily="66" charset="0"/>
              </a:rPr>
              <a:t> </a:t>
            </a:r>
            <a:r>
              <a:rPr lang="ru-RU" sz="2800" dirty="0" err="1">
                <a:solidFill>
                  <a:schemeClr val="tx2"/>
                </a:solidFill>
                <a:latin typeface="Comic Sans MS" pitchFamily="66" charset="0"/>
              </a:rPr>
              <a:t>з</a:t>
            </a:r>
            <a:r>
              <a:rPr lang="ru-RU" sz="2800" dirty="0">
                <a:solidFill>
                  <a:schemeClr val="tx2"/>
                </a:solidFill>
                <a:latin typeface="Comic Sans MS" pitchFamily="66" charset="0"/>
              </a:rPr>
              <a:t> </a:t>
            </a:r>
            <a:r>
              <a:rPr lang="ru-RU" sz="2800" dirty="0" err="1">
                <a:solidFill>
                  <a:schemeClr val="tx2"/>
                </a:solidFill>
                <a:latin typeface="Comic Sans MS" pitchFamily="66" charset="0"/>
              </a:rPr>
              <a:t>ідеями</a:t>
            </a:r>
            <a:r>
              <a:rPr lang="ru-RU" sz="2800" dirty="0">
                <a:solidFill>
                  <a:schemeClr val="tx2"/>
                </a:solidFill>
                <a:latin typeface="Comic Sans MS" pitchFamily="66" charset="0"/>
              </a:rPr>
              <a:t> </a:t>
            </a:r>
            <a:r>
              <a:rPr lang="ru-RU" sz="2800" dirty="0" err="1">
                <a:solidFill>
                  <a:schemeClr val="tx2"/>
                </a:solidFill>
                <a:latin typeface="Comic Sans MS" pitchFamily="66" charset="0"/>
              </a:rPr>
              <a:t>демократії</a:t>
            </a:r>
            <a:r>
              <a:rPr lang="ru-RU" sz="2800" dirty="0">
                <a:solidFill>
                  <a:schemeClr val="tx2"/>
                </a:solidFill>
                <a:latin typeface="Comic Sans MS" pitchFamily="66" charset="0"/>
              </a:rPr>
              <a:t>, </a:t>
            </a:r>
            <a:r>
              <a:rPr lang="ru-RU" sz="2800" dirty="0" err="1">
                <a:solidFill>
                  <a:schemeClr val="tx2"/>
                </a:solidFill>
                <a:latin typeface="Comic Sans MS" pitchFamily="66" charset="0"/>
              </a:rPr>
              <a:t>справедливості</a:t>
            </a:r>
            <a:r>
              <a:rPr lang="ru-RU" sz="2800" dirty="0">
                <a:solidFill>
                  <a:schemeClr val="tx2"/>
                </a:solidFill>
                <a:latin typeface="Comic Sans MS" pitchFamily="66" charset="0"/>
              </a:rPr>
              <a:t>, </a:t>
            </a:r>
            <a:r>
              <a:rPr lang="ru-RU" sz="2800" dirty="0" err="1">
                <a:solidFill>
                  <a:schemeClr val="tx2"/>
                </a:solidFill>
                <a:latin typeface="Comic Sans MS" pitchFamily="66" charset="0"/>
              </a:rPr>
              <a:t>рівності</a:t>
            </a:r>
            <a:r>
              <a:rPr lang="ru-RU" sz="2800" dirty="0">
                <a:solidFill>
                  <a:schemeClr val="tx2"/>
                </a:solidFill>
                <a:latin typeface="Comic Sans MS" pitchFamily="66" charset="0"/>
              </a:rPr>
              <a:t>, прав </a:t>
            </a:r>
            <a:r>
              <a:rPr lang="ru-RU" sz="2800" dirty="0" err="1">
                <a:solidFill>
                  <a:schemeClr val="tx2"/>
                </a:solidFill>
                <a:latin typeface="Comic Sans MS" pitchFamily="66" charset="0"/>
              </a:rPr>
              <a:t>людини</a:t>
            </a:r>
            <a:r>
              <a:rPr lang="ru-RU" sz="2800" dirty="0">
                <a:solidFill>
                  <a:schemeClr val="tx2"/>
                </a:solidFill>
                <a:latin typeface="Comic Sans MS" pitchFamily="66" charset="0"/>
              </a:rPr>
              <a:t>, </a:t>
            </a:r>
            <a:r>
              <a:rPr lang="ru-RU" sz="2800" dirty="0" err="1">
                <a:solidFill>
                  <a:schemeClr val="tx2"/>
                </a:solidFill>
                <a:latin typeface="Comic Sans MS" pitchFamily="66" charset="0"/>
              </a:rPr>
              <a:t>добробуту</a:t>
            </a:r>
            <a:r>
              <a:rPr lang="ru-RU" sz="2800" dirty="0">
                <a:solidFill>
                  <a:schemeClr val="tx2"/>
                </a:solidFill>
                <a:latin typeface="Comic Sans MS" pitchFamily="66" charset="0"/>
              </a:rPr>
              <a:t> та здорового способу </a:t>
            </a:r>
            <a:r>
              <a:rPr lang="ru-RU" sz="2800" dirty="0" err="1">
                <a:solidFill>
                  <a:schemeClr val="tx2"/>
                </a:solidFill>
                <a:latin typeface="Comic Sans MS" pitchFamily="66" charset="0"/>
              </a:rPr>
              <a:t>життя</a:t>
            </a:r>
            <a:r>
              <a:rPr lang="ru-RU" sz="2800" dirty="0">
                <a:solidFill>
                  <a:schemeClr val="tx2"/>
                </a:solidFill>
                <a:latin typeface="Comic Sans MS" pitchFamily="66" charset="0"/>
              </a:rPr>
              <a:t>, </a:t>
            </a:r>
            <a:r>
              <a:rPr lang="ru-RU" sz="2800" dirty="0" err="1">
                <a:solidFill>
                  <a:schemeClr val="tx2"/>
                </a:solidFill>
                <a:latin typeface="Comic Sans MS" pitchFamily="66" charset="0"/>
              </a:rPr>
              <a:t>з</a:t>
            </a:r>
            <a:r>
              <a:rPr lang="ru-RU" sz="2800" dirty="0">
                <a:solidFill>
                  <a:schemeClr val="tx2"/>
                </a:solidFill>
                <a:latin typeface="Comic Sans MS" pitchFamily="66" charset="0"/>
              </a:rPr>
              <a:t> </a:t>
            </a:r>
            <a:r>
              <a:rPr lang="ru-RU" sz="2800" dirty="0" err="1">
                <a:solidFill>
                  <a:schemeClr val="tx2"/>
                </a:solidFill>
                <a:latin typeface="Comic Sans MS" pitchFamily="66" charset="0"/>
              </a:rPr>
              <a:t>усвідомленням</a:t>
            </a:r>
            <a:r>
              <a:rPr lang="ru-RU" sz="2800" dirty="0">
                <a:solidFill>
                  <a:schemeClr val="tx2"/>
                </a:solidFill>
                <a:latin typeface="Comic Sans MS" pitchFamily="66" charset="0"/>
              </a:rPr>
              <a:t> </a:t>
            </a:r>
            <a:r>
              <a:rPr lang="ru-RU" sz="2800" dirty="0" err="1">
                <a:solidFill>
                  <a:schemeClr val="tx2"/>
                </a:solidFill>
                <a:latin typeface="Comic Sans MS" pitchFamily="66" charset="0"/>
              </a:rPr>
              <a:t>рівних</a:t>
            </a:r>
            <a:r>
              <a:rPr lang="ru-RU" sz="2800" dirty="0">
                <a:solidFill>
                  <a:schemeClr val="tx2"/>
                </a:solidFill>
                <a:latin typeface="Comic Sans MS" pitchFamily="66" charset="0"/>
              </a:rPr>
              <a:t> прав </a:t>
            </a:r>
            <a:r>
              <a:rPr lang="ru-RU" sz="2800" dirty="0" err="1">
                <a:solidFill>
                  <a:schemeClr val="tx2"/>
                </a:solidFill>
                <a:latin typeface="Comic Sans MS" pitchFamily="66" charset="0"/>
              </a:rPr>
              <a:t>і</a:t>
            </a:r>
            <a:r>
              <a:rPr lang="ru-RU" sz="2800" dirty="0">
                <a:solidFill>
                  <a:schemeClr val="tx2"/>
                </a:solidFill>
                <a:latin typeface="Comic Sans MS" pitchFamily="66" charset="0"/>
              </a:rPr>
              <a:t> </a:t>
            </a:r>
            <a:r>
              <a:rPr lang="ru-RU" sz="2800" dirty="0" err="1">
                <a:solidFill>
                  <a:schemeClr val="tx2"/>
                </a:solidFill>
                <a:latin typeface="Comic Sans MS" pitchFamily="66" charset="0"/>
              </a:rPr>
              <a:t>можливостей</a:t>
            </a:r>
            <a:r>
              <a:rPr lang="ru-RU" sz="2800" dirty="0">
                <a:solidFill>
                  <a:schemeClr val="tx2"/>
                </a:solidFill>
                <a:latin typeface="Comic Sans MS" pitchFamily="66" charset="0"/>
              </a:rPr>
              <a:t>;</a:t>
            </a:r>
          </a:p>
          <a:p>
            <a:r>
              <a:rPr lang="ru-RU" sz="2800" dirty="0">
                <a:solidFill>
                  <a:schemeClr val="tx2"/>
                </a:solidFill>
                <a:latin typeface="Comic Sans MS" pitchFamily="66" charset="0"/>
              </a:rPr>
              <a:t>культурна </a:t>
            </a:r>
            <a:r>
              <a:rPr lang="ru-RU" sz="2800" dirty="0" err="1">
                <a:solidFill>
                  <a:schemeClr val="tx2"/>
                </a:solidFill>
                <a:latin typeface="Comic Sans MS" pitchFamily="66" charset="0"/>
              </a:rPr>
              <a:t>компетентність</a:t>
            </a:r>
            <a:r>
              <a:rPr lang="ru-RU" sz="2800" dirty="0">
                <a:solidFill>
                  <a:schemeClr val="tx2"/>
                </a:solidFill>
                <a:latin typeface="Comic Sans MS" pitchFamily="66" charset="0"/>
              </a:rPr>
              <a:t>;</a:t>
            </a:r>
          </a:p>
          <a:p>
            <a:pPr fontAlgn="base"/>
            <a:r>
              <a:rPr lang="ru-RU" sz="2800" dirty="0" err="1">
                <a:solidFill>
                  <a:schemeClr val="tx2"/>
                </a:solidFill>
                <a:latin typeface="Comic Sans MS" pitchFamily="66" charset="0"/>
              </a:rPr>
              <a:t>підприємливість</a:t>
            </a:r>
            <a:r>
              <a:rPr lang="ru-RU" sz="2800" dirty="0">
                <a:solidFill>
                  <a:schemeClr val="tx2"/>
                </a:solidFill>
                <a:latin typeface="Comic Sans MS" pitchFamily="66" charset="0"/>
              </a:rPr>
              <a:t> та </a:t>
            </a:r>
            <a:r>
              <a:rPr lang="ru-RU" sz="2800" dirty="0" err="1">
                <a:solidFill>
                  <a:schemeClr val="tx2"/>
                </a:solidFill>
                <a:latin typeface="Comic Sans MS" pitchFamily="66" charset="0"/>
              </a:rPr>
              <a:t>фінансова</a:t>
            </a:r>
            <a:r>
              <a:rPr lang="ru-RU" sz="2800" dirty="0">
                <a:solidFill>
                  <a:schemeClr val="tx2"/>
                </a:solidFill>
                <a:latin typeface="Comic Sans MS" pitchFamily="66" charset="0"/>
              </a:rPr>
              <a:t> </a:t>
            </a:r>
            <a:r>
              <a:rPr lang="ru-RU" sz="2800" dirty="0" err="1">
                <a:solidFill>
                  <a:schemeClr val="tx2"/>
                </a:solidFill>
                <a:latin typeface="Comic Sans MS" pitchFamily="66" charset="0"/>
              </a:rPr>
              <a:t>грамотність</a:t>
            </a:r>
            <a:r>
              <a:rPr lang="ru-RU" sz="2800" dirty="0">
                <a:solidFill>
                  <a:schemeClr val="tx2"/>
                </a:solidFill>
                <a:latin typeface="Comic Sans MS" pitchFamily="66" charset="0"/>
              </a:rPr>
              <a:t>.</a:t>
            </a:r>
          </a:p>
          <a:p>
            <a:endParaRPr lang="ru-RU" sz="3400" dirty="0">
              <a:latin typeface="Comic Sans MS" pitchFamily="66"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42852"/>
            <a:ext cx="6429420" cy="1928826"/>
          </a:xfrm>
        </p:spPr>
        <p:txBody>
          <a:bodyPr>
            <a:noAutofit/>
          </a:bodyPr>
          <a:lstStyle/>
          <a:p>
            <a:r>
              <a:rPr lang="uk-UA" sz="2400" b="1" dirty="0">
                <a:latin typeface="Comic Sans MS" pitchFamily="66" charset="0"/>
              </a:rPr>
              <a:t> «Нова українська школа»</a:t>
            </a:r>
            <a:r>
              <a:rPr lang="en-US" sz="2400" b="1" dirty="0">
                <a:latin typeface="Comic Sans MS" pitchFamily="66" charset="0"/>
              </a:rPr>
              <a:t> </a:t>
            </a:r>
            <a:r>
              <a:rPr lang="uk-UA" sz="2400" b="1" dirty="0">
                <a:latin typeface="Comic Sans MS" pitchFamily="66" charset="0"/>
              </a:rPr>
              <a:t>( “Я досліджую </a:t>
            </a:r>
            <a:r>
              <a:rPr lang="uk-UA" sz="2400" b="1" dirty="0" err="1">
                <a:latin typeface="Comic Sans MS" pitchFamily="66" charset="0"/>
              </a:rPr>
              <a:t>світ”</a:t>
            </a:r>
            <a:r>
              <a:rPr lang="uk-UA" sz="2400" b="1" dirty="0">
                <a:latin typeface="Comic Sans MS" pitchFamily="66" charset="0"/>
              </a:rPr>
              <a:t>)</a:t>
            </a:r>
            <a:br>
              <a:rPr lang="en-US" sz="2400" b="1" dirty="0">
                <a:latin typeface="Comic Sans MS" pitchFamily="66" charset="0"/>
              </a:rPr>
            </a:br>
            <a:r>
              <a:rPr lang="uk-UA" sz="2400" b="1" dirty="0">
                <a:latin typeface="Comic Sans MS" pitchFamily="66" charset="0"/>
              </a:rPr>
              <a:t>має сприяти розвитку освітніх підходів і методів навчання, що спрямовані на формування:</a:t>
            </a:r>
            <a:br>
              <a:rPr lang="uk-UA" sz="2400" b="1" dirty="0">
                <a:latin typeface="Comic Sans MS" pitchFamily="66" charset="0"/>
              </a:rPr>
            </a:br>
            <a:endParaRPr lang="ru-RU" sz="2400" dirty="0">
              <a:latin typeface="Comic Sans MS" pitchFamily="66" charset="0"/>
            </a:endParaRPr>
          </a:p>
        </p:txBody>
      </p:sp>
      <p:pic>
        <p:nvPicPr>
          <p:cNvPr id="2050" name="Picture 2"/>
          <p:cNvPicPr>
            <a:picLocks noChangeAspect="1" noChangeArrowheads="1"/>
          </p:cNvPicPr>
          <p:nvPr/>
        </p:nvPicPr>
        <p:blipFill>
          <a:blip r:embed="rId3"/>
          <a:srcRect l="28516" t="18750" r="60156" b="21527"/>
          <a:stretch>
            <a:fillRect/>
          </a:stretch>
        </p:blipFill>
        <p:spPr bwMode="auto">
          <a:xfrm>
            <a:off x="7072298" y="0"/>
            <a:ext cx="2071702" cy="6858000"/>
          </a:xfrm>
          <a:prstGeom prst="rect">
            <a:avLst/>
          </a:prstGeom>
          <a:noFill/>
          <a:ln w="9525">
            <a:noFill/>
            <a:miter lim="800000"/>
            <a:headEnd/>
            <a:tailEnd/>
          </a:ln>
          <a:effectLst/>
        </p:spPr>
      </p:pic>
      <p:sp>
        <p:nvSpPr>
          <p:cNvPr id="6" name="Содержимое 5"/>
          <p:cNvSpPr>
            <a:spLocks noGrp="1"/>
          </p:cNvSpPr>
          <p:nvPr>
            <p:ph idx="1"/>
          </p:nvPr>
        </p:nvSpPr>
        <p:spPr>
          <a:xfrm>
            <a:off x="428596" y="1643050"/>
            <a:ext cx="5643602" cy="1357322"/>
          </a:xfrm>
        </p:spPr>
        <p:txBody>
          <a:bodyPr>
            <a:normAutofit fontScale="70000" lnSpcReduction="20000"/>
          </a:bodyPr>
          <a:lstStyle/>
          <a:p>
            <a:pPr>
              <a:buClr>
                <a:schemeClr val="accent3"/>
              </a:buClr>
              <a:buFont typeface="Wingdings" panose="05000000000000000000" pitchFamily="2" charset="2"/>
              <a:buChar char="ü"/>
              <a:defRPr/>
            </a:pPr>
            <a:endParaRPr lang="uk-UA" dirty="0"/>
          </a:p>
          <a:p>
            <a:r>
              <a:rPr lang="ru-RU" sz="3400" b="1" dirty="0" err="1">
                <a:solidFill>
                  <a:schemeClr val="tx2"/>
                </a:solidFill>
                <a:latin typeface="Comic Sans MS" pitchFamily="66" charset="0"/>
              </a:rPr>
              <a:t>компетентності</a:t>
            </a:r>
            <a:r>
              <a:rPr lang="ru-RU" sz="3400" b="1" dirty="0">
                <a:solidFill>
                  <a:schemeClr val="tx2"/>
                </a:solidFill>
                <a:latin typeface="Comic Sans MS" pitchFamily="66" charset="0"/>
              </a:rPr>
              <a:t> у </a:t>
            </a:r>
            <a:r>
              <a:rPr lang="ru-RU" sz="3400" b="1" dirty="0" err="1">
                <a:solidFill>
                  <a:schemeClr val="tx2"/>
                </a:solidFill>
                <a:latin typeface="Comic Sans MS" pitchFamily="66" charset="0"/>
              </a:rPr>
              <a:t>галузі</a:t>
            </a:r>
            <a:r>
              <a:rPr lang="ru-RU" sz="3400" b="1" dirty="0">
                <a:solidFill>
                  <a:schemeClr val="tx2"/>
                </a:solidFill>
                <a:latin typeface="Comic Sans MS" pitchFamily="66" charset="0"/>
              </a:rPr>
              <a:t> </a:t>
            </a:r>
            <a:r>
              <a:rPr lang="ru-RU" sz="3400" b="1" dirty="0" err="1">
                <a:solidFill>
                  <a:schemeClr val="tx2"/>
                </a:solidFill>
                <a:latin typeface="Comic Sans MS" pitchFamily="66" charset="0"/>
              </a:rPr>
              <a:t>природничих</a:t>
            </a:r>
            <a:r>
              <a:rPr lang="ru-RU" sz="3400" b="1" dirty="0">
                <a:solidFill>
                  <a:schemeClr val="tx2"/>
                </a:solidFill>
                <a:latin typeface="Comic Sans MS" pitchFamily="66" charset="0"/>
              </a:rPr>
              <a:t> наук, </a:t>
            </a:r>
            <a:r>
              <a:rPr lang="ru-RU" sz="3400" b="1" dirty="0" err="1">
                <a:solidFill>
                  <a:schemeClr val="tx2"/>
                </a:solidFill>
                <a:latin typeface="Comic Sans MS" pitchFamily="66" charset="0"/>
              </a:rPr>
              <a:t>техніки</a:t>
            </a:r>
            <a:r>
              <a:rPr lang="ru-RU" sz="3400" b="1" dirty="0">
                <a:solidFill>
                  <a:schemeClr val="tx2"/>
                </a:solidFill>
                <a:latin typeface="Comic Sans MS" pitchFamily="66" charset="0"/>
              </a:rPr>
              <a:t> </a:t>
            </a:r>
            <a:r>
              <a:rPr lang="ru-RU" sz="3400" b="1" dirty="0" err="1">
                <a:solidFill>
                  <a:schemeClr val="tx2"/>
                </a:solidFill>
                <a:latin typeface="Comic Sans MS" pitchFamily="66" charset="0"/>
              </a:rPr>
              <a:t>і</a:t>
            </a:r>
            <a:r>
              <a:rPr lang="ru-RU" sz="3400" b="1" dirty="0">
                <a:solidFill>
                  <a:schemeClr val="tx2"/>
                </a:solidFill>
                <a:latin typeface="Comic Sans MS" pitchFamily="66" charset="0"/>
              </a:rPr>
              <a:t> </a:t>
            </a:r>
            <a:r>
              <a:rPr lang="ru-RU" sz="3400" b="1" dirty="0" err="1">
                <a:solidFill>
                  <a:schemeClr val="tx2"/>
                </a:solidFill>
                <a:latin typeface="Comic Sans MS" pitchFamily="66" charset="0"/>
              </a:rPr>
              <a:t>технологій</a:t>
            </a:r>
            <a:r>
              <a:rPr lang="ru-RU" sz="2800" dirty="0">
                <a:solidFill>
                  <a:schemeClr val="tx2"/>
                </a:solidFill>
                <a:latin typeface="Comic Sans MS" pitchFamily="66" charset="0"/>
              </a:rPr>
              <a:t>;</a:t>
            </a:r>
          </a:p>
          <a:p>
            <a:endParaRPr lang="ru-RU" sz="3400" dirty="0">
              <a:latin typeface="Comic Sans MS" pitchFamily="66" charset="0"/>
            </a:endParaRPr>
          </a:p>
        </p:txBody>
      </p:sp>
      <p:sp>
        <p:nvSpPr>
          <p:cNvPr id="5" name="Прямоугольник 4"/>
          <p:cNvSpPr/>
          <p:nvPr/>
        </p:nvSpPr>
        <p:spPr>
          <a:xfrm>
            <a:off x="1071538" y="3643314"/>
            <a:ext cx="4572000" cy="369332"/>
          </a:xfrm>
          <a:prstGeom prst="rect">
            <a:avLst/>
          </a:prstGeom>
        </p:spPr>
        <p:txBody>
          <a:bodyPr>
            <a:spAutoFit/>
          </a:bodyPr>
          <a:lstStyle/>
          <a:p>
            <a:endParaRPr lang="ru-RU" dirty="0"/>
          </a:p>
        </p:txBody>
      </p:sp>
      <p:sp>
        <p:nvSpPr>
          <p:cNvPr id="7" name="Прямоугольник 6"/>
          <p:cNvSpPr/>
          <p:nvPr/>
        </p:nvSpPr>
        <p:spPr>
          <a:xfrm>
            <a:off x="1223938" y="3795714"/>
            <a:ext cx="4572000" cy="369332"/>
          </a:xfrm>
          <a:prstGeom prst="rect">
            <a:avLst/>
          </a:prstGeom>
        </p:spPr>
        <p:txBody>
          <a:bodyPr>
            <a:spAutoFit/>
          </a:bodyPr>
          <a:lstStyle/>
          <a:p>
            <a:endParaRPr lang="ru-RU" dirty="0"/>
          </a:p>
        </p:txBody>
      </p:sp>
      <p:sp>
        <p:nvSpPr>
          <p:cNvPr id="8" name="Прямоугольник 7"/>
          <p:cNvSpPr/>
          <p:nvPr/>
        </p:nvSpPr>
        <p:spPr>
          <a:xfrm>
            <a:off x="500034" y="3500438"/>
            <a:ext cx="4572000" cy="369332"/>
          </a:xfrm>
          <a:prstGeom prst="rect">
            <a:avLst/>
          </a:prstGeom>
        </p:spPr>
        <p:txBody>
          <a:bodyPr>
            <a:spAutoFit/>
          </a:bodyPr>
          <a:lstStyle/>
          <a:p>
            <a:endParaRPr lang="ru-RU" dirty="0"/>
          </a:p>
        </p:txBody>
      </p:sp>
      <p:sp>
        <p:nvSpPr>
          <p:cNvPr id="9" name="Прямоугольник 8"/>
          <p:cNvSpPr/>
          <p:nvPr/>
        </p:nvSpPr>
        <p:spPr>
          <a:xfrm>
            <a:off x="500034" y="3857628"/>
            <a:ext cx="5160387" cy="523220"/>
          </a:xfrm>
          <a:prstGeom prst="rect">
            <a:avLst/>
          </a:prstGeom>
        </p:spPr>
        <p:txBody>
          <a:bodyPr wrap="square">
            <a:spAutoFit/>
          </a:bodyPr>
          <a:lstStyle/>
          <a:p>
            <a:r>
              <a:rPr lang="ru-RU" sz="2800" b="1" dirty="0" err="1">
                <a:solidFill>
                  <a:schemeClr val="tx2"/>
                </a:solidFill>
                <a:latin typeface="Comic Sans MS" pitchFamily="66" charset="0"/>
              </a:rPr>
              <a:t>екологічної</a:t>
            </a:r>
            <a:r>
              <a:rPr lang="ru-RU" sz="2800" b="1" dirty="0">
                <a:solidFill>
                  <a:schemeClr val="tx2"/>
                </a:solidFill>
                <a:latin typeface="Comic Sans MS" pitchFamily="66" charset="0"/>
              </a:rPr>
              <a:t> </a:t>
            </a:r>
            <a:r>
              <a:rPr lang="ru-RU" sz="2800" b="1" dirty="0" err="1">
                <a:solidFill>
                  <a:schemeClr val="tx2"/>
                </a:solidFill>
                <a:latin typeface="Comic Sans MS" pitchFamily="66" charset="0"/>
              </a:rPr>
              <a:t>компетентність</a:t>
            </a:r>
            <a:r>
              <a:rPr lang="ru-RU" sz="2800" b="1" dirty="0">
                <a:solidFill>
                  <a:schemeClr val="tx2"/>
                </a:solidFill>
                <a:latin typeface="Comic Sans MS" pitchFamily="66" charset="0"/>
              </a:rPr>
              <a:t>;</a:t>
            </a:r>
          </a:p>
        </p:txBody>
      </p:sp>
      <p:sp>
        <p:nvSpPr>
          <p:cNvPr id="10" name="Прямоугольник 9"/>
          <p:cNvSpPr/>
          <p:nvPr/>
        </p:nvSpPr>
        <p:spPr>
          <a:xfrm>
            <a:off x="642910" y="5643578"/>
            <a:ext cx="3539752" cy="1261884"/>
          </a:xfrm>
          <a:prstGeom prst="rect">
            <a:avLst/>
          </a:prstGeom>
        </p:spPr>
        <p:txBody>
          <a:bodyPr wrap="none">
            <a:spAutoFit/>
          </a:bodyPr>
          <a:lstStyle/>
          <a:p>
            <a:r>
              <a:rPr lang="ru-RU" sz="2800" b="1" dirty="0" err="1">
                <a:solidFill>
                  <a:schemeClr val="tx2"/>
                </a:solidFill>
                <a:latin typeface="Comic Sans MS" pitchFamily="66" charset="0"/>
              </a:rPr>
              <a:t>навчання</a:t>
            </a:r>
            <a:r>
              <a:rPr lang="ru-RU" sz="2400" b="1" dirty="0">
                <a:solidFill>
                  <a:schemeClr val="tx2"/>
                </a:solidFill>
                <a:latin typeface="Comic Sans MS" pitchFamily="66" charset="0"/>
              </a:rPr>
              <a:t> </a:t>
            </a:r>
            <a:r>
              <a:rPr lang="ru-RU" sz="2800" b="1" dirty="0" err="1">
                <a:solidFill>
                  <a:schemeClr val="tx2"/>
                </a:solidFill>
                <a:latin typeface="Comic Sans MS" pitchFamily="66" charset="0"/>
              </a:rPr>
              <a:t>впродовж</a:t>
            </a:r>
            <a:endParaRPr lang="ru-RU" sz="2800" b="1" dirty="0">
              <a:solidFill>
                <a:schemeClr val="tx2"/>
              </a:solidFill>
              <a:latin typeface="Comic Sans MS" pitchFamily="66" charset="0"/>
            </a:endParaRPr>
          </a:p>
          <a:p>
            <a:r>
              <a:rPr lang="ru-RU" sz="2800" b="1" dirty="0">
                <a:solidFill>
                  <a:schemeClr val="tx2"/>
                </a:solidFill>
                <a:latin typeface="Comic Sans MS" pitchFamily="66" charset="0"/>
              </a:rPr>
              <a:t> </a:t>
            </a:r>
            <a:r>
              <a:rPr lang="ru-RU" sz="2800" b="1" dirty="0" err="1">
                <a:solidFill>
                  <a:schemeClr val="tx2"/>
                </a:solidFill>
                <a:latin typeface="Comic Sans MS" pitchFamily="66" charset="0"/>
              </a:rPr>
              <a:t>життя</a:t>
            </a:r>
            <a:r>
              <a:rPr lang="ru-RU" sz="2800" b="1" dirty="0">
                <a:solidFill>
                  <a:schemeClr val="tx2"/>
                </a:solidFill>
                <a:latin typeface="Comic Sans MS" pitchFamily="66" charset="0"/>
              </a:rPr>
              <a:t>;</a:t>
            </a:r>
          </a:p>
          <a:p>
            <a:endParaRPr lang="ru-RU" sz="2000" dirty="0">
              <a:solidFill>
                <a:schemeClr val="tx2"/>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mph" presetSubtype="2" fill="hold" nodeType="clickEffect">
                                  <p:stCondLst>
                                    <p:cond delay="0"/>
                                  </p:stCondLst>
                                  <p:childTnLst>
                                    <p:anim to="1.5" calcmode="lin" valueType="num">
                                      <p:cBhvr override="childStyle">
                                        <p:cTn id="6" dur="2000" fill="hold"/>
                                        <p:tgtEl>
                                          <p:spTgt spid="6">
                                            <p:txEl>
                                              <p:pRg st="1" end="1"/>
                                            </p:txEl>
                                          </p:spTgt>
                                        </p:tgtEl>
                                        <p:attrNameLst>
                                          <p:attrName>style.fontSize</p:attrName>
                                        </p:attrNameLst>
                                      </p:cBhvr>
                                    </p:anim>
                                  </p:childTnLst>
                                </p:cTn>
                              </p:par>
                            </p:childTnLst>
                          </p:cTn>
                        </p:par>
                      </p:childTnLst>
                    </p:cTn>
                  </p:par>
                  <p:par>
                    <p:cTn id="7" fill="hold">
                      <p:stCondLst>
                        <p:cond delay="indefinite"/>
                      </p:stCondLst>
                      <p:childTnLst>
                        <p:par>
                          <p:cTn id="8" fill="hold">
                            <p:stCondLst>
                              <p:cond delay="0"/>
                            </p:stCondLst>
                            <p:childTnLst>
                              <p:par>
                                <p:cTn id="9" presetID="4" presetClass="emph" presetSubtype="2" fill="hold" grpId="0" nodeType="clickEffect">
                                  <p:stCondLst>
                                    <p:cond delay="0"/>
                                  </p:stCondLst>
                                  <p:childTnLst>
                                    <p:anim to="1.5" calcmode="lin" valueType="num">
                                      <p:cBhvr override="childStyle">
                                        <p:cTn id="10" dur="2000" fill="hold"/>
                                        <p:tgtEl>
                                          <p:spTgt spid="9"/>
                                        </p:tgtEl>
                                        <p:attrNameLst>
                                          <p:attrName>style.fontSize</p:attrName>
                                        </p:attrNameLst>
                                      </p:cBhvr>
                                    </p:anim>
                                  </p:childTnLst>
                                </p:cTn>
                              </p:par>
                            </p:childTnLst>
                          </p:cTn>
                        </p:par>
                      </p:childTnLst>
                    </p:cTn>
                  </p:par>
                  <p:par>
                    <p:cTn id="11" fill="hold">
                      <p:stCondLst>
                        <p:cond delay="indefinite"/>
                      </p:stCondLst>
                      <p:childTnLst>
                        <p:par>
                          <p:cTn id="12" fill="hold">
                            <p:stCondLst>
                              <p:cond delay="0"/>
                            </p:stCondLst>
                            <p:childTnLst>
                              <p:par>
                                <p:cTn id="13" presetID="4" presetClass="emph" presetSubtype="2" fill="hold" grpId="0" nodeType="clickEffect">
                                  <p:stCondLst>
                                    <p:cond delay="0"/>
                                  </p:stCondLst>
                                  <p:childTnLst>
                                    <p:anim to="1.5" calcmode="lin" valueType="num">
                                      <p:cBhvr override="childStyle">
                                        <p:cTn id="14" dur="2000" fill="hold"/>
                                        <p:tgtEl>
                                          <p:spTgt spid="1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br>
              <a:rPr lang="en-US" sz="2800" b="1" dirty="0"/>
            </a:br>
            <a:br>
              <a:rPr lang="en-US" sz="2800" b="1" dirty="0"/>
            </a:br>
            <a:r>
              <a:rPr lang="ru-RU" sz="3600" b="1" dirty="0" err="1">
                <a:solidFill>
                  <a:schemeClr val="tx2">
                    <a:lumMod val="75000"/>
                  </a:schemeClr>
                </a:solidFill>
                <a:latin typeface="Comic Sans MS" pitchFamily="66" charset="0"/>
              </a:rPr>
              <a:t>Освітня</a:t>
            </a:r>
            <a:r>
              <a:rPr lang="ru-RU" sz="3600" b="1" dirty="0">
                <a:solidFill>
                  <a:schemeClr val="tx2">
                    <a:lumMod val="75000"/>
                  </a:schemeClr>
                </a:solidFill>
                <a:latin typeface="Comic Sans MS" pitchFamily="66" charset="0"/>
              </a:rPr>
              <a:t> </a:t>
            </a:r>
            <a:r>
              <a:rPr lang="ru-RU" sz="3600" b="1" dirty="0" err="1">
                <a:solidFill>
                  <a:schemeClr val="tx2">
                    <a:lumMod val="75000"/>
                  </a:schemeClr>
                </a:solidFill>
                <a:latin typeface="Comic Sans MS" pitchFamily="66" charset="0"/>
              </a:rPr>
              <a:t>галузь</a:t>
            </a:r>
            <a:r>
              <a:rPr lang="ru-RU" sz="3600" b="1" dirty="0">
                <a:solidFill>
                  <a:schemeClr val="tx2">
                    <a:lumMod val="75000"/>
                  </a:schemeClr>
                </a:solidFill>
                <a:latin typeface="Comic Sans MS" pitchFamily="66" charset="0"/>
              </a:rPr>
              <a:t> «</a:t>
            </a:r>
            <a:r>
              <a:rPr lang="ru-RU" sz="3600" b="1" dirty="0" err="1">
                <a:solidFill>
                  <a:schemeClr val="tx2">
                    <a:lumMod val="75000"/>
                  </a:schemeClr>
                </a:solidFill>
                <a:latin typeface="Comic Sans MS" pitchFamily="66" charset="0"/>
              </a:rPr>
              <a:t>Природознавство</a:t>
            </a:r>
            <a:r>
              <a:rPr lang="ru-RU" sz="3600" b="1" dirty="0">
                <a:solidFill>
                  <a:schemeClr val="tx2">
                    <a:lumMod val="75000"/>
                  </a:schemeClr>
                </a:solidFill>
                <a:latin typeface="Comic Sans MS" pitchFamily="66" charset="0"/>
              </a:rPr>
              <a:t>» </a:t>
            </a:r>
            <a:r>
              <a:rPr lang="ru-RU" sz="3600" b="1" dirty="0" err="1">
                <a:solidFill>
                  <a:schemeClr val="tx2">
                    <a:lumMod val="75000"/>
                  </a:schemeClr>
                </a:solidFill>
                <a:latin typeface="Comic Sans MS" pitchFamily="66" charset="0"/>
              </a:rPr>
              <a:t>Програма</a:t>
            </a:r>
            <a:r>
              <a:rPr lang="ru-RU" sz="3600" b="1" dirty="0">
                <a:solidFill>
                  <a:schemeClr val="tx2">
                    <a:lumMod val="75000"/>
                  </a:schemeClr>
                </a:solidFill>
                <a:latin typeface="Comic Sans MS" pitchFamily="66" charset="0"/>
              </a:rPr>
              <a:t> </a:t>
            </a:r>
            <a:r>
              <a:rPr lang="ru-RU" sz="3600" b="1" dirty="0" err="1">
                <a:solidFill>
                  <a:schemeClr val="tx2">
                    <a:lumMod val="75000"/>
                  </a:schemeClr>
                </a:solidFill>
                <a:latin typeface="Comic Sans MS" pitchFamily="66" charset="0"/>
              </a:rPr>
              <a:t>Р.Шияна</a:t>
            </a:r>
            <a:br>
              <a:rPr lang="ru-RU" sz="3600" b="1" dirty="0">
                <a:solidFill>
                  <a:schemeClr val="tx2">
                    <a:lumMod val="75000"/>
                  </a:schemeClr>
                </a:solidFill>
                <a:latin typeface="Comic Sans MS" pitchFamily="66" charset="0"/>
              </a:rPr>
            </a:br>
            <a:r>
              <a:rPr lang="ru-RU" sz="3600" b="1" dirty="0" err="1">
                <a:solidFill>
                  <a:schemeClr val="tx2">
                    <a:lumMod val="75000"/>
                  </a:schemeClr>
                </a:solidFill>
                <a:latin typeface="Comic Sans MS" pitchFamily="66" charset="0"/>
              </a:rPr>
              <a:t>Завдання</a:t>
            </a:r>
            <a:r>
              <a:rPr lang="ru-RU" sz="3600" b="1" dirty="0">
                <a:solidFill>
                  <a:schemeClr val="tx2">
                    <a:lumMod val="75000"/>
                  </a:schemeClr>
                </a:solidFill>
                <a:latin typeface="Comic Sans MS" pitchFamily="66" charset="0"/>
              </a:rPr>
              <a:t>:</a:t>
            </a:r>
            <a:br>
              <a:rPr lang="ru-RU" sz="4800" b="1" dirty="0">
                <a:solidFill>
                  <a:schemeClr val="tx2">
                    <a:lumMod val="75000"/>
                  </a:schemeClr>
                </a:solidFill>
                <a:latin typeface="Comic Sans MS" pitchFamily="66" charset="0"/>
              </a:rPr>
            </a:br>
            <a:endParaRPr lang="ru-RU" dirty="0">
              <a:solidFill>
                <a:schemeClr val="tx2">
                  <a:lumMod val="75000"/>
                </a:schemeClr>
              </a:solidFill>
              <a:latin typeface="Comic Sans MS" pitchFamily="66" charset="0"/>
            </a:endParaRPr>
          </a:p>
        </p:txBody>
      </p:sp>
      <p:sp>
        <p:nvSpPr>
          <p:cNvPr id="15363" name="Содержимое 2"/>
          <p:cNvSpPr>
            <a:spLocks noGrp="1"/>
          </p:cNvSpPr>
          <p:nvPr>
            <p:ph idx="1"/>
          </p:nvPr>
        </p:nvSpPr>
        <p:spPr>
          <a:xfrm>
            <a:off x="381000" y="1524000"/>
            <a:ext cx="8763000" cy="4833958"/>
          </a:xfrm>
        </p:spPr>
        <p:txBody>
          <a:bodyPr>
            <a:normAutofit fontScale="85000" lnSpcReduction="20000"/>
          </a:bodyPr>
          <a:lstStyle/>
          <a:p>
            <a:pPr>
              <a:buFont typeface="Wingdings" pitchFamily="2" charset="2"/>
              <a:buChar char="Ø"/>
            </a:pPr>
            <a:r>
              <a:rPr lang="ru-RU" sz="2000" dirty="0">
                <a:latin typeface="Comic Sans MS" pitchFamily="66" charset="0"/>
              </a:rPr>
              <a:t> </a:t>
            </a:r>
            <a:r>
              <a:rPr lang="ru-RU" sz="2800" b="1" dirty="0" err="1">
                <a:latin typeface="Comic Sans MS" pitchFamily="66" charset="0"/>
              </a:rPr>
              <a:t>виховання</a:t>
            </a:r>
            <a:r>
              <a:rPr lang="ru-RU" sz="2800" b="1" dirty="0">
                <a:latin typeface="Comic Sans MS" pitchFamily="66" charset="0"/>
              </a:rPr>
              <a:t> </a:t>
            </a:r>
            <a:r>
              <a:rPr lang="ru-RU" sz="2800" b="1" dirty="0" err="1">
                <a:latin typeface="Comic Sans MS" pitchFamily="66" charset="0"/>
              </a:rPr>
              <a:t>соціально</a:t>
            </a:r>
            <a:r>
              <a:rPr lang="ru-RU" sz="2800" b="1" dirty="0">
                <a:latin typeface="Comic Sans MS" pitchFamily="66" charset="0"/>
              </a:rPr>
              <a:t> </a:t>
            </a:r>
            <a:r>
              <a:rPr lang="ru-RU" sz="2800" b="1" dirty="0" err="1">
                <a:latin typeface="Comic Sans MS" pitchFamily="66" charset="0"/>
              </a:rPr>
              <a:t>активної</a:t>
            </a:r>
            <a:r>
              <a:rPr lang="ru-RU" sz="2800" b="1" dirty="0">
                <a:latin typeface="Comic Sans MS" pitchFamily="66" charset="0"/>
              </a:rPr>
              <a:t> </a:t>
            </a:r>
            <a:r>
              <a:rPr lang="ru-RU" sz="2800" b="1" dirty="0" err="1">
                <a:latin typeface="Comic Sans MS" pitchFamily="66" charset="0"/>
              </a:rPr>
              <a:t>особистості</a:t>
            </a:r>
            <a:r>
              <a:rPr lang="ru-RU" sz="2800" b="1" dirty="0">
                <a:latin typeface="Comic Sans MS" pitchFamily="66" charset="0"/>
              </a:rPr>
              <a:t>;</a:t>
            </a:r>
          </a:p>
          <a:p>
            <a:pPr>
              <a:buFont typeface="Wingdings" pitchFamily="2" charset="2"/>
              <a:buChar char="Ø"/>
            </a:pPr>
            <a:r>
              <a:rPr lang="ru-RU" sz="2800" b="1" dirty="0" err="1">
                <a:latin typeface="Comic Sans MS" pitchFamily="66" charset="0"/>
              </a:rPr>
              <a:t>формування</a:t>
            </a:r>
            <a:r>
              <a:rPr lang="ru-RU" sz="2800" b="1" dirty="0">
                <a:latin typeface="Comic Sans MS" pitchFamily="66" charset="0"/>
              </a:rPr>
              <a:t> </a:t>
            </a:r>
            <a:r>
              <a:rPr lang="ru-RU" sz="2800" b="1" dirty="0" err="1">
                <a:latin typeface="Comic Sans MS" pitchFamily="66" charset="0"/>
              </a:rPr>
              <a:t>природничо-наукової</a:t>
            </a:r>
            <a:r>
              <a:rPr lang="ru-RU" sz="2800" b="1" dirty="0">
                <a:latin typeface="Comic Sans MS" pitchFamily="66" charset="0"/>
              </a:rPr>
              <a:t> </a:t>
            </a:r>
            <a:r>
              <a:rPr lang="ru-RU" sz="2800" b="1" dirty="0" err="1">
                <a:latin typeface="Comic Sans MS" pitchFamily="66" charset="0"/>
              </a:rPr>
              <a:t>картини</a:t>
            </a:r>
            <a:r>
              <a:rPr lang="ru-RU" sz="2800" b="1" dirty="0">
                <a:latin typeface="Comic Sans MS" pitchFamily="66" charset="0"/>
              </a:rPr>
              <a:t> </a:t>
            </a:r>
            <a:r>
              <a:rPr lang="ru-RU" sz="2800" b="1" dirty="0" err="1">
                <a:latin typeface="Comic Sans MS" pitchFamily="66" charset="0"/>
              </a:rPr>
              <a:t>світу</a:t>
            </a:r>
            <a:r>
              <a:rPr lang="ru-RU" sz="2800" b="1" dirty="0">
                <a:latin typeface="Comic Sans MS" pitchFamily="66" charset="0"/>
              </a:rPr>
              <a:t>;</a:t>
            </a:r>
          </a:p>
          <a:p>
            <a:pPr>
              <a:buFont typeface="Wingdings" pitchFamily="2" charset="2"/>
              <a:buChar char="Ø"/>
            </a:pPr>
            <a:r>
              <a:rPr lang="ru-RU" sz="2800" b="1" dirty="0" err="1">
                <a:latin typeface="Comic Sans MS" pitchFamily="66" charset="0"/>
              </a:rPr>
              <a:t>розвиток</a:t>
            </a:r>
            <a:r>
              <a:rPr lang="ru-RU" sz="2800" b="1" dirty="0">
                <a:latin typeface="Comic Sans MS" pitchFamily="66" charset="0"/>
              </a:rPr>
              <a:t> </a:t>
            </a:r>
            <a:r>
              <a:rPr lang="ru-RU" sz="2800" b="1" dirty="0" err="1">
                <a:latin typeface="Comic Sans MS" pitchFamily="66" charset="0"/>
              </a:rPr>
              <a:t>розумових</a:t>
            </a:r>
            <a:r>
              <a:rPr lang="ru-RU" sz="2800" b="1" dirty="0">
                <a:latin typeface="Comic Sans MS" pitchFamily="66" charset="0"/>
              </a:rPr>
              <a:t> </a:t>
            </a:r>
            <a:r>
              <a:rPr lang="ru-RU" sz="2800" b="1" dirty="0" err="1">
                <a:latin typeface="Comic Sans MS" pitchFamily="66" charset="0"/>
              </a:rPr>
              <a:t>здібностей</a:t>
            </a:r>
            <a:r>
              <a:rPr lang="ru-RU" sz="2800" b="1" dirty="0">
                <a:latin typeface="Comic Sans MS" pitchFamily="66" charset="0"/>
              </a:rPr>
              <a:t>, </a:t>
            </a:r>
            <a:r>
              <a:rPr lang="ru-RU" sz="2800" b="1" dirty="0" err="1">
                <a:latin typeface="Comic Sans MS" pitchFamily="66" charset="0"/>
              </a:rPr>
              <a:t>емоційно-вольової</a:t>
            </a:r>
            <a:r>
              <a:rPr lang="ru-RU" sz="2800" b="1" dirty="0">
                <a:latin typeface="Comic Sans MS" pitchFamily="66" charset="0"/>
              </a:rPr>
              <a:t> </a:t>
            </a:r>
            <a:r>
              <a:rPr lang="ru-RU" sz="2800" b="1" dirty="0" err="1">
                <a:latin typeface="Comic Sans MS" pitchFamily="66" charset="0"/>
              </a:rPr>
              <a:t>сфери,пізнавальної</a:t>
            </a:r>
            <a:r>
              <a:rPr lang="ru-RU" sz="2800" b="1" dirty="0">
                <a:latin typeface="Comic Sans MS" pitchFamily="66" charset="0"/>
              </a:rPr>
              <a:t> </a:t>
            </a:r>
            <a:r>
              <a:rPr lang="ru-RU" sz="2800" b="1" dirty="0" err="1">
                <a:latin typeface="Comic Sans MS" pitchFamily="66" charset="0"/>
              </a:rPr>
              <a:t>активності</a:t>
            </a:r>
            <a:r>
              <a:rPr lang="ru-RU" sz="2800" b="1" dirty="0">
                <a:latin typeface="Comic Sans MS" pitchFamily="66" charset="0"/>
              </a:rPr>
              <a:t> та </a:t>
            </a:r>
            <a:r>
              <a:rPr lang="ru-RU" sz="2800" b="1" dirty="0" err="1">
                <a:latin typeface="Comic Sans MS" pitchFamily="66" charset="0"/>
              </a:rPr>
              <a:t>самостійності</a:t>
            </a:r>
            <a:r>
              <a:rPr lang="ru-RU" sz="2800" b="1" dirty="0">
                <a:latin typeface="Comic Sans MS" pitchFamily="66" charset="0"/>
              </a:rPr>
              <a:t>;</a:t>
            </a:r>
          </a:p>
          <a:p>
            <a:pPr>
              <a:buFont typeface="Wingdings" pitchFamily="2" charset="2"/>
              <a:buChar char="Ø"/>
            </a:pPr>
            <a:r>
              <a:rPr lang="ru-RU" sz="2800" b="1" dirty="0" err="1">
                <a:latin typeface="Comic Sans MS" pitchFamily="66" charset="0"/>
              </a:rPr>
              <a:t>забезпечення</a:t>
            </a:r>
            <a:r>
              <a:rPr lang="ru-RU" sz="2800" b="1" dirty="0">
                <a:latin typeface="Comic Sans MS" pitchFamily="66" charset="0"/>
              </a:rPr>
              <a:t> </a:t>
            </a:r>
            <a:r>
              <a:rPr lang="ru-RU" sz="2800" b="1" dirty="0" err="1">
                <a:latin typeface="Comic Sans MS" pitchFamily="66" charset="0"/>
              </a:rPr>
              <a:t>єдності</a:t>
            </a:r>
            <a:r>
              <a:rPr lang="ru-RU" sz="2800" b="1" dirty="0">
                <a:latin typeface="Comic Sans MS" pitchFamily="66" charset="0"/>
              </a:rPr>
              <a:t> </a:t>
            </a:r>
            <a:r>
              <a:rPr lang="ru-RU" sz="2800" b="1" dirty="0" err="1">
                <a:latin typeface="Comic Sans MS" pitchFamily="66" charset="0"/>
              </a:rPr>
              <a:t>інтелектуального</a:t>
            </a:r>
            <a:r>
              <a:rPr lang="ru-RU" sz="2800" b="1" dirty="0">
                <a:latin typeface="Comic Sans MS" pitchFamily="66" charset="0"/>
              </a:rPr>
              <a:t> та </a:t>
            </a:r>
            <a:r>
              <a:rPr lang="ru-RU" sz="2800" b="1" dirty="0" err="1">
                <a:latin typeface="Comic Sans MS" pitchFamily="66" charset="0"/>
              </a:rPr>
              <a:t>емоційного</a:t>
            </a:r>
            <a:r>
              <a:rPr lang="en-US" sz="2800" b="1" dirty="0">
                <a:latin typeface="Comic Sans MS" pitchFamily="66" charset="0"/>
              </a:rPr>
              <a:t> </a:t>
            </a:r>
            <a:r>
              <a:rPr lang="ru-RU" sz="2800" b="1" dirty="0" err="1">
                <a:latin typeface="Comic Sans MS" pitchFamily="66" charset="0"/>
              </a:rPr>
              <a:t>сприйняття</a:t>
            </a:r>
            <a:r>
              <a:rPr lang="en-US" sz="2800" b="1" dirty="0">
                <a:latin typeface="Comic Sans MS" pitchFamily="66" charset="0"/>
              </a:rPr>
              <a:t> </a:t>
            </a:r>
            <a:r>
              <a:rPr lang="ru-RU" sz="2800" b="1" dirty="0" err="1">
                <a:latin typeface="Comic Sans MS" pitchFamily="66" charset="0"/>
              </a:rPr>
              <a:t>природи</a:t>
            </a:r>
            <a:r>
              <a:rPr lang="ru-RU" sz="2800" b="1" dirty="0">
                <a:latin typeface="Comic Sans MS" pitchFamily="66" charset="0"/>
              </a:rPr>
              <a:t> </a:t>
            </a:r>
            <a:r>
              <a:rPr lang="ru-RU" sz="2800" b="1" dirty="0" err="1">
                <a:latin typeface="Comic Sans MS" pitchFamily="66" charset="0"/>
              </a:rPr>
              <a:t>з</a:t>
            </a:r>
            <a:r>
              <a:rPr lang="ru-RU" sz="2800" b="1" dirty="0">
                <a:latin typeface="Comic Sans MS" pitchFamily="66" charset="0"/>
              </a:rPr>
              <a:t> практичною </a:t>
            </a:r>
            <a:r>
              <a:rPr lang="ru-RU" sz="2800" b="1" dirty="0" err="1">
                <a:latin typeface="Comic Sans MS" pitchFamily="66" charset="0"/>
              </a:rPr>
              <a:t>природоохоронною</a:t>
            </a:r>
            <a:r>
              <a:rPr lang="en-US" sz="2800" b="1" dirty="0">
                <a:latin typeface="Comic Sans MS" pitchFamily="66" charset="0"/>
              </a:rPr>
              <a:t> </a:t>
            </a:r>
            <a:r>
              <a:rPr lang="ru-RU" sz="2800" b="1" dirty="0" err="1">
                <a:latin typeface="Comic Sans MS" pitchFamily="66" charset="0"/>
              </a:rPr>
              <a:t>діяльністю</a:t>
            </a:r>
            <a:r>
              <a:rPr lang="uk-UA" sz="2800" b="1" dirty="0">
                <a:latin typeface="Comic Sans MS" pitchFamily="66" charset="0"/>
              </a:rPr>
              <a:t>;</a:t>
            </a:r>
            <a:endParaRPr lang="ru-RU" sz="2800" b="1" dirty="0">
              <a:latin typeface="Comic Sans MS" pitchFamily="66" charset="0"/>
            </a:endParaRPr>
          </a:p>
          <a:p>
            <a:pPr>
              <a:buFont typeface="Wingdings" pitchFamily="2" charset="2"/>
              <a:buChar char="Ø"/>
            </a:pPr>
            <a:r>
              <a:rPr lang="ru-RU" sz="2800" b="1" dirty="0" err="1">
                <a:latin typeface="Comic Sans MS" pitchFamily="66" charset="0"/>
              </a:rPr>
              <a:t>засвоєння</a:t>
            </a:r>
            <a:r>
              <a:rPr lang="ru-RU" sz="2800" b="1" dirty="0">
                <a:latin typeface="Comic Sans MS" pitchFamily="66" charset="0"/>
              </a:rPr>
              <a:t> </a:t>
            </a:r>
            <a:r>
              <a:rPr lang="ru-RU" sz="2800" b="1" dirty="0" err="1">
                <a:latin typeface="Comic Sans MS" pitchFamily="66" charset="0"/>
              </a:rPr>
              <a:t>традицій</a:t>
            </a:r>
            <a:r>
              <a:rPr lang="ru-RU" sz="2800" b="1" dirty="0">
                <a:latin typeface="Comic Sans MS" pitchFamily="66" charset="0"/>
              </a:rPr>
              <a:t> </a:t>
            </a:r>
            <a:r>
              <a:rPr lang="ru-RU" sz="2800" b="1" dirty="0" err="1">
                <a:latin typeface="Comic Sans MS" pitchFamily="66" charset="0"/>
              </a:rPr>
              <a:t>українського</a:t>
            </a:r>
            <a:r>
              <a:rPr lang="ru-RU" sz="2800" b="1" dirty="0">
                <a:latin typeface="Comic Sans MS" pitchFamily="66" charset="0"/>
              </a:rPr>
              <a:t> народу у </a:t>
            </a:r>
            <a:r>
              <a:rPr lang="ru-RU" sz="2800" b="1" dirty="0" err="1">
                <a:latin typeface="Comic Sans MS" pitchFamily="66" charset="0"/>
              </a:rPr>
              <a:t>відносинах</a:t>
            </a:r>
            <a:r>
              <a:rPr lang="ru-RU" sz="2800" b="1" dirty="0">
                <a:latin typeface="Comic Sans MS" pitchFamily="66" charset="0"/>
              </a:rPr>
              <a:t> </a:t>
            </a:r>
            <a:r>
              <a:rPr lang="ru-RU" sz="2800" b="1" dirty="0" err="1">
                <a:latin typeface="Comic Sans MS" pitchFamily="66" charset="0"/>
              </a:rPr>
              <a:t>людини</a:t>
            </a:r>
            <a:r>
              <a:rPr lang="ru-RU" sz="2800" b="1" dirty="0">
                <a:latin typeface="Comic Sans MS" pitchFamily="66" charset="0"/>
              </a:rPr>
              <a:t> </a:t>
            </a:r>
            <a:r>
              <a:rPr lang="ru-RU" sz="2800" b="1" dirty="0" err="1">
                <a:latin typeface="Comic Sans MS" pitchFamily="66" charset="0"/>
              </a:rPr>
              <a:t>з</a:t>
            </a:r>
            <a:endParaRPr lang="ru-RU" sz="2800" b="1" dirty="0">
              <a:latin typeface="Comic Sans MS" pitchFamily="66" charset="0"/>
            </a:endParaRPr>
          </a:p>
          <a:p>
            <a:pPr>
              <a:buFont typeface="Wingdings" pitchFamily="2" charset="2"/>
              <a:buChar char="Ø"/>
            </a:pPr>
            <a:r>
              <a:rPr lang="ru-RU" sz="2800" b="1" dirty="0">
                <a:latin typeface="Comic Sans MS" pitchFamily="66" charset="0"/>
              </a:rPr>
              <a:t>природою;</a:t>
            </a:r>
          </a:p>
          <a:p>
            <a:pPr>
              <a:buFont typeface="Wingdings" pitchFamily="2" charset="2"/>
              <a:buChar char="Ø"/>
            </a:pPr>
            <a:r>
              <a:rPr lang="ru-RU" sz="2800" b="1" dirty="0">
                <a:latin typeface="Comic Sans MS" pitchFamily="66" charset="0"/>
              </a:rPr>
              <a:t> </a:t>
            </a:r>
            <a:r>
              <a:rPr lang="ru-RU" sz="2800" b="1" dirty="0" err="1">
                <a:latin typeface="Comic Sans MS" pitchFamily="66" charset="0"/>
              </a:rPr>
              <a:t>оволодіння</a:t>
            </a:r>
            <a:r>
              <a:rPr lang="ru-RU" sz="2800" b="1" dirty="0">
                <a:latin typeface="Comic Sans MS" pitchFamily="66" charset="0"/>
              </a:rPr>
              <a:t> </a:t>
            </a:r>
            <a:r>
              <a:rPr lang="ru-RU" sz="2800" b="1" dirty="0" err="1">
                <a:latin typeface="Comic Sans MS" pitchFamily="66" charset="0"/>
              </a:rPr>
              <a:t>доступними</a:t>
            </a:r>
            <a:r>
              <a:rPr lang="ru-RU" sz="2800" b="1" dirty="0">
                <a:latin typeface="Comic Sans MS" pitchFamily="66" charset="0"/>
              </a:rPr>
              <a:t> способами </a:t>
            </a:r>
            <a:r>
              <a:rPr lang="ru-RU" sz="2800" b="1" dirty="0" err="1">
                <a:latin typeface="Comic Sans MS" pitchFamily="66" charset="0"/>
              </a:rPr>
              <a:t>пізнання</a:t>
            </a:r>
            <a:r>
              <a:rPr lang="ru-RU" sz="2800" b="1" dirty="0">
                <a:latin typeface="Comic Sans MS" pitchFamily="66" charset="0"/>
              </a:rPr>
              <a:t> </a:t>
            </a:r>
            <a:r>
              <a:rPr lang="ru-RU" sz="2800" b="1" dirty="0" err="1">
                <a:latin typeface="Comic Sans MS" pitchFamily="66" charset="0"/>
              </a:rPr>
              <a:t>предметів</a:t>
            </a:r>
            <a:r>
              <a:rPr lang="ru-RU" sz="2800" b="1" dirty="0">
                <a:latin typeface="Comic Sans MS" pitchFamily="66" charset="0"/>
              </a:rPr>
              <a:t> </a:t>
            </a:r>
            <a:r>
              <a:rPr lang="ru-RU" sz="2800" b="1" dirty="0" err="1">
                <a:latin typeface="Comic Sans MS" pitchFamily="66" charset="0"/>
              </a:rPr>
              <a:t>і</a:t>
            </a:r>
            <a:r>
              <a:rPr lang="ru-RU" sz="2800" b="1" dirty="0">
                <a:latin typeface="Comic Sans MS" pitchFamily="66" charset="0"/>
              </a:rPr>
              <a:t> </a:t>
            </a:r>
            <a:r>
              <a:rPr lang="ru-RU" sz="2800" b="1" dirty="0" err="1">
                <a:latin typeface="Comic Sans MS" pitchFamily="66" charset="0"/>
              </a:rPr>
              <a:t>явищ</a:t>
            </a:r>
            <a:endParaRPr lang="ru-RU" sz="2800" b="1" dirty="0">
              <a:latin typeface="Comic Sans MS" pitchFamily="66" charset="0"/>
            </a:endParaRPr>
          </a:p>
          <a:p>
            <a:pPr>
              <a:buFont typeface="Wingdings" pitchFamily="2" charset="2"/>
              <a:buChar char="Ø"/>
            </a:pPr>
            <a:r>
              <a:rPr lang="ru-RU" sz="2800" b="1" dirty="0" err="1">
                <a:latin typeface="Comic Sans MS" pitchFamily="66" charset="0"/>
              </a:rPr>
              <a:t>природи</a:t>
            </a:r>
            <a:r>
              <a:rPr lang="ru-RU" sz="2800" b="1" dirty="0">
                <a:latin typeface="Comic Sans MS" pitchFamily="66" charset="0"/>
              </a:rPr>
              <a:t> та </a:t>
            </a:r>
            <a:r>
              <a:rPr lang="ru-RU" sz="2800" b="1" dirty="0" err="1">
                <a:latin typeface="Comic Sans MS" pitchFamily="66" charset="0"/>
              </a:rPr>
              <a:t>суспільства</a:t>
            </a:r>
            <a:r>
              <a:rPr lang="ru-RU" sz="2800" b="1" dirty="0">
                <a:latin typeface="Comic Sans MS" pitchFamily="66" charset="0"/>
              </a:rPr>
              <a:t>.</a:t>
            </a:r>
          </a:p>
          <a:p>
            <a:endParaRPr lang="ru-RU" dirty="0"/>
          </a:p>
        </p:txBody>
      </p:sp>
    </p:spTree>
  </p:cSld>
  <p:clrMapOvr>
    <a:masterClrMapping/>
  </p:clrMapOvr>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TotalTime>
  <Words>2687</Words>
  <Application>Microsoft Office PowerPoint</Application>
  <PresentationFormat>Экран (4:3)</PresentationFormat>
  <Paragraphs>144</Paragraphs>
  <Slides>52</Slides>
  <Notes>11</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52</vt:i4>
      </vt:variant>
    </vt:vector>
  </HeadingPairs>
  <TitlesOfParts>
    <vt:vector size="63" baseType="lpstr">
      <vt:lpstr>Arial</vt:lpstr>
      <vt:lpstr>Calibri</vt:lpstr>
      <vt:lpstr>Comic Sans MS</vt:lpstr>
      <vt:lpstr>Georgia Pro Black</vt:lpstr>
      <vt:lpstr>Gilroy</vt:lpstr>
      <vt:lpstr>montserrat</vt:lpstr>
      <vt:lpstr>Noto Sans</vt:lpstr>
      <vt:lpstr>Segoe Print</vt:lpstr>
      <vt:lpstr>Times New Roman</vt:lpstr>
      <vt:lpstr>Wingdings</vt:lpstr>
      <vt:lpstr>Тема Office</vt:lpstr>
      <vt:lpstr>Презентация PowerPoint</vt:lpstr>
      <vt:lpstr>Лекція 1.Методика навчання природничої освітньої галузі – педагогічна наука</vt:lpstr>
      <vt:lpstr>Виклики природничої освіти: війна, дистанційне, змішане навчання, підходи, практично-орієнтовані завдання. </vt:lpstr>
      <vt:lpstr>У цій лекції ми проаналізуємо:</vt:lpstr>
      <vt:lpstr>Як навчати? Чому навчати? Навіщо навчати?</vt:lpstr>
      <vt:lpstr>Презентация PowerPoint</vt:lpstr>
      <vt:lpstr> «Нова українська школа»  має сприяти розвитку освітніх підходів і методів навчання, що спрямовані на </vt:lpstr>
      <vt:lpstr> «Нова українська школа» ( “Я досліджую світ”) має сприяти розвитку освітніх підходів і методів навчання, що спрямовані на формування: </vt:lpstr>
      <vt:lpstr>  Освітня галузь «Природознавство» Програма Р.Шияна Завдання: </vt:lpstr>
      <vt:lpstr>Освіта в Фінляндії</vt:lpstr>
      <vt:lpstr>Освіта в Фінляндії</vt:lpstr>
      <vt:lpstr>Сінгапур</vt:lpstr>
      <vt:lpstr>Презентация PowerPoint</vt:lpstr>
      <vt:lpstr>Презентация PowerPoint</vt:lpstr>
      <vt:lpstr>Результати  PISA дають змогу так планувати освітній процес, щоби учні мали можливість:</vt:lpstr>
      <vt:lpstr>Результати PISA дають дають змогу так планувати навчання, щоби учні  мали можливість:</vt:lpstr>
      <vt:lpstr>….співвідносити ролі, які грає наука у :   повсякденному житті, суспільстві, формуванні здорового способу життя, климатичних змінах, природному довкіллі.</vt:lpstr>
      <vt:lpstr>Предметна природознавча компетентність — </vt:lpstr>
      <vt:lpstr>Покоління, котрих жде Україна тепер, повинні бути людьми діла реального, практичного: спеціалісти – адміністратори, фінансисти, економісти, знавці військового і морського діла, техніки різних категорій – технологи, механіки, електротехніки, агрономи. Треба в цей бік повертати всі здібності, всі таланти нинішній і прийдешніх поколінь</vt:lpstr>
      <vt:lpstr>Презентация PowerPoint</vt:lpstr>
      <vt:lpstr>Я.А. Коменський (1592-1670)</vt:lpstr>
      <vt:lpstr>Презентация PowerPoint</vt:lpstr>
      <vt:lpstr>В.О.Сухомлинський  (1918 - 1970).  </vt:lpstr>
      <vt:lpstr>Презентация PowerPoint</vt:lpstr>
      <vt:lpstr>Презентация PowerPoint</vt:lpstr>
      <vt:lpstr>Підручники</vt:lpstr>
      <vt:lpstr>Презентация PowerPoint</vt:lpstr>
      <vt:lpstr>Презентация PowerPoint</vt:lpstr>
      <vt:lpstr>Презентация PowerPoint</vt:lpstr>
      <vt:lpstr>Форми навчання?</vt:lpstr>
      <vt:lpstr> Дистанційні уроки (відео) </vt:lpstr>
      <vt:lpstr> Дистанційні уроки (відео) Гібридний варіант </vt:lpstr>
      <vt:lpstr> Дистанційні уроки (відео) </vt:lpstr>
      <vt:lpstr>Особливості галузі: остаточний принцип, дві програми, багато підручників,  де вісь на яку нанизувати знання?відпрацювання навичок лягає на батьків </vt:lpstr>
      <vt:lpstr>ДОСЛІДНИЦЬКИЙ ПІДХІД:</vt:lpstr>
      <vt:lpstr>Для всіх однаково?!! Порівнюємо НУШ, Інтелект України, інше</vt:lpstr>
      <vt:lpstr>Презентация PowerPoint</vt:lpstr>
      <vt:lpstr>Презентация PowerPoint</vt:lpstr>
      <vt:lpstr>Загальні результати навчання:</vt:lpstr>
      <vt:lpstr>Загальні результати навчання:</vt:lpstr>
      <vt:lpstr>Презентация PowerPoint</vt:lpstr>
      <vt:lpstr>СПОСТЕРЕЖЕННЯ -  це такий спосіб, при якому явища вивчаються безпосередньо в тих умовах, в яких вони протікають у дійсному житті. </vt:lpstr>
      <vt:lpstr>Презентация PowerPoint</vt:lpstr>
      <vt:lpstr>Презентация PowerPoint</vt:lpstr>
      <vt:lpstr>Презентация PowerPoint</vt:lpstr>
      <vt:lpstr>умови успішності навчання: — проблематизація навчального матеріалу: (знання—діти здивовані та зацікавлені);  — активність дитини (знання повинні  засвоюватися із задоволенням);  — зв’язок навчання з життям дитини, </vt:lpstr>
      <vt:lpstr>По-перше,  організовується засвоєння такого змісту навчального предмета, який має пізнавальне й практичне значення для учня, оскільки самостійна творча діяльність вимагає більше часу для своєї реалізації у порівнянні з іншими видами. </vt:lpstr>
      <vt:lpstr>По-друге,  доведення потребує таких методів пізнання, які доступні учням початкових класів.  </vt:lpstr>
      <vt:lpstr>Моделювання:   </vt:lpstr>
      <vt:lpstr>Презентация PowerPoint</vt:lpstr>
      <vt:lpstr>Презентация PowerPoint</vt:lpstr>
      <vt:lpstr>По-третє,  у роботі, особливо на початкових етапах залучення дітей до  самостійного розв’язання цілісної проблеми, доцільно використовувати завдання,  в яких доведення здійснюється  у матеріальній  або  матеріалізованій формі.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Lenovo</dc:creator>
  <cp:lastModifiedBy>Natalia Borisenko</cp:lastModifiedBy>
  <cp:revision>71</cp:revision>
  <dcterms:created xsi:type="dcterms:W3CDTF">2020-08-25T17:08:06Z</dcterms:created>
  <dcterms:modified xsi:type="dcterms:W3CDTF">2024-02-02T14:54:12Z</dcterms:modified>
</cp:coreProperties>
</file>