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0239-A23A-4A48-B92B-A27B661E2655}" type="datetimeFigureOut">
              <a:rPr lang="uk-UA" smtClean="0"/>
              <a:t>27.02.2019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EF322-D27C-41F2-9181-BD0D5F147E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1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Зображення звідси </a:t>
            </a:r>
            <a:r>
              <a:rPr lang="en-US" dirty="0"/>
              <a:t>http://yaab-arduino.blogspot.com/2015/05/beating-heart-with-arduino-and-max7219.html</a:t>
            </a:r>
            <a:r>
              <a:rPr lang="uk-UA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4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Зображення звідси </a:t>
            </a:r>
            <a:r>
              <a:rPr lang="en-US" dirty="0"/>
              <a:t>http://sesc.nsu.ru/engineering/?q=node/81</a:t>
            </a:r>
            <a:r>
              <a:rPr lang="uk-UA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65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Картинка звідси</a:t>
            </a:r>
            <a:r>
              <a:rPr lang="uk-UA" baseline="0" dirty="0"/>
              <a:t> </a:t>
            </a:r>
            <a:r>
              <a:rPr lang="en-US" baseline="0" dirty="0"/>
              <a:t>https://www.innovedinc.org/event/build-bot-saturday-2/</a:t>
            </a:r>
            <a:r>
              <a:rPr lang="uk-UA" baseline="0" dirty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18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Картинка звідси</a:t>
            </a:r>
            <a:r>
              <a:rPr lang="uk-UA" baseline="0" dirty="0"/>
              <a:t> </a:t>
            </a:r>
            <a:r>
              <a:rPr lang="en-US" baseline="0" dirty="0"/>
              <a:t>http://vv-steshyn.edu.kpi.ua/novini/proekt-shlagbaum-na-arduino-nano</a:t>
            </a:r>
            <a:r>
              <a:rPr lang="uk-UA" baseline="0" dirty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761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Картинка звідси</a:t>
            </a:r>
            <a:r>
              <a:rPr lang="uk-UA" baseline="0" dirty="0"/>
              <a:t> </a:t>
            </a:r>
            <a:r>
              <a:rPr lang="en-US" baseline="0" dirty="0"/>
              <a:t>http://www.electronics-lab.com/alarm-system-powered-arduino/</a:t>
            </a:r>
            <a:r>
              <a:rPr lang="uk-UA" baseline="0" dirty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78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Картинка звідси </a:t>
            </a:r>
            <a:r>
              <a:rPr lang="en-US" dirty="0"/>
              <a:t>https://playarduino.ru/uroki-arduino/umnaya-teplitsa-na-arduino-delaem-pervye-shagi/</a:t>
            </a:r>
            <a:r>
              <a:rPr lang="uk-UA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6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Зображення звідси </a:t>
            </a:r>
            <a:r>
              <a:rPr lang="en-US" dirty="0"/>
              <a:t>http://mikrotok.ru/author/admin/page/2/</a:t>
            </a:r>
            <a:r>
              <a:rPr lang="uk-UA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14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http://arduino-diy.com/</a:t>
            </a:r>
            <a:endParaRPr lang="uk-UA" dirty="0"/>
          </a:p>
          <a:p>
            <a:r>
              <a:rPr lang="en-US" dirty="0"/>
              <a:t>https://doc.arduino.ua/</a:t>
            </a:r>
            <a:endParaRPr lang="uk-UA" dirty="0"/>
          </a:p>
          <a:p>
            <a:r>
              <a:rPr lang="en-US" dirty="0"/>
              <a:t>http://arduinofornoobs.blogspot.com/2016/01/arduino.html</a:t>
            </a:r>
            <a:endParaRPr lang="uk-UA" dirty="0"/>
          </a:p>
          <a:p>
            <a:r>
              <a:rPr lang="en-US" dirty="0"/>
              <a:t>https://arduino-kit.ru/blogs/blog/uroki-i-proekty</a:t>
            </a:r>
            <a:endParaRPr lang="uk-UA" dirty="0"/>
          </a:p>
          <a:p>
            <a:r>
              <a:rPr lang="en-US" dirty="0"/>
              <a:t>https://arduino-kit.com.ua/instruktsii-i-obuchenie.html</a:t>
            </a:r>
            <a:endParaRPr lang="uk-UA" dirty="0"/>
          </a:p>
          <a:p>
            <a:r>
              <a:rPr lang="en-US" dirty="0"/>
              <a:t>https://habr.com/ru/post/357908/</a:t>
            </a:r>
            <a:endParaRPr lang="uk-UA" dirty="0"/>
          </a:p>
          <a:p>
            <a:r>
              <a:rPr lang="en-US" dirty="0"/>
              <a:t>https://amperkot.ru/blog/8x8x8_LED_Cube/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EF322-D27C-41F2-9181-BD0D5F147E3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19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7F30-E3BD-4A32-9990-395EEB9FD329}" type="datetime1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19F-29CB-4716-B301-1C2AE3E83A13}" type="datetime1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180-EBB2-49FB-B5A1-69CC3396951B}" type="datetime1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D01F-541E-4E0D-8773-6B795C378D90}" type="datetime1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15DD-7527-429D-A5AF-03D46E70EC30}" type="datetime1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5302-64A5-4262-B36C-FBF50EBC5172}" type="datetime1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5360-AC12-430F-8F50-167C4B374DE8}" type="datetime1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7EF0-5908-4825-B246-D759337F47D5}" type="datetime1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16ED-2808-4789-8A3E-8300AB233172}" type="datetime1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6706-891A-47BC-BC0F-2CB0455C98A4}" type="datetime1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2B5D-EB31-4809-84AB-03923064ED87}" type="datetime1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2537-18E9-456D-A3A0-0CA7AA89DD9E}" type="datetime1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Валько Н.В., Кушнір Н.О., Осипова Н.В.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arduino маш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1" y="4437112"/>
            <a:ext cx="3320975" cy="24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/>
              <a:t>проектування, КОНСТРУЮВАННЯ ТА ПРОГРАМУВАННЯ РОБОТІВ </a:t>
            </a:r>
            <a:br>
              <a:rPr lang="en-US" sz="3600" b="1" cap="all" dirty="0"/>
            </a:br>
            <a:r>
              <a:rPr lang="uk-UA" sz="3600" b="1" cap="all" dirty="0"/>
              <a:t>(</a:t>
            </a:r>
            <a:r>
              <a:rPr lang="en-US" sz="3600" b="1" cap="all" dirty="0" err="1"/>
              <a:t>Arduino</a:t>
            </a:r>
            <a:r>
              <a:rPr lang="en-US" sz="3600" b="1" cap="all" dirty="0"/>
              <a:t> </a:t>
            </a:r>
            <a:r>
              <a:rPr lang="uk-UA" sz="3600" b="1" cap="all" dirty="0"/>
              <a:t>ІІ)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/>
              <a:t>Презентація курсу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3968" y="4797152"/>
            <a:ext cx="424056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Херсонський державний університет</a:t>
            </a:r>
          </a:p>
          <a:p>
            <a:r>
              <a:rPr lang="uk-UA" dirty="0"/>
              <a:t>Кафедра інформатики, програмної інженерії </a:t>
            </a:r>
            <a:br>
              <a:rPr lang="uk-UA" dirty="0"/>
            </a:br>
            <a:r>
              <a:rPr lang="uk-UA" dirty="0"/>
              <a:t>та економічної кібернетики</a:t>
            </a:r>
          </a:p>
        </p:txBody>
      </p:sp>
    </p:spTree>
    <p:extLst>
      <p:ext uri="{BB962C8B-B14F-4D97-AF65-F5344CB8AC3E}">
        <p14:creationId xmlns:p14="http://schemas.microsoft.com/office/powerpoint/2010/main" val="276782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Кодовий замок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uk-UA" dirty="0"/>
              <a:t>Робота з цифровою клавіатурою та екраном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r="52105"/>
          <a:stretch/>
        </p:blipFill>
        <p:spPr bwMode="auto">
          <a:xfrm>
            <a:off x="827584" y="3460864"/>
            <a:ext cx="2357112" cy="27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1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Розумна теплиця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розумної</a:t>
            </a:r>
            <a:r>
              <a:rPr lang="ru-RU" dirty="0"/>
              <a:t> </a:t>
            </a:r>
            <a:r>
              <a:rPr lang="ru-RU" dirty="0" err="1"/>
              <a:t>теплиці</a:t>
            </a:r>
            <a:r>
              <a:rPr lang="ru-RU" dirty="0"/>
              <a:t>. </a:t>
            </a:r>
            <a:r>
              <a:rPr lang="ru-RU" dirty="0" err="1"/>
              <a:t>Знайомство</a:t>
            </a:r>
            <a:r>
              <a:rPr lang="ru-RU" dirty="0"/>
              <a:t> з LED </a:t>
            </a:r>
            <a:r>
              <a:rPr lang="ru-RU" dirty="0" err="1"/>
              <a:t>екраном</a:t>
            </a:r>
            <a:r>
              <a:rPr lang="ru-RU" dirty="0"/>
              <a:t>, </a:t>
            </a:r>
            <a:r>
              <a:rPr lang="ru-RU" dirty="0" err="1"/>
              <a:t>вивід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 </a:t>
            </a:r>
            <a:r>
              <a:rPr lang="ru-RU" dirty="0" err="1"/>
              <a:t>датчиків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прототипу </a:t>
            </a:r>
            <a:r>
              <a:rPr lang="ru-RU" dirty="0" err="1"/>
              <a:t>теплиці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12294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539232" cy="26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7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Метеостанція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uk-UA" dirty="0"/>
              <a:t>Знайомство з фото резистором, датчиком вологості, температури і тиску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11266" name="Picture 2" descr="Результат пошуку зображень за запитом &quot;arduino метеостан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953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uk-UA" dirty="0"/>
              <a:t>Автономний рух автомобіля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21744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Робота з драйвером двигунів. Обертання колеса в різні боки і з різною швидкістю.</a:t>
            </a:r>
          </a:p>
          <a:p>
            <a:r>
              <a:rPr lang="uk-UA" dirty="0"/>
              <a:t>Прості маневри. Їзда по колу, їзда по вісімці.</a:t>
            </a:r>
          </a:p>
          <a:p>
            <a:r>
              <a:rPr lang="uk-UA" dirty="0"/>
              <a:t>Датчик лінії. Принцип роботи. Передача показань датчика в комп'ютер (монітор порту).</a:t>
            </a:r>
          </a:p>
          <a:p>
            <a:r>
              <a:rPr lang="uk-UA" dirty="0"/>
              <a:t>Їзда по лінії з одним датчиком лінії.</a:t>
            </a:r>
          </a:p>
          <a:p>
            <a:r>
              <a:rPr lang="uk-UA" dirty="0"/>
              <a:t>Їзда по лінії з двома датчиками лінії.</a:t>
            </a:r>
          </a:p>
          <a:p>
            <a:r>
              <a:rPr lang="uk-UA" dirty="0"/>
              <a:t>Далекомір. Принцип роботи далекоміра. Передача показань далекоміра в комп'ютер.</a:t>
            </a:r>
          </a:p>
          <a:p>
            <a:r>
              <a:rPr lang="uk-UA" dirty="0"/>
              <a:t>Їзда по кімнаті з далекоміром.</a:t>
            </a:r>
          </a:p>
          <a:p>
            <a:r>
              <a:rPr lang="uk-UA" dirty="0"/>
              <a:t>Пошук противника (</a:t>
            </a:r>
            <a:r>
              <a:rPr lang="uk-UA" dirty="0" err="1"/>
              <a:t>робосумо</a:t>
            </a:r>
            <a:r>
              <a:rPr lang="uk-UA" dirty="0"/>
              <a:t>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1331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664296" cy="19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0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Додаткові проекти</a:t>
            </a:r>
            <a:br>
              <a:rPr lang="uk-UA" dirty="0"/>
            </a:br>
            <a:r>
              <a:rPr lang="uk-UA" sz="2000" dirty="0"/>
              <a:t>(самостійна робота)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/>
              <a:t>Світлодіодний</a:t>
            </a:r>
            <a:r>
              <a:rPr lang="uk-UA" dirty="0"/>
              <a:t> куб</a:t>
            </a:r>
          </a:p>
          <a:p>
            <a:r>
              <a:rPr lang="uk-UA" dirty="0"/>
              <a:t>Дверний замок (клавіатура, </a:t>
            </a:r>
            <a:r>
              <a:rPr lang="uk-UA" dirty="0" err="1"/>
              <a:t>серво</a:t>
            </a:r>
            <a:r>
              <a:rPr lang="uk-UA" dirty="0"/>
              <a:t>)</a:t>
            </a:r>
          </a:p>
          <a:p>
            <a:r>
              <a:rPr lang="uk-UA" dirty="0"/>
              <a:t>Електронний замок (</a:t>
            </a:r>
            <a:r>
              <a:rPr lang="en-US" dirty="0"/>
              <a:t>RFID</a:t>
            </a:r>
            <a:r>
              <a:rPr lang="uk-UA" dirty="0"/>
              <a:t>)</a:t>
            </a:r>
          </a:p>
          <a:p>
            <a:r>
              <a:rPr lang="uk-UA" dirty="0"/>
              <a:t>Сейф (тривожна кнопка)</a:t>
            </a:r>
          </a:p>
          <a:p>
            <a:r>
              <a:rPr lang="uk-UA" dirty="0" err="1"/>
              <a:t>Парктронік</a:t>
            </a:r>
            <a:r>
              <a:rPr lang="uk-UA" dirty="0"/>
              <a:t> (</a:t>
            </a:r>
            <a:r>
              <a:rPr lang="en-US" dirty="0" err="1"/>
              <a:t>LedBar</a:t>
            </a:r>
            <a:r>
              <a:rPr lang="uk-UA" dirty="0"/>
              <a:t>, УЗ датчик)</a:t>
            </a:r>
          </a:p>
          <a:p>
            <a:r>
              <a:rPr lang="uk-UA" dirty="0"/>
              <a:t>Пульт ІЧ</a:t>
            </a:r>
          </a:p>
          <a:p>
            <a:r>
              <a:rPr lang="uk-UA" dirty="0" err="1"/>
              <a:t>Картрідер</a:t>
            </a:r>
            <a:r>
              <a:rPr lang="uk-UA" dirty="0"/>
              <a:t> </a:t>
            </a:r>
            <a:r>
              <a:rPr lang="en-US" dirty="0"/>
              <a:t>SD</a:t>
            </a:r>
            <a:endParaRPr lang="uk-UA" dirty="0"/>
          </a:p>
          <a:p>
            <a:r>
              <a:rPr lang="uk-UA" dirty="0"/>
              <a:t>Робот-балансир (гіроскоп, акселерометр)</a:t>
            </a:r>
          </a:p>
          <a:p>
            <a:r>
              <a:rPr lang="uk-UA" dirty="0"/>
              <a:t>Керування джойстиком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1433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188640"/>
            <a:ext cx="2340768" cy="12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1" y="2708920"/>
            <a:ext cx="2822124" cy="21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8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arduino маш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1" y="4437112"/>
            <a:ext cx="3320975" cy="24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/>
              <a:t>проектування, КОНСТРУЮВАННЯ ТА ПРОГРАМУВАННЯ РОБОТІВ </a:t>
            </a:r>
            <a:br>
              <a:rPr lang="en-US" sz="3600" b="1" cap="all" dirty="0"/>
            </a:br>
            <a:r>
              <a:rPr lang="uk-UA" sz="3600" b="1" cap="all" dirty="0"/>
              <a:t>(</a:t>
            </a:r>
            <a:r>
              <a:rPr lang="en-US" sz="3600" b="1" cap="all" dirty="0" err="1"/>
              <a:t>Arduino</a:t>
            </a:r>
            <a:r>
              <a:rPr lang="en-US" sz="3600" b="1" cap="all" dirty="0"/>
              <a:t> </a:t>
            </a:r>
            <a:r>
              <a:rPr lang="uk-UA" sz="3600" b="1" cap="all" dirty="0"/>
              <a:t>ІІ)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/>
              <a:t>Презентація курсу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Херсонський державний університет</a:t>
            </a:r>
          </a:p>
          <a:p>
            <a:r>
              <a:rPr lang="uk-UA" dirty="0"/>
              <a:t>Кафедра інформатики, програмної інженерії </a:t>
            </a:r>
            <a:br>
              <a:rPr lang="uk-UA" dirty="0"/>
            </a:br>
            <a:r>
              <a:rPr lang="uk-UA" dirty="0"/>
              <a:t>та економічної кібернетики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283968" y="4797152"/>
            <a:ext cx="424056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/>
              <a:t>автори: Валько Н.В.</a:t>
            </a:r>
          </a:p>
          <a:p>
            <a:pPr marL="1341438" algn="l"/>
            <a:r>
              <a:rPr lang="uk-UA" dirty="0"/>
              <a:t>Кушнір Н.О.</a:t>
            </a:r>
          </a:p>
          <a:p>
            <a:pPr marL="1341438" algn="l"/>
            <a:r>
              <a:rPr lang="uk-UA" dirty="0"/>
              <a:t>Осипова Н.В.</a:t>
            </a:r>
          </a:p>
        </p:txBody>
      </p:sp>
    </p:spTree>
    <p:extLst>
      <p:ext uri="{BB962C8B-B14F-4D97-AF65-F5344CB8AC3E}">
        <p14:creationId xmlns:p14="http://schemas.microsoft.com/office/powerpoint/2010/main" val="225042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Для кого 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2827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Курс розраховано на слухачів, які: </a:t>
            </a:r>
            <a:endParaRPr lang="en-US" dirty="0"/>
          </a:p>
          <a:p>
            <a:r>
              <a:rPr lang="uk-UA" dirty="0"/>
              <a:t>Люблять </a:t>
            </a:r>
            <a:r>
              <a:rPr lang="en-US" dirty="0" err="1"/>
              <a:t>HandMade</a:t>
            </a:r>
            <a:endParaRPr lang="uk-UA" dirty="0"/>
          </a:p>
          <a:p>
            <a:r>
              <a:rPr lang="uk-UA" dirty="0"/>
              <a:t>Хочуть зібрати і запрограмувати свого робота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Знання мови програмування НЕ </a:t>
            </a:r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язково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2080"/>
            <a:ext cx="3096766" cy="17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0174"/>
            <a:ext cx="2952328" cy="18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6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познайомитися з</a:t>
            </a:r>
            <a:r>
              <a:rPr lang="en-US" dirty="0"/>
              <a:t>:</a:t>
            </a:r>
          </a:p>
          <a:p>
            <a:r>
              <a:rPr lang="uk-UA" dirty="0"/>
              <a:t>принципами створення </a:t>
            </a:r>
            <a:r>
              <a:rPr lang="uk-UA" dirty="0" err="1"/>
              <a:t>робототехнічних</a:t>
            </a:r>
            <a:r>
              <a:rPr lang="uk-UA" dirty="0"/>
              <a:t> систем, </a:t>
            </a:r>
            <a:endParaRPr lang="en-US" dirty="0"/>
          </a:p>
          <a:p>
            <a:r>
              <a:rPr lang="uk-UA" dirty="0"/>
              <a:t>синтаксисом мови програмування С++, </a:t>
            </a:r>
            <a:endParaRPr lang="en-US" dirty="0"/>
          </a:p>
          <a:p>
            <a:r>
              <a:rPr lang="uk-UA" dirty="0"/>
              <a:t>навчитися створювати </a:t>
            </a:r>
            <a:r>
              <a:rPr lang="uk-UA" dirty="0" err="1"/>
              <a:t>роботизовані</a:t>
            </a:r>
            <a:r>
              <a:rPr lang="uk-UA" dirty="0"/>
              <a:t> пристрої на базі </a:t>
            </a:r>
            <a:r>
              <a:rPr lang="uk-UA" dirty="0" err="1"/>
              <a:t>Arduino</a:t>
            </a:r>
            <a:r>
              <a:rPr lang="uk-UA" dirty="0"/>
              <a:t>, </a:t>
            </a:r>
            <a:endParaRPr lang="en-US" dirty="0"/>
          </a:p>
          <a:p>
            <a:r>
              <a:rPr lang="uk-UA" dirty="0"/>
              <a:t>писати програми керування роботами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6" name="Picture 7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4058"/>
            <a:ext cx="2793217" cy="11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2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uk-UA" dirty="0"/>
              <a:t>Завдання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fontScale="62500" lnSpcReduction="20000"/>
          </a:bodyPr>
          <a:lstStyle/>
          <a:p>
            <a:pPr marL="0" indent="354013" algn="just">
              <a:buNone/>
            </a:pPr>
            <a:r>
              <a:rPr lang="uk-UA" dirty="0"/>
              <a:t>Сформувати у слухачів достатні знання, вміння та навички, необхідні  для ефективного використання технологій програмування робото технічних систем і розуміння принципів функціонування </a:t>
            </a:r>
            <a:r>
              <a:rPr lang="uk-UA" dirty="0" err="1"/>
              <a:t>роботизованих</a:t>
            </a:r>
            <a:r>
              <a:rPr lang="uk-UA" dirty="0"/>
              <a:t> пристроїв.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В результаті вивчення курсу слухачі повинні:</a:t>
            </a:r>
          </a:p>
          <a:p>
            <a:pPr marL="0" indent="0">
              <a:buNone/>
            </a:pPr>
            <a:r>
              <a:rPr lang="uk-UA" b="1" dirty="0"/>
              <a:t>знати</a:t>
            </a:r>
            <a:r>
              <a:rPr lang="uk-UA" dirty="0"/>
              <a:t>:</a:t>
            </a:r>
          </a:p>
          <a:p>
            <a:pPr lvl="0"/>
            <a:r>
              <a:rPr lang="uk-UA" dirty="0"/>
              <a:t>основні принципи створення </a:t>
            </a:r>
            <a:r>
              <a:rPr lang="uk-UA" dirty="0" err="1"/>
              <a:t>роботизованих</a:t>
            </a:r>
            <a:r>
              <a:rPr lang="uk-UA" dirty="0"/>
              <a:t> пристроїв;</a:t>
            </a:r>
          </a:p>
          <a:p>
            <a:pPr lvl="0"/>
            <a:r>
              <a:rPr lang="uk-UA" dirty="0"/>
              <a:t>основні принципи створення програм функціонування </a:t>
            </a:r>
            <a:r>
              <a:rPr lang="uk-UA" dirty="0" err="1"/>
              <a:t>роботизованих</a:t>
            </a:r>
            <a:r>
              <a:rPr lang="uk-UA" dirty="0"/>
              <a:t> пристроїв;</a:t>
            </a:r>
          </a:p>
          <a:p>
            <a:pPr lvl="0"/>
            <a:r>
              <a:rPr lang="uk-UA" dirty="0"/>
              <a:t>принципи роботи та взаємодії різних електронних компонентів;</a:t>
            </a:r>
          </a:p>
          <a:p>
            <a:pPr lvl="0"/>
            <a:r>
              <a:rPr lang="uk-UA" dirty="0"/>
              <a:t>структуру та алгоритми для створення </a:t>
            </a:r>
            <a:r>
              <a:rPr lang="uk-UA" dirty="0" err="1"/>
              <a:t>роботизованих</a:t>
            </a:r>
            <a:r>
              <a:rPr lang="uk-UA" dirty="0"/>
              <a:t> пристроїв;</a:t>
            </a:r>
          </a:p>
          <a:p>
            <a:pPr lvl="0"/>
            <a:r>
              <a:rPr lang="uk-UA" dirty="0"/>
              <a:t>основи програмування в С++.</a:t>
            </a:r>
          </a:p>
          <a:p>
            <a:pPr marL="0" indent="0">
              <a:buNone/>
            </a:pPr>
            <a:r>
              <a:rPr lang="uk-UA" b="1" dirty="0"/>
              <a:t>вміти</a:t>
            </a:r>
            <a:r>
              <a:rPr lang="uk-UA" dirty="0"/>
              <a:t>:</a:t>
            </a:r>
          </a:p>
          <a:p>
            <a:pPr lvl="0"/>
            <a:r>
              <a:rPr lang="uk-UA" dirty="0"/>
              <a:t>читати принципові та монтажні схеми;</a:t>
            </a:r>
          </a:p>
          <a:p>
            <a:pPr lvl="0"/>
            <a:r>
              <a:rPr lang="uk-UA" dirty="0"/>
              <a:t>створювати та тестувати прототипи пристроїв;</a:t>
            </a:r>
          </a:p>
          <a:p>
            <a:pPr lvl="0"/>
            <a:r>
              <a:rPr lang="uk-UA" dirty="0"/>
              <a:t>збирати електричні схеми;</a:t>
            </a:r>
          </a:p>
          <a:p>
            <a:pPr lvl="0"/>
            <a:r>
              <a:rPr lang="uk-UA" dirty="0"/>
              <a:t>розробляти програмний код і створювати готові конструкції;</a:t>
            </a:r>
          </a:p>
          <a:p>
            <a:r>
              <a:rPr lang="uk-UA" dirty="0"/>
              <a:t>модифікувати і розширювати можливості </a:t>
            </a:r>
            <a:r>
              <a:rPr lang="uk-UA" dirty="0" err="1"/>
              <a:t>роботизованих</a:t>
            </a:r>
            <a:r>
              <a:rPr lang="uk-UA" dirty="0"/>
              <a:t> пристроїв.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409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849785" cy="18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8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Програма курсу (30 </a:t>
            </a:r>
            <a:r>
              <a:rPr lang="uk-UA" b="1" dirty="0" err="1"/>
              <a:t>ак.годин</a:t>
            </a:r>
            <a:r>
              <a:rPr lang="uk-UA" b="1" dirty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430338" indent="-1430338">
              <a:buNone/>
            </a:pPr>
            <a:r>
              <a:rPr lang="uk-UA" dirty="0"/>
              <a:t>Тема 1.	Основи електроніки та роботи з </a:t>
            </a:r>
            <a:r>
              <a:rPr lang="en-US" dirty="0" err="1"/>
              <a:t>Arduino</a:t>
            </a:r>
            <a:r>
              <a:rPr lang="en-US" dirty="0"/>
              <a:t>. </a:t>
            </a:r>
            <a:r>
              <a:rPr lang="uk-UA" dirty="0" err="1"/>
              <a:t>Піксельна</a:t>
            </a:r>
            <a:r>
              <a:rPr lang="uk-UA" dirty="0"/>
              <a:t> анімація.</a:t>
            </a:r>
          </a:p>
          <a:p>
            <a:pPr marL="1430338" indent="-1430338">
              <a:buNone/>
            </a:pPr>
            <a:r>
              <a:rPr lang="uk-UA" dirty="0"/>
              <a:t>Тема 2.	Вимірювання швидкості реакції.</a:t>
            </a:r>
          </a:p>
          <a:p>
            <a:pPr marL="1430338" indent="-1430338">
              <a:buNone/>
            </a:pPr>
            <a:r>
              <a:rPr lang="uk-UA" dirty="0"/>
              <a:t>Тема 3.	Вітання робота.</a:t>
            </a:r>
          </a:p>
          <a:p>
            <a:pPr marL="1430338" indent="-1430338">
              <a:buNone/>
            </a:pPr>
            <a:r>
              <a:rPr lang="uk-UA" dirty="0"/>
              <a:t>Тема 4.	Прототип охоронної системи.</a:t>
            </a:r>
          </a:p>
          <a:p>
            <a:pPr marL="1430338" indent="-1430338">
              <a:buNone/>
            </a:pPr>
            <a:r>
              <a:rPr lang="uk-UA" dirty="0"/>
              <a:t>Тема 5.	Кодовий замок.</a:t>
            </a:r>
          </a:p>
          <a:p>
            <a:pPr marL="1430338" indent="-1430338">
              <a:buNone/>
            </a:pPr>
            <a:r>
              <a:rPr lang="uk-UA" dirty="0"/>
              <a:t>Тема 6.	Створення метеостанції.</a:t>
            </a:r>
          </a:p>
          <a:p>
            <a:pPr marL="1430338" indent="-1430338">
              <a:buNone/>
            </a:pPr>
            <a:r>
              <a:rPr lang="uk-UA" dirty="0"/>
              <a:t>Тема 7.	Створення розумної теплиці.</a:t>
            </a:r>
          </a:p>
          <a:p>
            <a:pPr marL="1430338" indent="-1430338">
              <a:buNone/>
            </a:pPr>
            <a:r>
              <a:rPr lang="uk-UA" dirty="0"/>
              <a:t>Тема 8.	Рух автомобіля по лінії.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0426" y="4056723"/>
            <a:ext cx="2688233" cy="26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2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Створення </a:t>
            </a:r>
            <a:r>
              <a:rPr lang="uk-UA" dirty="0" err="1"/>
              <a:t>піксельної</a:t>
            </a:r>
            <a:r>
              <a:rPr lang="uk-UA" dirty="0"/>
              <a:t> анімації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uk-UA" dirty="0"/>
              <a:t>Знайомство з платою </a:t>
            </a:r>
            <a:r>
              <a:rPr lang="uk-UA" dirty="0" err="1"/>
              <a:t>Arduino</a:t>
            </a:r>
            <a:r>
              <a:rPr lang="uk-UA" dirty="0"/>
              <a:t>, середовищем розробки програм. Відомості про основи електроніки. Робота зі </a:t>
            </a:r>
            <a:r>
              <a:rPr lang="uk-UA" dirty="0" err="1"/>
              <a:t>світлодіодами</a:t>
            </a:r>
            <a:r>
              <a:rPr lang="uk-UA" dirty="0"/>
              <a:t>, </a:t>
            </a:r>
            <a:r>
              <a:rPr lang="uk-UA" dirty="0" err="1"/>
              <a:t>свілтодіодними</a:t>
            </a:r>
            <a:r>
              <a:rPr lang="uk-UA" dirty="0"/>
              <a:t> планками, </a:t>
            </a:r>
            <a:r>
              <a:rPr lang="en-US" dirty="0"/>
              <a:t>LED </a:t>
            </a:r>
            <a:r>
              <a:rPr lang="uk-UA" dirty="0"/>
              <a:t>матрицею.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5122" name="Picture 2" descr="Результат пошуку зображень за запитом &quot;arduino led матриц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1658681" cy="22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2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Вимірювання швидкості реакції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uk-UA" dirty="0"/>
              <a:t>Принципи роботи кнопок, </a:t>
            </a:r>
            <a:r>
              <a:rPr lang="en-US" dirty="0"/>
              <a:t>RGB</a:t>
            </a:r>
            <a:r>
              <a:rPr lang="uk-UA" dirty="0"/>
              <a:t> </a:t>
            </a:r>
            <a:r>
              <a:rPr lang="uk-UA" dirty="0" err="1"/>
              <a:t>світлодіода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8662" r="14016" b="18707"/>
          <a:stretch/>
        </p:blipFill>
        <p:spPr bwMode="auto">
          <a:xfrm>
            <a:off x="2987824" y="3140968"/>
            <a:ext cx="3127555" cy="27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0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Привітний робот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72646"/>
          </a:xfrm>
        </p:spPr>
        <p:txBody>
          <a:bodyPr>
            <a:normAutofit/>
          </a:bodyPr>
          <a:lstStyle/>
          <a:p>
            <a:r>
              <a:rPr lang="uk-UA" dirty="0"/>
              <a:t>Створення робота, який виконує рухи «руками». Відомості про потенціометр, двигуни, роб</a:t>
            </a:r>
            <a:r>
              <a:rPr lang="el-GR" dirty="0"/>
              <a:t>ό</a:t>
            </a:r>
            <a:r>
              <a:rPr lang="uk-UA" dirty="0"/>
              <a:t>та з серводвигуном, ультразвуковим датчиком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819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" y="3672847"/>
            <a:ext cx="3053091" cy="28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3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Створення прототипу охоронної системи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uk-UA" dirty="0"/>
              <a:t>Знайомство з датчиком руху (ІЧ)  та п’єзоелементом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Валько Н.В., Кушнір Н.О., Осипова Н.В.</a:t>
            </a:r>
          </a:p>
        </p:txBody>
      </p:sp>
      <p:pic>
        <p:nvPicPr>
          <p:cNvPr id="1024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04910"/>
            <a:ext cx="3744415" cy="2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51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833</Words>
  <Application>Microsoft Office PowerPoint</Application>
  <PresentationFormat>Экран (4:3)</PresentationFormat>
  <Paragraphs>116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проектування, КОНСТРУЮВАННЯ ТА ПРОГРАМУВАННЯ РОБОТІВ  (Arduino ІІ)</vt:lpstr>
      <vt:lpstr>Для кого курс</vt:lpstr>
      <vt:lpstr>Мета курсу</vt:lpstr>
      <vt:lpstr>Завдання курсу</vt:lpstr>
      <vt:lpstr>Програма курсу (30 ак.годин)</vt:lpstr>
      <vt:lpstr>Створення піксельної анімації</vt:lpstr>
      <vt:lpstr>Вимірювання швидкості реакції</vt:lpstr>
      <vt:lpstr>Привітний робот</vt:lpstr>
      <vt:lpstr>Створення прототипу охоронної системи</vt:lpstr>
      <vt:lpstr>Кодовий замок</vt:lpstr>
      <vt:lpstr>Розумна теплиця</vt:lpstr>
      <vt:lpstr>Метеостанція</vt:lpstr>
      <vt:lpstr>Автономний рух автомобіля</vt:lpstr>
      <vt:lpstr>Додаткові проекти (самостійна робота)</vt:lpstr>
      <vt:lpstr>проектування, КОНСТРУЮВАННЯ ТА ПРОГРАМУВАННЯ РОБОТІВ  (Arduino ІІ)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пРОЕКТУВАННЯ, КОНСТРУЮВАННЯ ТА ПРОГРАМУВАННЯ РОБОТІВ  (ІІ)</dc:title>
  <dc:creator>Натали</dc:creator>
  <cp:lastModifiedBy>Черная Марина Николаевна</cp:lastModifiedBy>
  <cp:revision>29</cp:revision>
  <dcterms:created xsi:type="dcterms:W3CDTF">2019-02-24T08:47:30Z</dcterms:created>
  <dcterms:modified xsi:type="dcterms:W3CDTF">2019-02-27T09:36:05Z</dcterms:modified>
</cp:coreProperties>
</file>