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00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-33867" y="1"/>
            <a:ext cx="12217400" cy="7027863"/>
            <a:chOff x="-16" y="0"/>
            <a:chExt cx="5772" cy="4427"/>
          </a:xfrm>
        </p:grpSpPr>
        <p:grpSp>
          <p:nvGrpSpPr>
            <p:cNvPr id="5" name="Group 98"/>
            <p:cNvGrpSpPr>
              <a:grpSpLocks/>
            </p:cNvGrpSpPr>
            <p:nvPr/>
          </p:nvGrpSpPr>
          <p:grpSpPr bwMode="auto">
            <a:xfrm>
              <a:off x="-16" y="0"/>
              <a:ext cx="5771" cy="4427"/>
              <a:chOff x="-14" y="-3"/>
              <a:chExt cx="5771" cy="4427"/>
            </a:xfrm>
          </p:grpSpPr>
          <p:grpSp>
            <p:nvGrpSpPr>
              <p:cNvPr id="7" name="Group 99"/>
              <p:cNvGrpSpPr>
                <a:grpSpLocks/>
              </p:cNvGrpSpPr>
              <p:nvPr/>
            </p:nvGrpSpPr>
            <p:grpSpPr bwMode="auto">
              <a:xfrm>
                <a:off x="1834" y="-2"/>
                <a:ext cx="209" cy="4316"/>
                <a:chOff x="1834" y="-2"/>
                <a:chExt cx="209" cy="4316"/>
              </a:xfrm>
            </p:grpSpPr>
            <p:sp>
              <p:nvSpPr>
                <p:cNvPr id="92" name="Freeform 100"/>
                <p:cNvSpPr>
                  <a:spLocks/>
                </p:cNvSpPr>
                <p:nvPr/>
              </p:nvSpPr>
              <p:spPr bwMode="hidden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3" name="Freeform 101"/>
                <p:cNvSpPr>
                  <a:spLocks/>
                </p:cNvSpPr>
                <p:nvPr/>
              </p:nvSpPr>
              <p:spPr bwMode="hidden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8" name="Group 102"/>
              <p:cNvGrpSpPr>
                <a:grpSpLocks/>
              </p:cNvGrpSpPr>
              <p:nvPr/>
            </p:nvGrpSpPr>
            <p:grpSpPr bwMode="auto">
              <a:xfrm flipV="1">
                <a:off x="5312" y="0"/>
                <a:ext cx="321" cy="4318"/>
                <a:chOff x="2971" y="-3"/>
                <a:chExt cx="493" cy="4325"/>
              </a:xfrm>
            </p:grpSpPr>
            <p:sp>
              <p:nvSpPr>
                <p:cNvPr id="90" name="Freeform 103"/>
                <p:cNvSpPr>
                  <a:spLocks/>
                </p:cNvSpPr>
                <p:nvPr/>
              </p:nvSpPr>
              <p:spPr bwMode="hidden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1" name="Freeform 104"/>
                <p:cNvSpPr>
                  <a:spLocks/>
                </p:cNvSpPr>
                <p:nvPr/>
              </p:nvSpPr>
              <p:spPr bwMode="hidden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9" name="Group 105"/>
              <p:cNvGrpSpPr>
                <a:grpSpLocks/>
              </p:cNvGrpSpPr>
              <p:nvPr/>
            </p:nvGrpSpPr>
            <p:grpSpPr bwMode="auto">
              <a:xfrm>
                <a:off x="1130" y="1"/>
                <a:ext cx="385" cy="4315"/>
                <a:chOff x="1130" y="1"/>
                <a:chExt cx="385" cy="4308"/>
              </a:xfrm>
            </p:grpSpPr>
            <p:sp>
              <p:nvSpPr>
                <p:cNvPr id="86" name="Freeform 106"/>
                <p:cNvSpPr>
                  <a:spLocks/>
                </p:cNvSpPr>
                <p:nvPr/>
              </p:nvSpPr>
              <p:spPr bwMode="hidden">
                <a:xfrm>
                  <a:off x="1146" y="1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7" name="Freeform 107"/>
                <p:cNvSpPr>
                  <a:spLocks/>
                </p:cNvSpPr>
                <p:nvPr/>
              </p:nvSpPr>
              <p:spPr bwMode="hidden">
                <a:xfrm>
                  <a:off x="1237" y="2174"/>
                  <a:ext cx="251" cy="389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8" name="Freeform 108"/>
                <p:cNvSpPr>
                  <a:spLocks/>
                </p:cNvSpPr>
                <p:nvPr/>
              </p:nvSpPr>
              <p:spPr bwMode="hidden">
                <a:xfrm>
                  <a:off x="1130" y="2595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" name="Freeform 109"/>
                <p:cNvSpPr>
                  <a:spLocks/>
                </p:cNvSpPr>
                <p:nvPr/>
              </p:nvSpPr>
              <p:spPr bwMode="hidden">
                <a:xfrm>
                  <a:off x="1255" y="2644"/>
                  <a:ext cx="146" cy="155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110"/>
              <p:cNvGrpSpPr>
                <a:grpSpLocks/>
              </p:cNvGrpSpPr>
              <p:nvPr/>
            </p:nvGrpSpPr>
            <p:grpSpPr bwMode="auto">
              <a:xfrm>
                <a:off x="429" y="0"/>
                <a:ext cx="403" cy="4318"/>
                <a:chOff x="429" y="0"/>
                <a:chExt cx="493" cy="4318"/>
              </a:xfrm>
            </p:grpSpPr>
            <p:sp>
              <p:nvSpPr>
                <p:cNvPr id="84" name="Freeform 111"/>
                <p:cNvSpPr>
                  <a:spLocks/>
                </p:cNvSpPr>
                <p:nvPr/>
              </p:nvSpPr>
              <p:spPr bwMode="hidden">
                <a:xfrm>
                  <a:off x="429" y="0"/>
                  <a:ext cx="493" cy="43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4" y="1104"/>
                    </a:cxn>
                    <a:cxn ang="0">
                      <a:pos x="6" y="1845"/>
                    </a:cxn>
                    <a:cxn ang="0">
                      <a:pos x="6" y="1982"/>
                    </a:cxn>
                    <a:cxn ang="0">
                      <a:pos x="20" y="2024"/>
                    </a:cxn>
                    <a:cxn ang="0">
                      <a:pos x="24" y="2068"/>
                    </a:cxn>
                    <a:cxn ang="0">
                      <a:pos x="6" y="2119"/>
                    </a:cxn>
                    <a:cxn ang="0">
                      <a:pos x="6" y="2210"/>
                    </a:cxn>
                    <a:cxn ang="0">
                      <a:pos x="28" y="2464"/>
                    </a:cxn>
                    <a:cxn ang="0">
                      <a:pos x="24" y="3044"/>
                    </a:cxn>
                    <a:cxn ang="0">
                      <a:pos x="28" y="4316"/>
                    </a:cxn>
                    <a:cxn ang="0">
                      <a:pos x="80" y="4312"/>
                    </a:cxn>
                    <a:cxn ang="0">
                      <a:pos x="88" y="3288"/>
                    </a:cxn>
                    <a:cxn ang="0">
                      <a:pos x="84" y="2416"/>
                    </a:cxn>
                    <a:cxn ang="0">
                      <a:pos x="60" y="2208"/>
                    </a:cxn>
                    <a:cxn ang="0">
                      <a:pos x="92" y="2100"/>
                    </a:cxn>
                    <a:cxn ang="0">
                      <a:pos x="240" y="2084"/>
                    </a:cxn>
                    <a:cxn ang="0">
                      <a:pos x="384" y="2084"/>
                    </a:cxn>
                    <a:cxn ang="0">
                      <a:pos x="428" y="2128"/>
                    </a:cxn>
                    <a:cxn ang="0">
                      <a:pos x="424" y="2236"/>
                    </a:cxn>
                    <a:cxn ang="0">
                      <a:pos x="420" y="2344"/>
                    </a:cxn>
                    <a:cxn ang="0">
                      <a:pos x="408" y="2496"/>
                    </a:cxn>
                    <a:cxn ang="0">
                      <a:pos x="395" y="4313"/>
                    </a:cxn>
                    <a:cxn ang="0">
                      <a:pos x="476" y="4310"/>
                    </a:cxn>
                    <a:cxn ang="0">
                      <a:pos x="459" y="3614"/>
                    </a:cxn>
                    <a:cxn ang="0">
                      <a:pos x="468" y="2472"/>
                    </a:cxn>
                    <a:cxn ang="0">
                      <a:pos x="493" y="2165"/>
                    </a:cxn>
                    <a:cxn ang="0">
                      <a:pos x="468" y="2048"/>
                    </a:cxn>
                    <a:cxn ang="0">
                      <a:pos x="487" y="1982"/>
                    </a:cxn>
                    <a:cxn ang="0">
                      <a:pos x="487" y="1800"/>
                    </a:cxn>
                    <a:cxn ang="0">
                      <a:pos x="456" y="1024"/>
                    </a:cxn>
                    <a:cxn ang="0">
                      <a:pos x="468" y="0"/>
                    </a:cxn>
                    <a:cxn ang="0">
                      <a:pos x="420" y="0"/>
                    </a:cxn>
                    <a:cxn ang="0">
                      <a:pos x="412" y="524"/>
                    </a:cxn>
                    <a:cxn ang="0">
                      <a:pos x="404" y="920"/>
                    </a:cxn>
                    <a:cxn ang="0">
                      <a:pos x="420" y="1592"/>
                    </a:cxn>
                    <a:cxn ang="0">
                      <a:pos x="436" y="1956"/>
                    </a:cxn>
                    <a:cxn ang="0">
                      <a:pos x="400" y="2024"/>
                    </a:cxn>
                    <a:cxn ang="0">
                      <a:pos x="244" y="2004"/>
                    </a:cxn>
                    <a:cxn ang="0">
                      <a:pos x="96" y="2016"/>
                    </a:cxn>
                    <a:cxn ang="0">
                      <a:pos x="54" y="1845"/>
                    </a:cxn>
                    <a:cxn ang="0">
                      <a:pos x="88" y="1356"/>
                    </a:cxn>
                    <a:cxn ang="0">
                      <a:pos x="92" y="580"/>
                    </a:cxn>
                    <a:cxn ang="0">
                      <a:pos x="84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93" h="4316">
                      <a:moveTo>
                        <a:pt x="40" y="0"/>
                      </a:moveTo>
                      <a:cubicBezTo>
                        <a:pt x="33" y="185"/>
                        <a:pt x="50" y="797"/>
                        <a:pt x="44" y="1104"/>
                      </a:cubicBezTo>
                      <a:cubicBezTo>
                        <a:pt x="38" y="1411"/>
                        <a:pt x="12" y="1699"/>
                        <a:pt x="6" y="1845"/>
                      </a:cubicBezTo>
                      <a:cubicBezTo>
                        <a:pt x="0" y="1991"/>
                        <a:pt x="4" y="1952"/>
                        <a:pt x="6" y="1982"/>
                      </a:cubicBezTo>
                      <a:cubicBezTo>
                        <a:pt x="8" y="2012"/>
                        <a:pt x="17" y="2010"/>
                        <a:pt x="20" y="2024"/>
                      </a:cubicBezTo>
                      <a:cubicBezTo>
                        <a:pt x="23" y="2038"/>
                        <a:pt x="26" y="2052"/>
                        <a:pt x="24" y="2068"/>
                      </a:cubicBezTo>
                      <a:cubicBezTo>
                        <a:pt x="22" y="2084"/>
                        <a:pt x="9" y="2095"/>
                        <a:pt x="6" y="2119"/>
                      </a:cubicBezTo>
                      <a:cubicBezTo>
                        <a:pt x="3" y="2143"/>
                        <a:pt x="2" y="2153"/>
                        <a:pt x="6" y="2210"/>
                      </a:cubicBezTo>
                      <a:cubicBezTo>
                        <a:pt x="10" y="2267"/>
                        <a:pt x="25" y="2325"/>
                        <a:pt x="28" y="2464"/>
                      </a:cubicBezTo>
                      <a:cubicBezTo>
                        <a:pt x="31" y="2603"/>
                        <a:pt x="24" y="2735"/>
                        <a:pt x="24" y="3044"/>
                      </a:cubicBezTo>
                      <a:cubicBezTo>
                        <a:pt x="24" y="3353"/>
                        <a:pt x="19" y="4105"/>
                        <a:pt x="28" y="4316"/>
                      </a:cubicBezTo>
                      <a:lnTo>
                        <a:pt x="80" y="4312"/>
                      </a:lnTo>
                      <a:cubicBezTo>
                        <a:pt x="90" y="4141"/>
                        <a:pt x="87" y="3604"/>
                        <a:pt x="88" y="3288"/>
                      </a:cubicBezTo>
                      <a:cubicBezTo>
                        <a:pt x="89" y="2972"/>
                        <a:pt x="89" y="2596"/>
                        <a:pt x="84" y="2416"/>
                      </a:cubicBezTo>
                      <a:cubicBezTo>
                        <a:pt x="92" y="2340"/>
                        <a:pt x="69" y="2262"/>
                        <a:pt x="60" y="2208"/>
                      </a:cubicBezTo>
                      <a:cubicBezTo>
                        <a:pt x="52" y="2148"/>
                        <a:pt x="48" y="2110"/>
                        <a:pt x="92" y="2100"/>
                      </a:cubicBezTo>
                      <a:cubicBezTo>
                        <a:pt x="134" y="2086"/>
                        <a:pt x="190" y="2081"/>
                        <a:pt x="240" y="2084"/>
                      </a:cubicBezTo>
                      <a:cubicBezTo>
                        <a:pt x="289" y="2081"/>
                        <a:pt x="353" y="2077"/>
                        <a:pt x="384" y="2084"/>
                      </a:cubicBezTo>
                      <a:cubicBezTo>
                        <a:pt x="415" y="2091"/>
                        <a:pt x="421" y="2103"/>
                        <a:pt x="428" y="2128"/>
                      </a:cubicBezTo>
                      <a:cubicBezTo>
                        <a:pt x="435" y="2153"/>
                        <a:pt x="425" y="2200"/>
                        <a:pt x="424" y="2236"/>
                      </a:cubicBezTo>
                      <a:cubicBezTo>
                        <a:pt x="423" y="2272"/>
                        <a:pt x="423" y="2301"/>
                        <a:pt x="420" y="2344"/>
                      </a:cubicBezTo>
                      <a:cubicBezTo>
                        <a:pt x="411" y="2391"/>
                        <a:pt x="412" y="2168"/>
                        <a:pt x="408" y="2496"/>
                      </a:cubicBezTo>
                      <a:cubicBezTo>
                        <a:pt x="404" y="2824"/>
                        <a:pt x="384" y="4011"/>
                        <a:pt x="395" y="4313"/>
                      </a:cubicBezTo>
                      <a:lnTo>
                        <a:pt x="476" y="4310"/>
                      </a:lnTo>
                      <a:cubicBezTo>
                        <a:pt x="486" y="4194"/>
                        <a:pt x="460" y="3920"/>
                        <a:pt x="459" y="3614"/>
                      </a:cubicBezTo>
                      <a:cubicBezTo>
                        <a:pt x="458" y="3308"/>
                        <a:pt x="462" y="2713"/>
                        <a:pt x="468" y="2472"/>
                      </a:cubicBezTo>
                      <a:cubicBezTo>
                        <a:pt x="464" y="2328"/>
                        <a:pt x="493" y="2218"/>
                        <a:pt x="493" y="2165"/>
                      </a:cubicBezTo>
                      <a:cubicBezTo>
                        <a:pt x="493" y="2111"/>
                        <a:pt x="480" y="2100"/>
                        <a:pt x="468" y="2048"/>
                      </a:cubicBezTo>
                      <a:cubicBezTo>
                        <a:pt x="490" y="2027"/>
                        <a:pt x="484" y="2023"/>
                        <a:pt x="487" y="1982"/>
                      </a:cubicBezTo>
                      <a:cubicBezTo>
                        <a:pt x="490" y="1941"/>
                        <a:pt x="492" y="1960"/>
                        <a:pt x="487" y="1800"/>
                      </a:cubicBezTo>
                      <a:cubicBezTo>
                        <a:pt x="482" y="1640"/>
                        <a:pt x="459" y="1324"/>
                        <a:pt x="456" y="1024"/>
                      </a:cubicBezTo>
                      <a:cubicBezTo>
                        <a:pt x="453" y="724"/>
                        <a:pt x="474" y="171"/>
                        <a:pt x="468" y="0"/>
                      </a:cubicBezTo>
                      <a:lnTo>
                        <a:pt x="420" y="0"/>
                      </a:lnTo>
                      <a:cubicBezTo>
                        <a:pt x="411" y="87"/>
                        <a:pt x="415" y="371"/>
                        <a:pt x="412" y="524"/>
                      </a:cubicBezTo>
                      <a:cubicBezTo>
                        <a:pt x="409" y="677"/>
                        <a:pt x="403" y="742"/>
                        <a:pt x="404" y="920"/>
                      </a:cubicBezTo>
                      <a:cubicBezTo>
                        <a:pt x="405" y="1098"/>
                        <a:pt x="415" y="1419"/>
                        <a:pt x="420" y="1592"/>
                      </a:cubicBezTo>
                      <a:cubicBezTo>
                        <a:pt x="425" y="1765"/>
                        <a:pt x="439" y="1884"/>
                        <a:pt x="436" y="1956"/>
                      </a:cubicBezTo>
                      <a:cubicBezTo>
                        <a:pt x="432" y="1980"/>
                        <a:pt x="441" y="2017"/>
                        <a:pt x="400" y="2024"/>
                      </a:cubicBezTo>
                      <a:cubicBezTo>
                        <a:pt x="373" y="2037"/>
                        <a:pt x="295" y="2005"/>
                        <a:pt x="244" y="2004"/>
                      </a:cubicBezTo>
                      <a:cubicBezTo>
                        <a:pt x="193" y="2003"/>
                        <a:pt x="128" y="2042"/>
                        <a:pt x="96" y="2016"/>
                      </a:cubicBezTo>
                      <a:cubicBezTo>
                        <a:pt x="64" y="1990"/>
                        <a:pt x="55" y="1955"/>
                        <a:pt x="54" y="1845"/>
                      </a:cubicBezTo>
                      <a:cubicBezTo>
                        <a:pt x="53" y="1735"/>
                        <a:pt x="82" y="1567"/>
                        <a:pt x="88" y="1356"/>
                      </a:cubicBezTo>
                      <a:cubicBezTo>
                        <a:pt x="94" y="1145"/>
                        <a:pt x="93" y="806"/>
                        <a:pt x="92" y="580"/>
                      </a:cubicBezTo>
                      <a:cubicBezTo>
                        <a:pt x="91" y="354"/>
                        <a:pt x="93" y="97"/>
                        <a:pt x="84" y="0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5" name="Freeform 112"/>
                <p:cNvSpPr>
                  <a:spLocks/>
                </p:cNvSpPr>
                <p:nvPr/>
              </p:nvSpPr>
              <p:spPr bwMode="hidden">
                <a:xfrm>
                  <a:off x="686" y="2115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113"/>
              <p:cNvGrpSpPr>
                <a:grpSpLocks/>
              </p:cNvGrpSpPr>
              <p:nvPr/>
            </p:nvGrpSpPr>
            <p:grpSpPr bwMode="auto">
              <a:xfrm flipV="1">
                <a:off x="2866" y="-3"/>
                <a:ext cx="396" cy="4318"/>
                <a:chOff x="2971" y="-3"/>
                <a:chExt cx="493" cy="4325"/>
              </a:xfrm>
            </p:grpSpPr>
            <p:sp>
              <p:nvSpPr>
                <p:cNvPr id="82" name="Freeform 114"/>
                <p:cNvSpPr>
                  <a:spLocks/>
                </p:cNvSpPr>
                <p:nvPr/>
              </p:nvSpPr>
              <p:spPr bwMode="hidden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3" name="Freeform 115"/>
                <p:cNvSpPr>
                  <a:spLocks/>
                </p:cNvSpPr>
                <p:nvPr/>
              </p:nvSpPr>
              <p:spPr bwMode="hidden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2" name="Freeform 116"/>
              <p:cNvSpPr>
                <a:spLocks/>
              </p:cNvSpPr>
              <p:nvPr/>
            </p:nvSpPr>
            <p:spPr bwMode="hidden">
              <a:xfrm rot="2199825" flipH="1">
                <a:off x="2185" y="2464"/>
                <a:ext cx="479" cy="950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17"/>
              <p:cNvSpPr>
                <a:spLocks/>
              </p:cNvSpPr>
              <p:nvPr/>
            </p:nvSpPr>
            <p:spPr bwMode="hidden">
              <a:xfrm rot="21428822" flipH="1">
                <a:off x="2294" y="2929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8"/>
              <p:cNvSpPr>
                <a:spLocks/>
              </p:cNvSpPr>
              <p:nvPr/>
            </p:nvSpPr>
            <p:spPr bwMode="hidden">
              <a:xfrm>
                <a:off x="3188" y="2454"/>
                <a:ext cx="978" cy="332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19"/>
              <p:cNvSpPr>
                <a:spLocks/>
              </p:cNvSpPr>
              <p:nvPr/>
            </p:nvSpPr>
            <p:spPr bwMode="hidden">
              <a:xfrm rot="-744944">
                <a:off x="3295" y="2728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0"/>
              <p:cNvSpPr>
                <a:spLocks/>
              </p:cNvSpPr>
              <p:nvPr/>
            </p:nvSpPr>
            <p:spPr bwMode="hidden">
              <a:xfrm>
                <a:off x="2993" y="2966"/>
                <a:ext cx="474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121"/>
              <p:cNvGrpSpPr>
                <a:grpSpLocks/>
              </p:cNvGrpSpPr>
              <p:nvPr/>
            </p:nvGrpSpPr>
            <p:grpSpPr bwMode="auto">
              <a:xfrm>
                <a:off x="2162" y="0"/>
                <a:ext cx="1981" cy="1676"/>
                <a:chOff x="2305" y="2222"/>
                <a:chExt cx="1981" cy="1676"/>
              </a:xfrm>
            </p:grpSpPr>
            <p:sp>
              <p:nvSpPr>
                <p:cNvPr id="77" name="Freeform 122"/>
                <p:cNvSpPr>
                  <a:spLocks/>
                </p:cNvSpPr>
                <p:nvPr/>
              </p:nvSpPr>
              <p:spPr bwMode="hidden">
                <a:xfrm rot="2199825" flipH="1">
                  <a:off x="2305" y="2232"/>
                  <a:ext cx="479" cy="950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" name="Freeform 123"/>
                <p:cNvSpPr>
                  <a:spLocks/>
                </p:cNvSpPr>
                <p:nvPr/>
              </p:nvSpPr>
              <p:spPr bwMode="hidden">
                <a:xfrm rot="21428822" flipH="1">
                  <a:off x="2414" y="269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9" name="Freeform 124"/>
                <p:cNvSpPr>
                  <a:spLocks/>
                </p:cNvSpPr>
                <p:nvPr/>
              </p:nvSpPr>
              <p:spPr bwMode="hidden">
                <a:xfrm>
                  <a:off x="3308" y="2222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0" name="Freeform 125"/>
                <p:cNvSpPr>
                  <a:spLocks/>
                </p:cNvSpPr>
                <p:nvPr/>
              </p:nvSpPr>
              <p:spPr bwMode="hidden">
                <a:xfrm rot="-744944">
                  <a:off x="3415" y="249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1" name="Freeform 126"/>
                <p:cNvSpPr>
                  <a:spLocks/>
                </p:cNvSpPr>
                <p:nvPr/>
              </p:nvSpPr>
              <p:spPr bwMode="hidden">
                <a:xfrm>
                  <a:off x="3113" y="273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" name="Group 127"/>
              <p:cNvGrpSpPr>
                <a:grpSpLocks/>
              </p:cNvGrpSpPr>
              <p:nvPr/>
            </p:nvGrpSpPr>
            <p:grpSpPr bwMode="auto">
              <a:xfrm>
                <a:off x="196" y="1100"/>
                <a:ext cx="2234" cy="1706"/>
                <a:chOff x="196" y="1100"/>
                <a:chExt cx="2234" cy="1706"/>
              </a:xfrm>
            </p:grpSpPr>
            <p:sp>
              <p:nvSpPr>
                <p:cNvPr id="72" name="Freeform 128"/>
                <p:cNvSpPr>
                  <a:spLocks/>
                </p:cNvSpPr>
                <p:nvPr/>
              </p:nvSpPr>
              <p:spPr bwMode="hidden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" name="Freeform 129"/>
                <p:cNvSpPr>
                  <a:spLocks/>
                </p:cNvSpPr>
                <p:nvPr/>
              </p:nvSpPr>
              <p:spPr bwMode="hidden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4" name="Freeform 130"/>
                <p:cNvSpPr>
                  <a:spLocks/>
                </p:cNvSpPr>
                <p:nvPr/>
              </p:nvSpPr>
              <p:spPr bwMode="hidden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" name="Freeform 131"/>
                <p:cNvSpPr>
                  <a:spLocks/>
                </p:cNvSpPr>
                <p:nvPr/>
              </p:nvSpPr>
              <p:spPr bwMode="hidden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6" name="Freeform 132"/>
                <p:cNvSpPr>
                  <a:spLocks/>
                </p:cNvSpPr>
                <p:nvPr/>
              </p:nvSpPr>
              <p:spPr bwMode="hidden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" name="Group 133"/>
              <p:cNvGrpSpPr>
                <a:grpSpLocks/>
              </p:cNvGrpSpPr>
              <p:nvPr/>
            </p:nvGrpSpPr>
            <p:grpSpPr bwMode="auto">
              <a:xfrm>
                <a:off x="4660" y="0"/>
                <a:ext cx="385" cy="4308"/>
                <a:chOff x="4660" y="0"/>
                <a:chExt cx="385" cy="4308"/>
              </a:xfrm>
            </p:grpSpPr>
            <p:sp>
              <p:nvSpPr>
                <p:cNvPr id="68" name="Freeform 134"/>
                <p:cNvSpPr>
                  <a:spLocks/>
                </p:cNvSpPr>
                <p:nvPr/>
              </p:nvSpPr>
              <p:spPr bwMode="hidden">
                <a:xfrm>
                  <a:off x="4676" y="0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" name="Freeform 135"/>
                <p:cNvSpPr>
                  <a:spLocks/>
                </p:cNvSpPr>
                <p:nvPr/>
              </p:nvSpPr>
              <p:spPr bwMode="hidden">
                <a:xfrm>
                  <a:off x="4767" y="2173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0" name="Freeform 136"/>
                <p:cNvSpPr>
                  <a:spLocks/>
                </p:cNvSpPr>
                <p:nvPr/>
              </p:nvSpPr>
              <p:spPr bwMode="hidden">
                <a:xfrm>
                  <a:off x="4660" y="2594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" name="Freeform 137"/>
                <p:cNvSpPr>
                  <a:spLocks/>
                </p:cNvSpPr>
                <p:nvPr/>
              </p:nvSpPr>
              <p:spPr bwMode="hidden">
                <a:xfrm>
                  <a:off x="4785" y="2643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0" name="Group 138"/>
              <p:cNvGrpSpPr>
                <a:grpSpLocks/>
              </p:cNvGrpSpPr>
              <p:nvPr/>
            </p:nvGrpSpPr>
            <p:grpSpPr bwMode="auto">
              <a:xfrm>
                <a:off x="3500" y="0"/>
                <a:ext cx="494" cy="4313"/>
                <a:chOff x="3792" y="-7"/>
                <a:chExt cx="494" cy="4328"/>
              </a:xfrm>
            </p:grpSpPr>
            <p:sp>
              <p:nvSpPr>
                <p:cNvPr id="66" name="Freeform 139"/>
                <p:cNvSpPr>
                  <a:spLocks/>
                </p:cNvSpPr>
                <p:nvPr/>
              </p:nvSpPr>
              <p:spPr bwMode="hidden">
                <a:xfrm>
                  <a:off x="3792" y="0"/>
                  <a:ext cx="416" cy="432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8" y="406"/>
                    </a:cxn>
                    <a:cxn ang="0">
                      <a:pos x="3" y="662"/>
                    </a:cxn>
                    <a:cxn ang="0">
                      <a:pos x="8" y="713"/>
                    </a:cxn>
                    <a:cxn ang="0">
                      <a:pos x="24" y="740"/>
                    </a:cxn>
                    <a:cxn ang="0">
                      <a:pos x="42" y="758"/>
                    </a:cxn>
                    <a:cxn ang="0">
                      <a:pos x="36" y="803"/>
                    </a:cxn>
                    <a:cxn ang="0">
                      <a:pos x="12" y="824"/>
                    </a:cxn>
                    <a:cxn ang="0">
                      <a:pos x="0" y="878"/>
                    </a:cxn>
                    <a:cxn ang="0">
                      <a:pos x="9" y="2903"/>
                    </a:cxn>
                    <a:cxn ang="0">
                      <a:pos x="9" y="3276"/>
                    </a:cxn>
                    <a:cxn ang="0">
                      <a:pos x="16" y="3330"/>
                    </a:cxn>
                    <a:cxn ang="0">
                      <a:pos x="42" y="3354"/>
                    </a:cxn>
                    <a:cxn ang="0">
                      <a:pos x="51" y="3390"/>
                    </a:cxn>
                    <a:cxn ang="0">
                      <a:pos x="39" y="3427"/>
                    </a:cxn>
                    <a:cxn ang="0">
                      <a:pos x="24" y="3466"/>
                    </a:cxn>
                    <a:cxn ang="0">
                      <a:pos x="31" y="4321"/>
                    </a:cxn>
                    <a:cxn ang="0">
                      <a:pos x="102" y="4317"/>
                    </a:cxn>
                    <a:cxn ang="0">
                      <a:pos x="93" y="3529"/>
                    </a:cxn>
                    <a:cxn ang="0">
                      <a:pos x="117" y="3496"/>
                    </a:cxn>
                    <a:cxn ang="0">
                      <a:pos x="156" y="3493"/>
                    </a:cxn>
                    <a:cxn ang="0">
                      <a:pos x="297" y="3502"/>
                    </a:cxn>
                    <a:cxn ang="0">
                      <a:pos x="345" y="3502"/>
                    </a:cxn>
                    <a:cxn ang="0">
                      <a:pos x="357" y="3478"/>
                    </a:cxn>
                    <a:cxn ang="0">
                      <a:pos x="315" y="3459"/>
                    </a:cxn>
                    <a:cxn ang="0">
                      <a:pos x="128" y="3444"/>
                    </a:cxn>
                    <a:cxn ang="0">
                      <a:pos x="99" y="3430"/>
                    </a:cxn>
                    <a:cxn ang="0">
                      <a:pos x="120" y="3408"/>
                    </a:cxn>
                    <a:cxn ang="0">
                      <a:pos x="210" y="3399"/>
                    </a:cxn>
                    <a:cxn ang="0">
                      <a:pos x="337" y="3398"/>
                    </a:cxn>
                    <a:cxn ang="0">
                      <a:pos x="381" y="3381"/>
                    </a:cxn>
                    <a:cxn ang="0">
                      <a:pos x="128" y="3375"/>
                    </a:cxn>
                    <a:cxn ang="0">
                      <a:pos x="87" y="3336"/>
                    </a:cxn>
                    <a:cxn ang="0">
                      <a:pos x="68" y="3285"/>
                    </a:cxn>
                    <a:cxn ang="0">
                      <a:pos x="63" y="1525"/>
                    </a:cxn>
                    <a:cxn ang="0">
                      <a:pos x="68" y="885"/>
                    </a:cxn>
                    <a:cxn ang="0">
                      <a:pos x="84" y="851"/>
                    </a:cxn>
                    <a:cxn ang="0">
                      <a:pos x="120" y="832"/>
                    </a:cxn>
                    <a:cxn ang="0">
                      <a:pos x="405" y="825"/>
                    </a:cxn>
                    <a:cxn ang="0">
                      <a:pos x="405" y="765"/>
                    </a:cxn>
                    <a:cxn ang="0">
                      <a:pos x="203" y="765"/>
                    </a:cxn>
                    <a:cxn ang="0">
                      <a:pos x="150" y="752"/>
                    </a:cxn>
                    <a:cxn ang="0">
                      <a:pos x="105" y="728"/>
                    </a:cxn>
                    <a:cxn ang="0">
                      <a:pos x="75" y="705"/>
                    </a:cxn>
                    <a:cxn ang="0">
                      <a:pos x="60" y="645"/>
                    </a:cxn>
                    <a:cxn ang="0">
                      <a:pos x="81" y="316"/>
                    </a:cxn>
                    <a:cxn ang="0">
                      <a:pos x="81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416" h="4321">
                      <a:moveTo>
                        <a:pt x="12" y="0"/>
                      </a:moveTo>
                      <a:lnTo>
                        <a:pt x="18" y="406"/>
                      </a:lnTo>
                      <a:lnTo>
                        <a:pt x="3" y="662"/>
                      </a:lnTo>
                      <a:lnTo>
                        <a:pt x="8" y="713"/>
                      </a:lnTo>
                      <a:lnTo>
                        <a:pt x="24" y="740"/>
                      </a:lnTo>
                      <a:lnTo>
                        <a:pt x="42" y="758"/>
                      </a:lnTo>
                      <a:lnTo>
                        <a:pt x="36" y="803"/>
                      </a:lnTo>
                      <a:lnTo>
                        <a:pt x="12" y="824"/>
                      </a:lnTo>
                      <a:lnTo>
                        <a:pt x="0" y="878"/>
                      </a:lnTo>
                      <a:cubicBezTo>
                        <a:pt x="0" y="1224"/>
                        <a:pt x="8" y="2504"/>
                        <a:pt x="9" y="2903"/>
                      </a:cubicBezTo>
                      <a:cubicBezTo>
                        <a:pt x="10" y="3302"/>
                        <a:pt x="8" y="3205"/>
                        <a:pt x="9" y="3276"/>
                      </a:cubicBezTo>
                      <a:lnTo>
                        <a:pt x="16" y="3330"/>
                      </a:lnTo>
                      <a:lnTo>
                        <a:pt x="42" y="3354"/>
                      </a:lnTo>
                      <a:lnTo>
                        <a:pt x="51" y="3390"/>
                      </a:lnTo>
                      <a:lnTo>
                        <a:pt x="39" y="3427"/>
                      </a:lnTo>
                      <a:lnTo>
                        <a:pt x="24" y="3466"/>
                      </a:lnTo>
                      <a:cubicBezTo>
                        <a:pt x="23" y="3615"/>
                        <a:pt x="18" y="4179"/>
                        <a:pt x="31" y="4321"/>
                      </a:cubicBezTo>
                      <a:lnTo>
                        <a:pt x="102" y="4317"/>
                      </a:lnTo>
                      <a:cubicBezTo>
                        <a:pt x="112" y="4185"/>
                        <a:pt x="91" y="3666"/>
                        <a:pt x="93" y="3529"/>
                      </a:cubicBezTo>
                      <a:lnTo>
                        <a:pt x="117" y="3496"/>
                      </a:lnTo>
                      <a:lnTo>
                        <a:pt x="156" y="3493"/>
                      </a:lnTo>
                      <a:cubicBezTo>
                        <a:pt x="186" y="3494"/>
                        <a:pt x="266" y="3501"/>
                        <a:pt x="297" y="3502"/>
                      </a:cubicBezTo>
                      <a:cubicBezTo>
                        <a:pt x="328" y="3503"/>
                        <a:pt x="335" y="3506"/>
                        <a:pt x="345" y="3502"/>
                      </a:cubicBezTo>
                      <a:cubicBezTo>
                        <a:pt x="355" y="3498"/>
                        <a:pt x="362" y="3485"/>
                        <a:pt x="357" y="3478"/>
                      </a:cubicBezTo>
                      <a:cubicBezTo>
                        <a:pt x="352" y="3471"/>
                        <a:pt x="353" y="3465"/>
                        <a:pt x="315" y="3459"/>
                      </a:cubicBezTo>
                      <a:cubicBezTo>
                        <a:pt x="277" y="3453"/>
                        <a:pt x="164" y="3449"/>
                        <a:pt x="128" y="3444"/>
                      </a:cubicBezTo>
                      <a:cubicBezTo>
                        <a:pt x="92" y="3439"/>
                        <a:pt x="100" y="3436"/>
                        <a:pt x="99" y="3430"/>
                      </a:cubicBezTo>
                      <a:cubicBezTo>
                        <a:pt x="98" y="3424"/>
                        <a:pt x="102" y="3413"/>
                        <a:pt x="120" y="3408"/>
                      </a:cubicBezTo>
                      <a:lnTo>
                        <a:pt x="210" y="3399"/>
                      </a:lnTo>
                      <a:cubicBezTo>
                        <a:pt x="246" y="3397"/>
                        <a:pt x="309" y="3401"/>
                        <a:pt x="337" y="3398"/>
                      </a:cubicBezTo>
                      <a:cubicBezTo>
                        <a:pt x="365" y="3395"/>
                        <a:pt x="416" y="3385"/>
                        <a:pt x="381" y="3381"/>
                      </a:cubicBezTo>
                      <a:cubicBezTo>
                        <a:pt x="346" y="3377"/>
                        <a:pt x="177" y="3382"/>
                        <a:pt x="128" y="3375"/>
                      </a:cubicBezTo>
                      <a:lnTo>
                        <a:pt x="87" y="3336"/>
                      </a:lnTo>
                      <a:lnTo>
                        <a:pt x="68" y="3285"/>
                      </a:lnTo>
                      <a:cubicBezTo>
                        <a:pt x="64" y="2983"/>
                        <a:pt x="63" y="1925"/>
                        <a:pt x="63" y="1525"/>
                      </a:cubicBezTo>
                      <a:lnTo>
                        <a:pt x="68" y="885"/>
                      </a:lnTo>
                      <a:lnTo>
                        <a:pt x="84" y="851"/>
                      </a:lnTo>
                      <a:lnTo>
                        <a:pt x="120" y="832"/>
                      </a:lnTo>
                      <a:lnTo>
                        <a:pt x="405" y="825"/>
                      </a:lnTo>
                      <a:lnTo>
                        <a:pt x="405" y="765"/>
                      </a:lnTo>
                      <a:lnTo>
                        <a:pt x="203" y="765"/>
                      </a:lnTo>
                      <a:lnTo>
                        <a:pt x="150" y="752"/>
                      </a:lnTo>
                      <a:lnTo>
                        <a:pt x="105" y="728"/>
                      </a:lnTo>
                      <a:lnTo>
                        <a:pt x="75" y="705"/>
                      </a:lnTo>
                      <a:lnTo>
                        <a:pt x="60" y="645"/>
                      </a:lnTo>
                      <a:lnTo>
                        <a:pt x="81" y="316"/>
                      </a:lnTo>
                      <a:lnTo>
                        <a:pt x="81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Freeform 140"/>
                <p:cNvSpPr>
                  <a:spLocks/>
                </p:cNvSpPr>
                <p:nvPr/>
              </p:nvSpPr>
              <p:spPr bwMode="hidden">
                <a:xfrm>
                  <a:off x="4099" y="-7"/>
                  <a:ext cx="187" cy="4323"/>
                </a:xfrm>
                <a:custGeom>
                  <a:avLst/>
                  <a:gdLst/>
                  <a:ahLst/>
                  <a:cxnLst>
                    <a:cxn ang="0">
                      <a:pos x="142" y="0"/>
                    </a:cxn>
                    <a:cxn ang="0">
                      <a:pos x="157" y="658"/>
                    </a:cxn>
                    <a:cxn ang="0">
                      <a:pos x="142" y="733"/>
                    </a:cxn>
                    <a:cxn ang="0">
                      <a:pos x="90" y="763"/>
                    </a:cxn>
                    <a:cxn ang="0">
                      <a:pos x="53" y="792"/>
                    </a:cxn>
                    <a:cxn ang="0">
                      <a:pos x="83" y="830"/>
                    </a:cxn>
                    <a:cxn ang="0">
                      <a:pos x="127" y="837"/>
                    </a:cxn>
                    <a:cxn ang="0">
                      <a:pos x="157" y="875"/>
                    </a:cxn>
                    <a:cxn ang="0">
                      <a:pos x="157" y="1152"/>
                    </a:cxn>
                    <a:cxn ang="0">
                      <a:pos x="135" y="1466"/>
                    </a:cxn>
                    <a:cxn ang="0">
                      <a:pos x="135" y="2573"/>
                    </a:cxn>
                    <a:cxn ang="0">
                      <a:pos x="165" y="3037"/>
                    </a:cxn>
                    <a:cxn ang="0">
                      <a:pos x="180" y="3298"/>
                    </a:cxn>
                    <a:cxn ang="0">
                      <a:pos x="142" y="3418"/>
                    </a:cxn>
                    <a:cxn ang="0">
                      <a:pos x="150" y="3463"/>
                    </a:cxn>
                    <a:cxn ang="0">
                      <a:pos x="172" y="3523"/>
                    </a:cxn>
                    <a:cxn ang="0">
                      <a:pos x="187" y="3807"/>
                    </a:cxn>
                    <a:cxn ang="0">
                      <a:pos x="187" y="4323"/>
                    </a:cxn>
                    <a:cxn ang="0">
                      <a:pos x="120" y="4316"/>
                    </a:cxn>
                    <a:cxn ang="0">
                      <a:pos x="105" y="3605"/>
                    </a:cxn>
                    <a:cxn ang="0">
                      <a:pos x="68" y="3463"/>
                    </a:cxn>
                    <a:cxn ang="0">
                      <a:pos x="83" y="3381"/>
                    </a:cxn>
                    <a:cxn ang="0">
                      <a:pos x="127" y="3313"/>
                    </a:cxn>
                    <a:cxn ang="0">
                      <a:pos x="98" y="3081"/>
                    </a:cxn>
                    <a:cxn ang="0">
                      <a:pos x="83" y="2573"/>
                    </a:cxn>
                    <a:cxn ang="0">
                      <a:pos x="83" y="1825"/>
                    </a:cxn>
                    <a:cxn ang="0">
                      <a:pos x="75" y="1264"/>
                    </a:cxn>
                    <a:cxn ang="0">
                      <a:pos x="83" y="950"/>
                    </a:cxn>
                    <a:cxn ang="0">
                      <a:pos x="38" y="852"/>
                    </a:cxn>
                    <a:cxn ang="0">
                      <a:pos x="0" y="807"/>
                    </a:cxn>
                    <a:cxn ang="0">
                      <a:pos x="75" y="718"/>
                    </a:cxn>
                    <a:cxn ang="0">
                      <a:pos x="105" y="605"/>
                    </a:cxn>
                    <a:cxn ang="0">
                      <a:pos x="90" y="119"/>
                    </a:cxn>
                    <a:cxn ang="0">
                      <a:pos x="75" y="7"/>
                    </a:cxn>
                    <a:cxn ang="0">
                      <a:pos x="142" y="0"/>
                    </a:cxn>
                  </a:cxnLst>
                  <a:rect l="0" t="0" r="r" b="b"/>
                  <a:pathLst>
                    <a:path w="187" h="4323">
                      <a:moveTo>
                        <a:pt x="142" y="0"/>
                      </a:moveTo>
                      <a:lnTo>
                        <a:pt x="157" y="658"/>
                      </a:lnTo>
                      <a:lnTo>
                        <a:pt x="142" y="733"/>
                      </a:lnTo>
                      <a:lnTo>
                        <a:pt x="90" y="763"/>
                      </a:lnTo>
                      <a:lnTo>
                        <a:pt x="53" y="792"/>
                      </a:lnTo>
                      <a:lnTo>
                        <a:pt x="83" y="830"/>
                      </a:lnTo>
                      <a:lnTo>
                        <a:pt x="127" y="837"/>
                      </a:lnTo>
                      <a:lnTo>
                        <a:pt x="157" y="875"/>
                      </a:lnTo>
                      <a:lnTo>
                        <a:pt x="157" y="1152"/>
                      </a:lnTo>
                      <a:lnTo>
                        <a:pt x="135" y="1466"/>
                      </a:lnTo>
                      <a:lnTo>
                        <a:pt x="135" y="2573"/>
                      </a:lnTo>
                      <a:lnTo>
                        <a:pt x="165" y="3037"/>
                      </a:lnTo>
                      <a:lnTo>
                        <a:pt x="180" y="3298"/>
                      </a:lnTo>
                      <a:lnTo>
                        <a:pt x="142" y="3418"/>
                      </a:lnTo>
                      <a:lnTo>
                        <a:pt x="150" y="3463"/>
                      </a:lnTo>
                      <a:lnTo>
                        <a:pt x="172" y="3523"/>
                      </a:lnTo>
                      <a:lnTo>
                        <a:pt x="187" y="3807"/>
                      </a:lnTo>
                      <a:lnTo>
                        <a:pt x="187" y="4323"/>
                      </a:lnTo>
                      <a:lnTo>
                        <a:pt x="120" y="4316"/>
                      </a:lnTo>
                      <a:lnTo>
                        <a:pt x="105" y="3605"/>
                      </a:lnTo>
                      <a:lnTo>
                        <a:pt x="68" y="3463"/>
                      </a:lnTo>
                      <a:lnTo>
                        <a:pt x="83" y="3381"/>
                      </a:lnTo>
                      <a:lnTo>
                        <a:pt x="127" y="3313"/>
                      </a:lnTo>
                      <a:lnTo>
                        <a:pt x="98" y="3081"/>
                      </a:lnTo>
                      <a:lnTo>
                        <a:pt x="83" y="2573"/>
                      </a:lnTo>
                      <a:lnTo>
                        <a:pt x="83" y="1825"/>
                      </a:lnTo>
                      <a:lnTo>
                        <a:pt x="75" y="1264"/>
                      </a:lnTo>
                      <a:lnTo>
                        <a:pt x="83" y="950"/>
                      </a:lnTo>
                      <a:lnTo>
                        <a:pt x="38" y="852"/>
                      </a:lnTo>
                      <a:lnTo>
                        <a:pt x="0" y="807"/>
                      </a:lnTo>
                      <a:lnTo>
                        <a:pt x="75" y="718"/>
                      </a:lnTo>
                      <a:lnTo>
                        <a:pt x="105" y="605"/>
                      </a:lnTo>
                      <a:lnTo>
                        <a:pt x="90" y="119"/>
                      </a:lnTo>
                      <a:lnTo>
                        <a:pt x="75" y="7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1" name="Group 141"/>
              <p:cNvGrpSpPr>
                <a:grpSpLocks/>
              </p:cNvGrpSpPr>
              <p:nvPr/>
            </p:nvGrpSpPr>
            <p:grpSpPr bwMode="auto">
              <a:xfrm>
                <a:off x="2958" y="1201"/>
                <a:ext cx="1763" cy="1448"/>
                <a:chOff x="3387" y="1456"/>
                <a:chExt cx="1707" cy="1402"/>
              </a:xfrm>
            </p:grpSpPr>
            <p:sp>
              <p:nvSpPr>
                <p:cNvPr id="63" name="Freeform 142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Freeform 143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Freeform 144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3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2" name="Freeform 145"/>
              <p:cNvSpPr>
                <a:spLocks/>
              </p:cNvSpPr>
              <p:nvPr/>
            </p:nvSpPr>
            <p:spPr bwMode="hidden">
              <a:xfrm rot="21428822" flipH="1">
                <a:off x="4882" y="660"/>
                <a:ext cx="496" cy="7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146"/>
              <p:cNvSpPr>
                <a:spLocks/>
              </p:cNvSpPr>
              <p:nvPr/>
            </p:nvSpPr>
            <p:spPr bwMode="hidden">
              <a:xfrm>
                <a:off x="5541" y="574"/>
                <a:ext cx="216" cy="365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213" y="23"/>
                  </a:cxn>
                  <a:cxn ang="0">
                    <a:pos x="216" y="146"/>
                  </a:cxn>
                  <a:cxn ang="0">
                    <a:pos x="84" y="66"/>
                  </a:cxn>
                  <a:cxn ang="0">
                    <a:pos x="72" y="85"/>
                  </a:cxn>
                  <a:cxn ang="0">
                    <a:pos x="169" y="147"/>
                  </a:cxn>
                  <a:cxn ang="0">
                    <a:pos x="213" y="194"/>
                  </a:cxn>
                  <a:cxn ang="0">
                    <a:pos x="216" y="365"/>
                  </a:cxn>
                  <a:cxn ang="0">
                    <a:pos x="45" y="192"/>
                  </a:cxn>
                  <a:cxn ang="0">
                    <a:pos x="1" y="68"/>
                  </a:cxn>
                  <a:cxn ang="0">
                    <a:pos x="39" y="8"/>
                  </a:cxn>
                </a:cxnLst>
                <a:rect l="0" t="0" r="r" b="b"/>
                <a:pathLst>
                  <a:path w="216" h="365">
                    <a:moveTo>
                      <a:pt x="39" y="8"/>
                    </a:moveTo>
                    <a:cubicBezTo>
                      <a:pt x="74" y="1"/>
                      <a:pt x="183" y="0"/>
                      <a:pt x="213" y="23"/>
                    </a:cubicBezTo>
                    <a:lnTo>
                      <a:pt x="216" y="146"/>
                    </a:lnTo>
                    <a:cubicBezTo>
                      <a:pt x="195" y="153"/>
                      <a:pt x="108" y="76"/>
                      <a:pt x="84" y="66"/>
                    </a:cubicBezTo>
                    <a:cubicBezTo>
                      <a:pt x="60" y="56"/>
                      <a:pt x="58" y="72"/>
                      <a:pt x="72" y="85"/>
                    </a:cubicBezTo>
                    <a:cubicBezTo>
                      <a:pt x="86" y="99"/>
                      <a:pt x="146" y="129"/>
                      <a:pt x="169" y="147"/>
                    </a:cubicBezTo>
                    <a:cubicBezTo>
                      <a:pt x="192" y="165"/>
                      <a:pt x="205" y="158"/>
                      <a:pt x="213" y="194"/>
                    </a:cubicBezTo>
                    <a:lnTo>
                      <a:pt x="216" y="365"/>
                    </a:lnTo>
                    <a:cubicBezTo>
                      <a:pt x="188" y="365"/>
                      <a:pt x="81" y="242"/>
                      <a:pt x="45" y="192"/>
                    </a:cubicBezTo>
                    <a:cubicBezTo>
                      <a:pt x="9" y="142"/>
                      <a:pt x="2" y="98"/>
                      <a:pt x="1" y="68"/>
                    </a:cubicBezTo>
                    <a:cubicBezTo>
                      <a:pt x="0" y="37"/>
                      <a:pt x="3" y="16"/>
                      <a:pt x="39" y="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147"/>
              <p:cNvSpPr>
                <a:spLocks/>
              </p:cNvSpPr>
              <p:nvPr/>
            </p:nvSpPr>
            <p:spPr bwMode="hidden">
              <a:xfrm>
                <a:off x="5373" y="686"/>
                <a:ext cx="334" cy="819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5" name="Group 148"/>
              <p:cNvGrpSpPr>
                <a:grpSpLocks/>
              </p:cNvGrpSpPr>
              <p:nvPr/>
            </p:nvGrpSpPr>
            <p:grpSpPr bwMode="auto">
              <a:xfrm>
                <a:off x="4356" y="2717"/>
                <a:ext cx="1199" cy="985"/>
                <a:chOff x="3387" y="1456"/>
                <a:chExt cx="1707" cy="1402"/>
              </a:xfrm>
            </p:grpSpPr>
            <p:sp>
              <p:nvSpPr>
                <p:cNvPr id="60" name="Freeform 149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Freeform 150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Freeform 151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152"/>
              <p:cNvGrpSpPr>
                <a:grpSpLocks/>
              </p:cNvGrpSpPr>
              <p:nvPr/>
            </p:nvGrpSpPr>
            <p:grpSpPr bwMode="auto">
              <a:xfrm>
                <a:off x="1480" y="3480"/>
                <a:ext cx="931" cy="765"/>
                <a:chOff x="3387" y="1456"/>
                <a:chExt cx="1707" cy="1402"/>
              </a:xfrm>
            </p:grpSpPr>
            <p:sp>
              <p:nvSpPr>
                <p:cNvPr id="57" name="Freeform 153"/>
                <p:cNvSpPr>
                  <a:spLocks/>
                </p:cNvSpPr>
                <p:nvPr/>
              </p:nvSpPr>
              <p:spPr bwMode="hidden">
                <a:xfrm rot="21428822" flipH="1">
                  <a:off x="3387" y="1658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Freeform 154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Freeform 155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5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7" name="Freeform 156"/>
              <p:cNvSpPr>
                <a:spLocks/>
              </p:cNvSpPr>
              <p:nvPr/>
            </p:nvSpPr>
            <p:spPr bwMode="hidden">
              <a:xfrm rot="-744944">
                <a:off x="818" y="3141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157"/>
              <p:cNvSpPr>
                <a:spLocks/>
              </p:cNvSpPr>
              <p:nvPr/>
            </p:nvSpPr>
            <p:spPr bwMode="hidden">
              <a:xfrm>
                <a:off x="604" y="3352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158"/>
              <p:cNvSpPr>
                <a:spLocks/>
              </p:cNvSpPr>
              <p:nvPr/>
            </p:nvSpPr>
            <p:spPr bwMode="hidden">
              <a:xfrm>
                <a:off x="721" y="2948"/>
                <a:ext cx="729" cy="248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159"/>
              <p:cNvSpPr>
                <a:spLocks/>
              </p:cNvSpPr>
              <p:nvPr/>
            </p:nvSpPr>
            <p:spPr bwMode="hidden">
              <a:xfrm>
                <a:off x="0" y="3278"/>
                <a:ext cx="537" cy="619"/>
              </a:xfrm>
              <a:custGeom>
                <a:avLst/>
                <a:gdLst/>
                <a:ahLst/>
                <a:cxnLst>
                  <a:cxn ang="0">
                    <a:pos x="497" y="43"/>
                  </a:cxn>
                  <a:cxn ang="0">
                    <a:pos x="315" y="58"/>
                  </a:cxn>
                  <a:cxn ang="0">
                    <a:pos x="0" y="388"/>
                  </a:cxn>
                  <a:cxn ang="0">
                    <a:pos x="3" y="520"/>
                  </a:cxn>
                  <a:cxn ang="0">
                    <a:pos x="119" y="387"/>
                  </a:cxn>
                  <a:cxn ang="0">
                    <a:pos x="302" y="197"/>
                  </a:cxn>
                  <a:cxn ang="0">
                    <a:pos x="447" y="104"/>
                  </a:cxn>
                  <a:cxn ang="0">
                    <a:pos x="460" y="124"/>
                  </a:cxn>
                  <a:cxn ang="0">
                    <a:pos x="357" y="191"/>
                  </a:cxn>
                  <a:cxn ang="0">
                    <a:pos x="221" y="322"/>
                  </a:cxn>
                  <a:cxn ang="0">
                    <a:pos x="0" y="562"/>
                  </a:cxn>
                  <a:cxn ang="0">
                    <a:pos x="0" y="619"/>
                  </a:cxn>
                  <a:cxn ang="0">
                    <a:pos x="264" y="455"/>
                  </a:cxn>
                  <a:cxn ang="0">
                    <a:pos x="488" y="238"/>
                  </a:cxn>
                  <a:cxn ang="0">
                    <a:pos x="536" y="106"/>
                  </a:cxn>
                  <a:cxn ang="0">
                    <a:pos x="497" y="43"/>
                  </a:cxn>
                </a:cxnLst>
                <a:rect l="0" t="0" r="r" b="b"/>
                <a:pathLst>
                  <a:path w="537" h="619">
                    <a:moveTo>
                      <a:pt x="497" y="43"/>
                    </a:moveTo>
                    <a:cubicBezTo>
                      <a:pt x="459" y="35"/>
                      <a:pt x="398" y="0"/>
                      <a:pt x="315" y="58"/>
                    </a:cubicBezTo>
                    <a:cubicBezTo>
                      <a:pt x="232" y="116"/>
                      <a:pt x="52" y="311"/>
                      <a:pt x="0" y="388"/>
                    </a:cubicBezTo>
                    <a:lnTo>
                      <a:pt x="3" y="520"/>
                    </a:lnTo>
                    <a:cubicBezTo>
                      <a:pt x="23" y="520"/>
                      <a:pt x="69" y="441"/>
                      <a:pt x="119" y="387"/>
                    </a:cubicBezTo>
                    <a:cubicBezTo>
                      <a:pt x="169" y="333"/>
                      <a:pt x="248" y="243"/>
                      <a:pt x="302" y="197"/>
                    </a:cubicBezTo>
                    <a:cubicBezTo>
                      <a:pt x="357" y="150"/>
                      <a:pt x="421" y="116"/>
                      <a:pt x="447" y="104"/>
                    </a:cubicBezTo>
                    <a:cubicBezTo>
                      <a:pt x="473" y="92"/>
                      <a:pt x="476" y="110"/>
                      <a:pt x="460" y="124"/>
                    </a:cubicBezTo>
                    <a:cubicBezTo>
                      <a:pt x="446" y="140"/>
                      <a:pt x="396" y="158"/>
                      <a:pt x="357" y="191"/>
                    </a:cubicBezTo>
                    <a:cubicBezTo>
                      <a:pt x="317" y="224"/>
                      <a:pt x="280" y="260"/>
                      <a:pt x="221" y="322"/>
                    </a:cubicBezTo>
                    <a:cubicBezTo>
                      <a:pt x="162" y="384"/>
                      <a:pt x="37" y="513"/>
                      <a:pt x="0" y="562"/>
                    </a:cubicBezTo>
                    <a:lnTo>
                      <a:pt x="0" y="619"/>
                    </a:lnTo>
                    <a:cubicBezTo>
                      <a:pt x="44" y="601"/>
                      <a:pt x="183" y="518"/>
                      <a:pt x="264" y="455"/>
                    </a:cubicBezTo>
                    <a:cubicBezTo>
                      <a:pt x="345" y="392"/>
                      <a:pt x="443" y="296"/>
                      <a:pt x="488" y="238"/>
                    </a:cubicBezTo>
                    <a:cubicBezTo>
                      <a:pt x="534" y="180"/>
                      <a:pt x="534" y="138"/>
                      <a:pt x="536" y="106"/>
                    </a:cubicBezTo>
                    <a:cubicBezTo>
                      <a:pt x="537" y="74"/>
                      <a:pt x="533" y="51"/>
                      <a:pt x="497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60"/>
              <p:cNvSpPr>
                <a:spLocks/>
              </p:cNvSpPr>
              <p:nvPr/>
            </p:nvSpPr>
            <p:spPr bwMode="hidden">
              <a:xfrm>
                <a:off x="0" y="3063"/>
                <a:ext cx="506" cy="242"/>
              </a:xfrm>
              <a:custGeom>
                <a:avLst/>
                <a:gdLst/>
                <a:ahLst/>
                <a:cxnLst>
                  <a:cxn ang="0">
                    <a:pos x="469" y="200"/>
                  </a:cxn>
                  <a:cxn ang="0">
                    <a:pos x="492" y="168"/>
                  </a:cxn>
                  <a:cxn ang="0">
                    <a:pos x="481" y="114"/>
                  </a:cxn>
                  <a:cxn ang="0">
                    <a:pos x="389" y="31"/>
                  </a:cxn>
                  <a:cxn ang="0">
                    <a:pos x="184" y="1"/>
                  </a:cxn>
                  <a:cxn ang="0">
                    <a:pos x="3" y="24"/>
                  </a:cxn>
                  <a:cxn ang="0">
                    <a:pos x="0" y="114"/>
                  </a:cxn>
                  <a:cxn ang="0">
                    <a:pos x="169" y="103"/>
                  </a:cxn>
                  <a:cxn ang="0">
                    <a:pos x="340" y="129"/>
                  </a:cxn>
                  <a:cxn ang="0">
                    <a:pos x="389" y="153"/>
                  </a:cxn>
                  <a:cxn ang="0">
                    <a:pos x="386" y="170"/>
                  </a:cxn>
                  <a:cxn ang="0">
                    <a:pos x="319" y="143"/>
                  </a:cxn>
                  <a:cxn ang="0">
                    <a:pos x="166" y="120"/>
                  </a:cxn>
                  <a:cxn ang="0">
                    <a:pos x="3" y="144"/>
                  </a:cxn>
                  <a:cxn ang="0">
                    <a:pos x="6" y="204"/>
                  </a:cxn>
                  <a:cxn ang="0">
                    <a:pos x="271" y="241"/>
                  </a:cxn>
                  <a:cxn ang="0">
                    <a:pos x="469" y="200"/>
                  </a:cxn>
                </a:cxnLst>
                <a:rect l="0" t="0" r="r" b="b"/>
                <a:pathLst>
                  <a:path w="506" h="242">
                    <a:moveTo>
                      <a:pt x="469" y="200"/>
                    </a:moveTo>
                    <a:cubicBezTo>
                      <a:pt x="506" y="188"/>
                      <a:pt x="490" y="182"/>
                      <a:pt x="492" y="168"/>
                    </a:cubicBezTo>
                    <a:cubicBezTo>
                      <a:pt x="494" y="155"/>
                      <a:pt x="499" y="138"/>
                      <a:pt x="481" y="114"/>
                    </a:cubicBezTo>
                    <a:cubicBezTo>
                      <a:pt x="465" y="92"/>
                      <a:pt x="438" y="50"/>
                      <a:pt x="389" y="31"/>
                    </a:cubicBezTo>
                    <a:cubicBezTo>
                      <a:pt x="339" y="12"/>
                      <a:pt x="248" y="2"/>
                      <a:pt x="184" y="1"/>
                    </a:cubicBezTo>
                    <a:cubicBezTo>
                      <a:pt x="120" y="0"/>
                      <a:pt x="34" y="5"/>
                      <a:pt x="3" y="24"/>
                    </a:cubicBezTo>
                    <a:lnTo>
                      <a:pt x="0" y="114"/>
                    </a:lnTo>
                    <a:cubicBezTo>
                      <a:pt x="28" y="127"/>
                      <a:pt x="112" y="101"/>
                      <a:pt x="169" y="103"/>
                    </a:cubicBezTo>
                    <a:cubicBezTo>
                      <a:pt x="226" y="105"/>
                      <a:pt x="303" y="120"/>
                      <a:pt x="340" y="129"/>
                    </a:cubicBezTo>
                    <a:cubicBezTo>
                      <a:pt x="376" y="137"/>
                      <a:pt x="381" y="146"/>
                      <a:pt x="389" y="153"/>
                    </a:cubicBezTo>
                    <a:cubicBezTo>
                      <a:pt x="396" y="160"/>
                      <a:pt x="397" y="172"/>
                      <a:pt x="386" y="170"/>
                    </a:cubicBezTo>
                    <a:cubicBezTo>
                      <a:pt x="374" y="168"/>
                      <a:pt x="357" y="151"/>
                      <a:pt x="319" y="143"/>
                    </a:cubicBezTo>
                    <a:cubicBezTo>
                      <a:pt x="283" y="135"/>
                      <a:pt x="219" y="120"/>
                      <a:pt x="166" y="120"/>
                    </a:cubicBezTo>
                    <a:cubicBezTo>
                      <a:pt x="113" y="120"/>
                      <a:pt x="30" y="130"/>
                      <a:pt x="3" y="144"/>
                    </a:cubicBezTo>
                    <a:lnTo>
                      <a:pt x="6" y="204"/>
                    </a:lnTo>
                    <a:cubicBezTo>
                      <a:pt x="51" y="220"/>
                      <a:pt x="194" y="242"/>
                      <a:pt x="271" y="241"/>
                    </a:cubicBezTo>
                    <a:cubicBezTo>
                      <a:pt x="348" y="240"/>
                      <a:pt x="433" y="212"/>
                      <a:pt x="469" y="20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61"/>
              <p:cNvSpPr>
                <a:spLocks/>
              </p:cNvSpPr>
              <p:nvPr/>
            </p:nvSpPr>
            <p:spPr bwMode="hidden">
              <a:xfrm rot="-744944">
                <a:off x="811" y="22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62"/>
              <p:cNvSpPr>
                <a:spLocks/>
              </p:cNvSpPr>
              <p:nvPr/>
            </p:nvSpPr>
            <p:spPr bwMode="hidden">
              <a:xfrm>
                <a:off x="597" y="233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63"/>
              <p:cNvSpPr>
                <a:spLocks/>
              </p:cNvSpPr>
              <p:nvPr/>
            </p:nvSpPr>
            <p:spPr bwMode="hidden">
              <a:xfrm>
                <a:off x="667" y="0"/>
                <a:ext cx="880" cy="76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76" y="0"/>
                  </a:cxn>
                  <a:cxn ang="0">
                    <a:pos x="705" y="31"/>
                  </a:cxn>
                  <a:cxn ang="0">
                    <a:pos x="619" y="31"/>
                  </a:cxn>
                  <a:cxn ang="0">
                    <a:pos x="636" y="48"/>
                  </a:cxn>
                  <a:cxn ang="0">
                    <a:pos x="549" y="65"/>
                  </a:cxn>
                  <a:cxn ang="0">
                    <a:pos x="272" y="65"/>
                  </a:cxn>
                  <a:cxn ang="0">
                    <a:pos x="83" y="0"/>
                  </a:cxn>
                </a:cxnLst>
                <a:rect l="0" t="0" r="r" b="b"/>
                <a:pathLst>
                  <a:path w="880" h="76">
                    <a:moveTo>
                      <a:pt x="83" y="0"/>
                    </a:moveTo>
                    <a:lnTo>
                      <a:pt x="776" y="0"/>
                    </a:lnTo>
                    <a:cubicBezTo>
                      <a:pt x="880" y="5"/>
                      <a:pt x="731" y="26"/>
                      <a:pt x="705" y="31"/>
                    </a:cubicBezTo>
                    <a:cubicBezTo>
                      <a:pt x="679" y="36"/>
                      <a:pt x="630" y="28"/>
                      <a:pt x="619" y="31"/>
                    </a:cubicBezTo>
                    <a:cubicBezTo>
                      <a:pt x="608" y="34"/>
                      <a:pt x="648" y="42"/>
                      <a:pt x="636" y="48"/>
                    </a:cubicBezTo>
                    <a:cubicBezTo>
                      <a:pt x="624" y="54"/>
                      <a:pt x="610" y="63"/>
                      <a:pt x="549" y="65"/>
                    </a:cubicBezTo>
                    <a:cubicBezTo>
                      <a:pt x="489" y="68"/>
                      <a:pt x="350" y="76"/>
                      <a:pt x="272" y="65"/>
                    </a:cubicBezTo>
                    <a:cubicBezTo>
                      <a:pt x="194" y="54"/>
                      <a:pt x="0" y="7"/>
                      <a:pt x="83" y="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64"/>
              <p:cNvSpPr>
                <a:spLocks/>
              </p:cNvSpPr>
              <p:nvPr/>
            </p:nvSpPr>
            <p:spPr bwMode="hidden">
              <a:xfrm>
                <a:off x="-14" y="161"/>
                <a:ext cx="544" cy="634"/>
              </a:xfrm>
              <a:custGeom>
                <a:avLst/>
                <a:gdLst/>
                <a:ahLst/>
                <a:cxnLst>
                  <a:cxn ang="0">
                    <a:pos x="504" y="41"/>
                  </a:cxn>
                  <a:cxn ang="0">
                    <a:pos x="322" y="56"/>
                  </a:cxn>
                  <a:cxn ang="0">
                    <a:pos x="17" y="379"/>
                  </a:cxn>
                  <a:cxn ang="0">
                    <a:pos x="14" y="520"/>
                  </a:cxn>
                  <a:cxn ang="0">
                    <a:pos x="126" y="385"/>
                  </a:cxn>
                  <a:cxn ang="0">
                    <a:pos x="309" y="195"/>
                  </a:cxn>
                  <a:cxn ang="0">
                    <a:pos x="454" y="102"/>
                  </a:cxn>
                  <a:cxn ang="0">
                    <a:pos x="467" y="122"/>
                  </a:cxn>
                  <a:cxn ang="0">
                    <a:pos x="364" y="189"/>
                  </a:cxn>
                  <a:cxn ang="0">
                    <a:pos x="228" y="320"/>
                  </a:cxn>
                  <a:cxn ang="0">
                    <a:pos x="41" y="527"/>
                  </a:cxn>
                  <a:cxn ang="0">
                    <a:pos x="17" y="559"/>
                  </a:cxn>
                  <a:cxn ang="0">
                    <a:pos x="14" y="628"/>
                  </a:cxn>
                  <a:cxn ang="0">
                    <a:pos x="43" y="598"/>
                  </a:cxn>
                  <a:cxn ang="0">
                    <a:pos x="271" y="453"/>
                  </a:cxn>
                  <a:cxn ang="0">
                    <a:pos x="495" y="236"/>
                  </a:cxn>
                  <a:cxn ang="0">
                    <a:pos x="543" y="104"/>
                  </a:cxn>
                  <a:cxn ang="0">
                    <a:pos x="504" y="41"/>
                  </a:cxn>
                </a:cxnLst>
                <a:rect l="0" t="0" r="r" b="b"/>
                <a:pathLst>
                  <a:path w="544" h="634">
                    <a:moveTo>
                      <a:pt x="504" y="41"/>
                    </a:moveTo>
                    <a:cubicBezTo>
                      <a:pt x="466" y="33"/>
                      <a:pt x="403" y="0"/>
                      <a:pt x="322" y="56"/>
                    </a:cubicBezTo>
                    <a:cubicBezTo>
                      <a:pt x="241" y="112"/>
                      <a:pt x="68" y="302"/>
                      <a:pt x="17" y="379"/>
                    </a:cubicBezTo>
                    <a:lnTo>
                      <a:pt x="14" y="520"/>
                    </a:lnTo>
                    <a:cubicBezTo>
                      <a:pt x="32" y="521"/>
                      <a:pt x="77" y="439"/>
                      <a:pt x="126" y="385"/>
                    </a:cubicBezTo>
                    <a:cubicBezTo>
                      <a:pt x="175" y="331"/>
                      <a:pt x="255" y="241"/>
                      <a:pt x="309" y="195"/>
                    </a:cubicBezTo>
                    <a:cubicBezTo>
                      <a:pt x="364" y="148"/>
                      <a:pt x="428" y="114"/>
                      <a:pt x="454" y="102"/>
                    </a:cubicBezTo>
                    <a:cubicBezTo>
                      <a:pt x="480" y="90"/>
                      <a:pt x="483" y="108"/>
                      <a:pt x="467" y="122"/>
                    </a:cubicBezTo>
                    <a:cubicBezTo>
                      <a:pt x="453" y="138"/>
                      <a:pt x="403" y="156"/>
                      <a:pt x="364" y="189"/>
                    </a:cubicBezTo>
                    <a:cubicBezTo>
                      <a:pt x="324" y="222"/>
                      <a:pt x="283" y="263"/>
                      <a:pt x="228" y="320"/>
                    </a:cubicBezTo>
                    <a:cubicBezTo>
                      <a:pt x="175" y="375"/>
                      <a:pt x="76" y="487"/>
                      <a:pt x="41" y="527"/>
                    </a:cubicBezTo>
                    <a:cubicBezTo>
                      <a:pt x="6" y="567"/>
                      <a:pt x="21" y="542"/>
                      <a:pt x="17" y="559"/>
                    </a:cubicBezTo>
                    <a:cubicBezTo>
                      <a:pt x="13" y="576"/>
                      <a:pt x="10" y="622"/>
                      <a:pt x="14" y="628"/>
                    </a:cubicBezTo>
                    <a:cubicBezTo>
                      <a:pt x="18" y="634"/>
                      <a:pt x="0" y="627"/>
                      <a:pt x="43" y="598"/>
                    </a:cubicBezTo>
                    <a:cubicBezTo>
                      <a:pt x="86" y="569"/>
                      <a:pt x="195" y="514"/>
                      <a:pt x="271" y="453"/>
                    </a:cubicBezTo>
                    <a:cubicBezTo>
                      <a:pt x="345" y="392"/>
                      <a:pt x="450" y="294"/>
                      <a:pt x="495" y="236"/>
                    </a:cubicBezTo>
                    <a:cubicBezTo>
                      <a:pt x="541" y="178"/>
                      <a:pt x="541" y="136"/>
                      <a:pt x="543" y="104"/>
                    </a:cubicBezTo>
                    <a:cubicBezTo>
                      <a:pt x="544" y="72"/>
                      <a:pt x="540" y="49"/>
                      <a:pt x="50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65"/>
              <p:cNvSpPr>
                <a:spLocks/>
              </p:cNvSpPr>
              <p:nvPr/>
            </p:nvSpPr>
            <p:spPr bwMode="hidden">
              <a:xfrm>
                <a:off x="0" y="0"/>
                <a:ext cx="499" cy="186"/>
              </a:xfrm>
              <a:custGeom>
                <a:avLst/>
                <a:gdLst/>
                <a:ahLst/>
                <a:cxnLst>
                  <a:cxn ang="0">
                    <a:pos x="462" y="144"/>
                  </a:cxn>
                  <a:cxn ang="0">
                    <a:pos x="485" y="112"/>
                  </a:cxn>
                  <a:cxn ang="0">
                    <a:pos x="474" y="58"/>
                  </a:cxn>
                  <a:cxn ang="0">
                    <a:pos x="411" y="3"/>
                  </a:cxn>
                  <a:cxn ang="0">
                    <a:pos x="0" y="0"/>
                  </a:cxn>
                  <a:cxn ang="0">
                    <a:pos x="3" y="60"/>
                  </a:cxn>
                  <a:cxn ang="0">
                    <a:pos x="162" y="47"/>
                  </a:cxn>
                  <a:cxn ang="0">
                    <a:pos x="333" y="73"/>
                  </a:cxn>
                  <a:cxn ang="0">
                    <a:pos x="382" y="97"/>
                  </a:cxn>
                  <a:cxn ang="0">
                    <a:pos x="379" y="114"/>
                  </a:cxn>
                  <a:cxn ang="0">
                    <a:pos x="312" y="87"/>
                  </a:cxn>
                  <a:cxn ang="0">
                    <a:pos x="159" y="64"/>
                  </a:cxn>
                  <a:cxn ang="0">
                    <a:pos x="3" y="87"/>
                  </a:cxn>
                  <a:cxn ang="0">
                    <a:pos x="3" y="150"/>
                  </a:cxn>
                  <a:cxn ang="0">
                    <a:pos x="264" y="185"/>
                  </a:cxn>
                  <a:cxn ang="0">
                    <a:pos x="462" y="144"/>
                  </a:cxn>
                </a:cxnLst>
                <a:rect l="0" t="0" r="r" b="b"/>
                <a:pathLst>
                  <a:path w="499" h="186">
                    <a:moveTo>
                      <a:pt x="462" y="144"/>
                    </a:moveTo>
                    <a:cubicBezTo>
                      <a:pt x="499" y="132"/>
                      <a:pt x="483" y="126"/>
                      <a:pt x="485" y="112"/>
                    </a:cubicBezTo>
                    <a:cubicBezTo>
                      <a:pt x="487" y="99"/>
                      <a:pt x="486" y="76"/>
                      <a:pt x="474" y="58"/>
                    </a:cubicBezTo>
                    <a:cubicBezTo>
                      <a:pt x="462" y="40"/>
                      <a:pt x="490" y="13"/>
                      <a:pt x="411" y="3"/>
                    </a:cubicBezTo>
                    <a:lnTo>
                      <a:pt x="0" y="0"/>
                    </a:lnTo>
                    <a:lnTo>
                      <a:pt x="3" y="60"/>
                    </a:lnTo>
                    <a:cubicBezTo>
                      <a:pt x="30" y="68"/>
                      <a:pt x="107" y="45"/>
                      <a:pt x="162" y="47"/>
                    </a:cubicBezTo>
                    <a:cubicBezTo>
                      <a:pt x="217" y="49"/>
                      <a:pt x="296" y="64"/>
                      <a:pt x="333" y="73"/>
                    </a:cubicBezTo>
                    <a:cubicBezTo>
                      <a:pt x="369" y="81"/>
                      <a:pt x="374" y="90"/>
                      <a:pt x="382" y="97"/>
                    </a:cubicBezTo>
                    <a:cubicBezTo>
                      <a:pt x="389" y="104"/>
                      <a:pt x="390" y="116"/>
                      <a:pt x="379" y="114"/>
                    </a:cubicBezTo>
                    <a:cubicBezTo>
                      <a:pt x="367" y="112"/>
                      <a:pt x="350" y="95"/>
                      <a:pt x="312" y="87"/>
                    </a:cubicBezTo>
                    <a:cubicBezTo>
                      <a:pt x="276" y="79"/>
                      <a:pt x="210" y="64"/>
                      <a:pt x="159" y="64"/>
                    </a:cubicBezTo>
                    <a:cubicBezTo>
                      <a:pt x="108" y="64"/>
                      <a:pt x="29" y="73"/>
                      <a:pt x="3" y="87"/>
                    </a:cubicBezTo>
                    <a:lnTo>
                      <a:pt x="3" y="150"/>
                    </a:lnTo>
                    <a:cubicBezTo>
                      <a:pt x="46" y="166"/>
                      <a:pt x="188" y="186"/>
                      <a:pt x="264" y="185"/>
                    </a:cubicBezTo>
                    <a:cubicBezTo>
                      <a:pt x="340" y="184"/>
                      <a:pt x="426" y="156"/>
                      <a:pt x="462" y="14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7" name="Group 166"/>
              <p:cNvGrpSpPr>
                <a:grpSpLocks/>
              </p:cNvGrpSpPr>
              <p:nvPr/>
            </p:nvGrpSpPr>
            <p:grpSpPr bwMode="auto">
              <a:xfrm>
                <a:off x="1487" y="2470"/>
                <a:ext cx="931" cy="765"/>
                <a:chOff x="3387" y="1456"/>
                <a:chExt cx="1707" cy="1402"/>
              </a:xfrm>
            </p:grpSpPr>
            <p:sp>
              <p:nvSpPr>
                <p:cNvPr id="54" name="Freeform 167"/>
                <p:cNvSpPr>
                  <a:spLocks/>
                </p:cNvSpPr>
                <p:nvPr/>
              </p:nvSpPr>
              <p:spPr bwMode="hidden">
                <a:xfrm rot="21428822" flipH="1">
                  <a:off x="3387" y="1658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Freeform 168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169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5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8" name="Group 170"/>
              <p:cNvGrpSpPr>
                <a:grpSpLocks/>
              </p:cNvGrpSpPr>
              <p:nvPr/>
            </p:nvGrpSpPr>
            <p:grpSpPr bwMode="auto">
              <a:xfrm>
                <a:off x="1502" y="91"/>
                <a:ext cx="931" cy="765"/>
                <a:chOff x="3387" y="1456"/>
                <a:chExt cx="1707" cy="1402"/>
              </a:xfrm>
            </p:grpSpPr>
            <p:sp>
              <p:nvSpPr>
                <p:cNvPr id="51" name="Freeform 171"/>
                <p:cNvSpPr>
                  <a:spLocks/>
                </p:cNvSpPr>
                <p:nvPr/>
              </p:nvSpPr>
              <p:spPr bwMode="hidden">
                <a:xfrm rot="21428822" flipH="1">
                  <a:off x="3387" y="1658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Freeform 172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Freeform 173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5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9" name="Freeform 174"/>
              <p:cNvSpPr>
                <a:spLocks/>
              </p:cNvSpPr>
              <p:nvPr/>
            </p:nvSpPr>
            <p:spPr bwMode="hidden">
              <a:xfrm>
                <a:off x="2998" y="3579"/>
                <a:ext cx="678" cy="738"/>
              </a:xfrm>
              <a:custGeom>
                <a:avLst/>
                <a:gdLst/>
                <a:ahLst/>
                <a:cxnLst>
                  <a:cxn ang="0">
                    <a:pos x="577" y="17"/>
                  </a:cxn>
                  <a:cxn ang="0">
                    <a:pos x="341" y="100"/>
                  </a:cxn>
                  <a:cxn ang="0">
                    <a:pos x="54" y="621"/>
                  </a:cxn>
                  <a:cxn ang="0">
                    <a:pos x="17" y="735"/>
                  </a:cxn>
                  <a:cxn ang="0">
                    <a:pos x="140" y="738"/>
                  </a:cxn>
                  <a:cxn ang="0">
                    <a:pos x="198" y="614"/>
                  </a:cxn>
                  <a:cxn ang="0">
                    <a:pos x="375" y="292"/>
                  </a:cxn>
                  <a:cxn ang="0">
                    <a:pos x="534" y="115"/>
                  </a:cxn>
                  <a:cxn ang="0">
                    <a:pos x="559" y="138"/>
                  </a:cxn>
                  <a:cxn ang="0">
                    <a:pos x="445" y="264"/>
                  </a:cxn>
                  <a:cxn ang="0">
                    <a:pos x="311" y="487"/>
                  </a:cxn>
                  <a:cxn ang="0">
                    <a:pos x="188" y="738"/>
                  </a:cxn>
                  <a:cxn ang="0">
                    <a:pos x="353" y="738"/>
                  </a:cxn>
                  <a:cxn ang="0">
                    <a:pos x="417" y="651"/>
                  </a:cxn>
                  <a:cxn ang="0">
                    <a:pos x="638" y="279"/>
                  </a:cxn>
                  <a:cxn ang="0">
                    <a:pos x="653" y="85"/>
                  </a:cxn>
                  <a:cxn ang="0">
                    <a:pos x="577" y="17"/>
                  </a:cxn>
                </a:cxnLst>
                <a:rect l="0" t="0" r="r" b="b"/>
                <a:pathLst>
                  <a:path w="678" h="738">
                    <a:moveTo>
                      <a:pt x="577" y="17"/>
                    </a:moveTo>
                    <a:cubicBezTo>
                      <a:pt x="525" y="19"/>
                      <a:pt x="428" y="0"/>
                      <a:pt x="341" y="100"/>
                    </a:cubicBezTo>
                    <a:cubicBezTo>
                      <a:pt x="253" y="202"/>
                      <a:pt x="108" y="515"/>
                      <a:pt x="54" y="621"/>
                    </a:cubicBezTo>
                    <a:cubicBezTo>
                      <a:pt x="0" y="727"/>
                      <a:pt x="3" y="716"/>
                      <a:pt x="17" y="735"/>
                    </a:cubicBezTo>
                    <a:lnTo>
                      <a:pt x="140" y="738"/>
                    </a:lnTo>
                    <a:cubicBezTo>
                      <a:pt x="170" y="718"/>
                      <a:pt x="159" y="688"/>
                      <a:pt x="198" y="614"/>
                    </a:cubicBezTo>
                    <a:cubicBezTo>
                      <a:pt x="237" y="540"/>
                      <a:pt x="318" y="375"/>
                      <a:pt x="375" y="292"/>
                    </a:cubicBezTo>
                    <a:cubicBezTo>
                      <a:pt x="431" y="209"/>
                      <a:pt x="503" y="140"/>
                      <a:pt x="534" y="115"/>
                    </a:cubicBezTo>
                    <a:cubicBezTo>
                      <a:pt x="565" y="89"/>
                      <a:pt x="574" y="113"/>
                      <a:pt x="559" y="138"/>
                    </a:cubicBezTo>
                    <a:cubicBezTo>
                      <a:pt x="544" y="162"/>
                      <a:pt x="487" y="206"/>
                      <a:pt x="445" y="264"/>
                    </a:cubicBezTo>
                    <a:cubicBezTo>
                      <a:pt x="404" y="323"/>
                      <a:pt x="354" y="408"/>
                      <a:pt x="311" y="487"/>
                    </a:cubicBezTo>
                    <a:cubicBezTo>
                      <a:pt x="268" y="566"/>
                      <a:pt x="181" y="696"/>
                      <a:pt x="188" y="738"/>
                    </a:cubicBezTo>
                    <a:lnTo>
                      <a:pt x="353" y="738"/>
                    </a:lnTo>
                    <a:cubicBezTo>
                      <a:pt x="391" y="724"/>
                      <a:pt x="370" y="727"/>
                      <a:pt x="417" y="651"/>
                    </a:cubicBezTo>
                    <a:cubicBezTo>
                      <a:pt x="464" y="575"/>
                      <a:pt x="599" y="373"/>
                      <a:pt x="638" y="279"/>
                    </a:cubicBezTo>
                    <a:cubicBezTo>
                      <a:pt x="678" y="185"/>
                      <a:pt x="663" y="128"/>
                      <a:pt x="653" y="85"/>
                    </a:cubicBezTo>
                    <a:cubicBezTo>
                      <a:pt x="643" y="41"/>
                      <a:pt x="629" y="14"/>
                      <a:pt x="577" y="17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75"/>
              <p:cNvSpPr>
                <a:spLocks/>
              </p:cNvSpPr>
              <p:nvPr/>
            </p:nvSpPr>
            <p:spPr bwMode="hidden">
              <a:xfrm rot="-744944">
                <a:off x="3996" y="3377"/>
                <a:ext cx="729" cy="1047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176"/>
              <p:cNvSpPr>
                <a:spLocks/>
              </p:cNvSpPr>
              <p:nvPr/>
            </p:nvSpPr>
            <p:spPr bwMode="hidden">
              <a:xfrm>
                <a:off x="3685" y="3623"/>
                <a:ext cx="472" cy="726"/>
              </a:xfrm>
              <a:custGeom>
                <a:avLst/>
                <a:gdLst/>
                <a:ahLst/>
                <a:cxnLst>
                  <a:cxn ang="0">
                    <a:pos x="116" y="694"/>
                  </a:cxn>
                  <a:cxn ang="0">
                    <a:pos x="41" y="440"/>
                  </a:cxn>
                  <a:cxn ang="0">
                    <a:pos x="6" y="148"/>
                  </a:cxn>
                  <a:cxn ang="0">
                    <a:pos x="78" y="28"/>
                  </a:cxn>
                  <a:cxn ang="0">
                    <a:pos x="222" y="28"/>
                  </a:cxn>
                  <a:cxn ang="0">
                    <a:pos x="317" y="196"/>
                  </a:cxn>
                  <a:cxn ang="0">
                    <a:pos x="437" y="555"/>
                  </a:cxn>
                  <a:cxn ang="0">
                    <a:pos x="458" y="691"/>
                  </a:cxn>
                  <a:cxn ang="0">
                    <a:pos x="350" y="694"/>
                  </a:cxn>
                  <a:cxn ang="0">
                    <a:pos x="341" y="651"/>
                  </a:cxn>
                  <a:cxn ang="0">
                    <a:pos x="198" y="244"/>
                  </a:cxn>
                  <a:cxn ang="0">
                    <a:pos x="150" y="172"/>
                  </a:cxn>
                  <a:cxn ang="0">
                    <a:pos x="150" y="220"/>
                  </a:cxn>
                  <a:cxn ang="0">
                    <a:pos x="269" y="531"/>
                  </a:cxn>
                  <a:cxn ang="0">
                    <a:pos x="311" y="691"/>
                  </a:cxn>
                  <a:cxn ang="0">
                    <a:pos x="116" y="694"/>
                  </a:cxn>
                </a:cxnLst>
                <a:rect l="0" t="0" r="r" b="b"/>
                <a:pathLst>
                  <a:path w="472" h="726">
                    <a:moveTo>
                      <a:pt x="116" y="694"/>
                    </a:moveTo>
                    <a:cubicBezTo>
                      <a:pt x="71" y="652"/>
                      <a:pt x="59" y="531"/>
                      <a:pt x="41" y="440"/>
                    </a:cubicBezTo>
                    <a:cubicBezTo>
                      <a:pt x="23" y="349"/>
                      <a:pt x="0" y="216"/>
                      <a:pt x="6" y="148"/>
                    </a:cubicBezTo>
                    <a:cubicBezTo>
                      <a:pt x="12" y="79"/>
                      <a:pt x="42" y="48"/>
                      <a:pt x="78" y="28"/>
                    </a:cubicBezTo>
                    <a:cubicBezTo>
                      <a:pt x="114" y="8"/>
                      <a:pt x="182" y="0"/>
                      <a:pt x="222" y="28"/>
                    </a:cubicBezTo>
                    <a:cubicBezTo>
                      <a:pt x="261" y="56"/>
                      <a:pt x="281" y="108"/>
                      <a:pt x="317" y="196"/>
                    </a:cubicBezTo>
                    <a:cubicBezTo>
                      <a:pt x="353" y="284"/>
                      <a:pt x="414" y="473"/>
                      <a:pt x="437" y="555"/>
                    </a:cubicBezTo>
                    <a:cubicBezTo>
                      <a:pt x="460" y="637"/>
                      <a:pt x="472" y="668"/>
                      <a:pt x="458" y="691"/>
                    </a:cubicBezTo>
                    <a:lnTo>
                      <a:pt x="350" y="694"/>
                    </a:lnTo>
                    <a:cubicBezTo>
                      <a:pt x="331" y="687"/>
                      <a:pt x="366" y="726"/>
                      <a:pt x="341" y="651"/>
                    </a:cubicBezTo>
                    <a:cubicBezTo>
                      <a:pt x="316" y="576"/>
                      <a:pt x="230" y="323"/>
                      <a:pt x="198" y="244"/>
                    </a:cubicBezTo>
                    <a:cubicBezTo>
                      <a:pt x="166" y="164"/>
                      <a:pt x="158" y="176"/>
                      <a:pt x="150" y="172"/>
                    </a:cubicBezTo>
                    <a:cubicBezTo>
                      <a:pt x="142" y="168"/>
                      <a:pt x="130" y="160"/>
                      <a:pt x="150" y="220"/>
                    </a:cubicBezTo>
                    <a:cubicBezTo>
                      <a:pt x="170" y="280"/>
                      <a:pt x="242" y="453"/>
                      <a:pt x="269" y="531"/>
                    </a:cubicBezTo>
                    <a:cubicBezTo>
                      <a:pt x="296" y="609"/>
                      <a:pt x="337" y="664"/>
                      <a:pt x="311" y="691"/>
                    </a:cubicBezTo>
                    <a:lnTo>
                      <a:pt x="116" y="694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2" name="Group 177"/>
              <p:cNvGrpSpPr>
                <a:grpSpLocks/>
              </p:cNvGrpSpPr>
              <p:nvPr/>
            </p:nvGrpSpPr>
            <p:grpSpPr bwMode="auto">
              <a:xfrm>
                <a:off x="3959" y="330"/>
                <a:ext cx="1724" cy="1316"/>
                <a:chOff x="196" y="1100"/>
                <a:chExt cx="2234" cy="1706"/>
              </a:xfrm>
            </p:grpSpPr>
            <p:sp>
              <p:nvSpPr>
                <p:cNvPr id="46" name="Freeform 178"/>
                <p:cNvSpPr>
                  <a:spLocks/>
                </p:cNvSpPr>
                <p:nvPr/>
              </p:nvSpPr>
              <p:spPr bwMode="hidden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179"/>
                <p:cNvSpPr>
                  <a:spLocks/>
                </p:cNvSpPr>
                <p:nvPr/>
              </p:nvSpPr>
              <p:spPr bwMode="hidden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Freeform 180"/>
                <p:cNvSpPr>
                  <a:spLocks/>
                </p:cNvSpPr>
                <p:nvPr/>
              </p:nvSpPr>
              <p:spPr bwMode="hidden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Freeform 181"/>
                <p:cNvSpPr>
                  <a:spLocks/>
                </p:cNvSpPr>
                <p:nvPr/>
              </p:nvSpPr>
              <p:spPr bwMode="hidden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182"/>
                <p:cNvSpPr>
                  <a:spLocks/>
                </p:cNvSpPr>
                <p:nvPr/>
              </p:nvSpPr>
              <p:spPr bwMode="hidden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43" name="Group 183"/>
              <p:cNvGrpSpPr>
                <a:grpSpLocks/>
              </p:cNvGrpSpPr>
              <p:nvPr/>
            </p:nvGrpSpPr>
            <p:grpSpPr bwMode="auto">
              <a:xfrm>
                <a:off x="151" y="-2"/>
                <a:ext cx="209" cy="4316"/>
                <a:chOff x="1834" y="-2"/>
                <a:chExt cx="209" cy="4316"/>
              </a:xfrm>
            </p:grpSpPr>
            <p:sp>
              <p:nvSpPr>
                <p:cNvPr id="44" name="Freeform 184"/>
                <p:cNvSpPr>
                  <a:spLocks/>
                </p:cNvSpPr>
                <p:nvPr/>
              </p:nvSpPr>
              <p:spPr bwMode="hidden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185"/>
                <p:cNvSpPr>
                  <a:spLocks/>
                </p:cNvSpPr>
                <p:nvPr/>
              </p:nvSpPr>
              <p:spPr bwMode="hidden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6" name="Rectangle 186"/>
            <p:cNvSpPr>
              <a:spLocks noChangeArrowheads="1"/>
            </p:cNvSpPr>
            <p:nvPr/>
          </p:nvSpPr>
          <p:spPr bwMode="gray">
            <a:xfrm>
              <a:off x="740" y="2161"/>
              <a:ext cx="5016" cy="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85DE6F-6C4F-4841-A5CC-AB74CFCE712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203C4B4-0A5D-486D-B3C2-93C08F68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54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5DE6F-6C4F-4841-A5CC-AB74CFCE712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3C4B4-0A5D-486D-B3C2-93C08F68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7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5DE6F-6C4F-4841-A5CC-AB74CFCE712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3C4B4-0A5D-486D-B3C2-93C08F68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0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5DE6F-6C4F-4841-A5CC-AB74CFCE712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3C4B4-0A5D-486D-B3C2-93C08F68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6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5DE6F-6C4F-4841-A5CC-AB74CFCE712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3C4B4-0A5D-486D-B3C2-93C08F68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1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5DE6F-6C4F-4841-A5CC-AB74CFCE712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3C4B4-0A5D-486D-B3C2-93C08F68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7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5DE6F-6C4F-4841-A5CC-AB74CFCE712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3C4B4-0A5D-486D-B3C2-93C08F68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71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5DE6F-6C4F-4841-A5CC-AB74CFCE712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3C4B4-0A5D-486D-B3C2-93C08F68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94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5DE6F-6C4F-4841-A5CC-AB74CFCE712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3C4B4-0A5D-486D-B3C2-93C08F68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63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5DE6F-6C4F-4841-A5CC-AB74CFCE712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3C4B4-0A5D-486D-B3C2-93C08F68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5DE6F-6C4F-4841-A5CC-AB74CFCE712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3C4B4-0A5D-486D-B3C2-93C08F68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4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-33866" y="1"/>
            <a:ext cx="12221633" cy="7027863"/>
            <a:chOff x="-16" y="0"/>
            <a:chExt cx="5774" cy="4427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-16" y="0"/>
              <a:ext cx="5771" cy="4427"/>
              <a:chOff x="-14" y="-3"/>
              <a:chExt cx="5771" cy="4427"/>
            </a:xfrm>
          </p:grpSpPr>
          <p:grpSp>
            <p:nvGrpSpPr>
              <p:cNvPr id="1035" name="Group 9"/>
              <p:cNvGrpSpPr>
                <a:grpSpLocks/>
              </p:cNvGrpSpPr>
              <p:nvPr/>
            </p:nvGrpSpPr>
            <p:grpSpPr bwMode="auto">
              <a:xfrm>
                <a:off x="1834" y="-2"/>
                <a:ext cx="209" cy="4316"/>
                <a:chOff x="1834" y="-2"/>
                <a:chExt cx="209" cy="4316"/>
              </a:xfrm>
            </p:grpSpPr>
            <p:sp>
              <p:nvSpPr>
                <p:cNvPr id="1034" name="Freeform 10"/>
                <p:cNvSpPr>
                  <a:spLocks/>
                </p:cNvSpPr>
                <p:nvPr/>
              </p:nvSpPr>
              <p:spPr bwMode="white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" name="Freeform 11"/>
                <p:cNvSpPr>
                  <a:spLocks/>
                </p:cNvSpPr>
                <p:nvPr/>
              </p:nvSpPr>
              <p:spPr bwMode="white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6" name="Group 12"/>
              <p:cNvGrpSpPr>
                <a:grpSpLocks/>
              </p:cNvGrpSpPr>
              <p:nvPr/>
            </p:nvGrpSpPr>
            <p:grpSpPr bwMode="auto">
              <a:xfrm flipV="1">
                <a:off x="5312" y="0"/>
                <a:ext cx="321" cy="4318"/>
                <a:chOff x="2971" y="-3"/>
                <a:chExt cx="493" cy="4325"/>
              </a:xfrm>
            </p:grpSpPr>
            <p:sp>
              <p:nvSpPr>
                <p:cNvPr id="3" name="Freeform 13"/>
                <p:cNvSpPr>
                  <a:spLocks/>
                </p:cNvSpPr>
                <p:nvPr/>
              </p:nvSpPr>
              <p:spPr bwMode="white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" name="Freeform 14"/>
                <p:cNvSpPr>
                  <a:spLocks/>
                </p:cNvSpPr>
                <p:nvPr/>
              </p:nvSpPr>
              <p:spPr bwMode="white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7" name="Group 15"/>
              <p:cNvGrpSpPr>
                <a:grpSpLocks/>
              </p:cNvGrpSpPr>
              <p:nvPr/>
            </p:nvGrpSpPr>
            <p:grpSpPr bwMode="auto">
              <a:xfrm>
                <a:off x="1130" y="1"/>
                <a:ext cx="385" cy="4314"/>
                <a:chOff x="1130" y="1"/>
                <a:chExt cx="385" cy="4308"/>
              </a:xfrm>
            </p:grpSpPr>
            <p:sp>
              <p:nvSpPr>
                <p:cNvPr id="1040" name="Freeform 16"/>
                <p:cNvSpPr>
                  <a:spLocks/>
                </p:cNvSpPr>
                <p:nvPr/>
              </p:nvSpPr>
              <p:spPr bwMode="white">
                <a:xfrm>
                  <a:off x="1146" y="1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white">
                <a:xfrm>
                  <a:off x="1237" y="2174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white">
                <a:xfrm>
                  <a:off x="1130" y="2595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white">
                <a:xfrm>
                  <a:off x="1255" y="2644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8" name="Group 20"/>
              <p:cNvGrpSpPr>
                <a:grpSpLocks/>
              </p:cNvGrpSpPr>
              <p:nvPr/>
            </p:nvGrpSpPr>
            <p:grpSpPr bwMode="auto">
              <a:xfrm>
                <a:off x="429" y="0"/>
                <a:ext cx="403" cy="4318"/>
                <a:chOff x="429" y="0"/>
                <a:chExt cx="493" cy="4318"/>
              </a:xfrm>
            </p:grpSpPr>
            <p:sp>
              <p:nvSpPr>
                <p:cNvPr id="5" name="Freeform 21"/>
                <p:cNvSpPr>
                  <a:spLocks/>
                </p:cNvSpPr>
                <p:nvPr/>
              </p:nvSpPr>
              <p:spPr bwMode="white">
                <a:xfrm>
                  <a:off x="429" y="0"/>
                  <a:ext cx="493" cy="43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4" y="1104"/>
                    </a:cxn>
                    <a:cxn ang="0">
                      <a:pos x="6" y="1845"/>
                    </a:cxn>
                    <a:cxn ang="0">
                      <a:pos x="6" y="1982"/>
                    </a:cxn>
                    <a:cxn ang="0">
                      <a:pos x="20" y="2024"/>
                    </a:cxn>
                    <a:cxn ang="0">
                      <a:pos x="24" y="2068"/>
                    </a:cxn>
                    <a:cxn ang="0">
                      <a:pos x="6" y="2119"/>
                    </a:cxn>
                    <a:cxn ang="0">
                      <a:pos x="6" y="2210"/>
                    </a:cxn>
                    <a:cxn ang="0">
                      <a:pos x="28" y="2464"/>
                    </a:cxn>
                    <a:cxn ang="0">
                      <a:pos x="24" y="3044"/>
                    </a:cxn>
                    <a:cxn ang="0">
                      <a:pos x="28" y="4316"/>
                    </a:cxn>
                    <a:cxn ang="0">
                      <a:pos x="80" y="4312"/>
                    </a:cxn>
                    <a:cxn ang="0">
                      <a:pos x="88" y="3288"/>
                    </a:cxn>
                    <a:cxn ang="0">
                      <a:pos x="84" y="2416"/>
                    </a:cxn>
                    <a:cxn ang="0">
                      <a:pos x="60" y="2208"/>
                    </a:cxn>
                    <a:cxn ang="0">
                      <a:pos x="92" y="2100"/>
                    </a:cxn>
                    <a:cxn ang="0">
                      <a:pos x="240" y="2084"/>
                    </a:cxn>
                    <a:cxn ang="0">
                      <a:pos x="384" y="2084"/>
                    </a:cxn>
                    <a:cxn ang="0">
                      <a:pos x="428" y="2128"/>
                    </a:cxn>
                    <a:cxn ang="0">
                      <a:pos x="424" y="2236"/>
                    </a:cxn>
                    <a:cxn ang="0">
                      <a:pos x="420" y="2344"/>
                    </a:cxn>
                    <a:cxn ang="0">
                      <a:pos x="408" y="2496"/>
                    </a:cxn>
                    <a:cxn ang="0">
                      <a:pos x="395" y="4313"/>
                    </a:cxn>
                    <a:cxn ang="0">
                      <a:pos x="476" y="4310"/>
                    </a:cxn>
                    <a:cxn ang="0">
                      <a:pos x="459" y="3614"/>
                    </a:cxn>
                    <a:cxn ang="0">
                      <a:pos x="468" y="2472"/>
                    </a:cxn>
                    <a:cxn ang="0">
                      <a:pos x="493" y="2165"/>
                    </a:cxn>
                    <a:cxn ang="0">
                      <a:pos x="468" y="2048"/>
                    </a:cxn>
                    <a:cxn ang="0">
                      <a:pos x="487" y="1982"/>
                    </a:cxn>
                    <a:cxn ang="0">
                      <a:pos x="487" y="1800"/>
                    </a:cxn>
                    <a:cxn ang="0">
                      <a:pos x="456" y="1024"/>
                    </a:cxn>
                    <a:cxn ang="0">
                      <a:pos x="468" y="0"/>
                    </a:cxn>
                    <a:cxn ang="0">
                      <a:pos x="420" y="0"/>
                    </a:cxn>
                    <a:cxn ang="0">
                      <a:pos x="412" y="524"/>
                    </a:cxn>
                    <a:cxn ang="0">
                      <a:pos x="404" y="920"/>
                    </a:cxn>
                    <a:cxn ang="0">
                      <a:pos x="420" y="1592"/>
                    </a:cxn>
                    <a:cxn ang="0">
                      <a:pos x="436" y="1956"/>
                    </a:cxn>
                    <a:cxn ang="0">
                      <a:pos x="400" y="2024"/>
                    </a:cxn>
                    <a:cxn ang="0">
                      <a:pos x="244" y="2004"/>
                    </a:cxn>
                    <a:cxn ang="0">
                      <a:pos x="96" y="2016"/>
                    </a:cxn>
                    <a:cxn ang="0">
                      <a:pos x="54" y="1845"/>
                    </a:cxn>
                    <a:cxn ang="0">
                      <a:pos x="88" y="1356"/>
                    </a:cxn>
                    <a:cxn ang="0">
                      <a:pos x="92" y="580"/>
                    </a:cxn>
                    <a:cxn ang="0">
                      <a:pos x="84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93" h="4316">
                      <a:moveTo>
                        <a:pt x="40" y="0"/>
                      </a:moveTo>
                      <a:cubicBezTo>
                        <a:pt x="33" y="185"/>
                        <a:pt x="50" y="797"/>
                        <a:pt x="44" y="1104"/>
                      </a:cubicBezTo>
                      <a:cubicBezTo>
                        <a:pt x="38" y="1411"/>
                        <a:pt x="12" y="1699"/>
                        <a:pt x="6" y="1845"/>
                      </a:cubicBezTo>
                      <a:cubicBezTo>
                        <a:pt x="0" y="1991"/>
                        <a:pt x="4" y="1952"/>
                        <a:pt x="6" y="1982"/>
                      </a:cubicBezTo>
                      <a:cubicBezTo>
                        <a:pt x="8" y="2012"/>
                        <a:pt x="17" y="2010"/>
                        <a:pt x="20" y="2024"/>
                      </a:cubicBezTo>
                      <a:cubicBezTo>
                        <a:pt x="23" y="2038"/>
                        <a:pt x="26" y="2052"/>
                        <a:pt x="24" y="2068"/>
                      </a:cubicBezTo>
                      <a:cubicBezTo>
                        <a:pt x="22" y="2084"/>
                        <a:pt x="9" y="2095"/>
                        <a:pt x="6" y="2119"/>
                      </a:cubicBezTo>
                      <a:cubicBezTo>
                        <a:pt x="3" y="2143"/>
                        <a:pt x="2" y="2153"/>
                        <a:pt x="6" y="2210"/>
                      </a:cubicBezTo>
                      <a:cubicBezTo>
                        <a:pt x="10" y="2267"/>
                        <a:pt x="25" y="2325"/>
                        <a:pt x="28" y="2464"/>
                      </a:cubicBezTo>
                      <a:cubicBezTo>
                        <a:pt x="31" y="2603"/>
                        <a:pt x="24" y="2735"/>
                        <a:pt x="24" y="3044"/>
                      </a:cubicBezTo>
                      <a:cubicBezTo>
                        <a:pt x="24" y="3353"/>
                        <a:pt x="19" y="4105"/>
                        <a:pt x="28" y="4316"/>
                      </a:cubicBezTo>
                      <a:lnTo>
                        <a:pt x="80" y="4312"/>
                      </a:lnTo>
                      <a:cubicBezTo>
                        <a:pt x="90" y="4141"/>
                        <a:pt x="87" y="3604"/>
                        <a:pt x="88" y="3288"/>
                      </a:cubicBezTo>
                      <a:cubicBezTo>
                        <a:pt x="89" y="2972"/>
                        <a:pt x="89" y="2596"/>
                        <a:pt x="84" y="2416"/>
                      </a:cubicBezTo>
                      <a:cubicBezTo>
                        <a:pt x="92" y="2340"/>
                        <a:pt x="69" y="2262"/>
                        <a:pt x="60" y="2208"/>
                      </a:cubicBezTo>
                      <a:cubicBezTo>
                        <a:pt x="52" y="2148"/>
                        <a:pt x="48" y="2110"/>
                        <a:pt x="92" y="2100"/>
                      </a:cubicBezTo>
                      <a:cubicBezTo>
                        <a:pt x="134" y="2086"/>
                        <a:pt x="190" y="2081"/>
                        <a:pt x="240" y="2084"/>
                      </a:cubicBezTo>
                      <a:cubicBezTo>
                        <a:pt x="289" y="2081"/>
                        <a:pt x="353" y="2077"/>
                        <a:pt x="384" y="2084"/>
                      </a:cubicBezTo>
                      <a:cubicBezTo>
                        <a:pt x="415" y="2091"/>
                        <a:pt x="421" y="2103"/>
                        <a:pt x="428" y="2128"/>
                      </a:cubicBezTo>
                      <a:cubicBezTo>
                        <a:pt x="435" y="2153"/>
                        <a:pt x="425" y="2200"/>
                        <a:pt x="424" y="2236"/>
                      </a:cubicBezTo>
                      <a:cubicBezTo>
                        <a:pt x="423" y="2272"/>
                        <a:pt x="423" y="2301"/>
                        <a:pt x="420" y="2344"/>
                      </a:cubicBezTo>
                      <a:cubicBezTo>
                        <a:pt x="411" y="2391"/>
                        <a:pt x="412" y="2168"/>
                        <a:pt x="408" y="2496"/>
                      </a:cubicBezTo>
                      <a:cubicBezTo>
                        <a:pt x="404" y="2824"/>
                        <a:pt x="384" y="4011"/>
                        <a:pt x="395" y="4313"/>
                      </a:cubicBezTo>
                      <a:lnTo>
                        <a:pt x="476" y="4310"/>
                      </a:lnTo>
                      <a:cubicBezTo>
                        <a:pt x="486" y="4194"/>
                        <a:pt x="460" y="3920"/>
                        <a:pt x="459" y="3614"/>
                      </a:cubicBezTo>
                      <a:cubicBezTo>
                        <a:pt x="458" y="3308"/>
                        <a:pt x="462" y="2713"/>
                        <a:pt x="468" y="2472"/>
                      </a:cubicBezTo>
                      <a:cubicBezTo>
                        <a:pt x="464" y="2328"/>
                        <a:pt x="493" y="2218"/>
                        <a:pt x="493" y="2165"/>
                      </a:cubicBezTo>
                      <a:cubicBezTo>
                        <a:pt x="493" y="2111"/>
                        <a:pt x="480" y="2100"/>
                        <a:pt x="468" y="2048"/>
                      </a:cubicBezTo>
                      <a:cubicBezTo>
                        <a:pt x="490" y="2027"/>
                        <a:pt x="484" y="2023"/>
                        <a:pt x="487" y="1982"/>
                      </a:cubicBezTo>
                      <a:cubicBezTo>
                        <a:pt x="490" y="1941"/>
                        <a:pt x="492" y="1960"/>
                        <a:pt x="487" y="1800"/>
                      </a:cubicBezTo>
                      <a:cubicBezTo>
                        <a:pt x="482" y="1640"/>
                        <a:pt x="459" y="1324"/>
                        <a:pt x="456" y="1024"/>
                      </a:cubicBezTo>
                      <a:cubicBezTo>
                        <a:pt x="453" y="724"/>
                        <a:pt x="474" y="171"/>
                        <a:pt x="468" y="0"/>
                      </a:cubicBezTo>
                      <a:lnTo>
                        <a:pt x="420" y="0"/>
                      </a:lnTo>
                      <a:cubicBezTo>
                        <a:pt x="411" y="87"/>
                        <a:pt x="415" y="371"/>
                        <a:pt x="412" y="524"/>
                      </a:cubicBezTo>
                      <a:cubicBezTo>
                        <a:pt x="409" y="677"/>
                        <a:pt x="403" y="742"/>
                        <a:pt x="404" y="920"/>
                      </a:cubicBezTo>
                      <a:cubicBezTo>
                        <a:pt x="405" y="1098"/>
                        <a:pt x="415" y="1419"/>
                        <a:pt x="420" y="1592"/>
                      </a:cubicBezTo>
                      <a:cubicBezTo>
                        <a:pt x="425" y="1765"/>
                        <a:pt x="439" y="1884"/>
                        <a:pt x="436" y="1956"/>
                      </a:cubicBezTo>
                      <a:cubicBezTo>
                        <a:pt x="432" y="1980"/>
                        <a:pt x="441" y="2017"/>
                        <a:pt x="400" y="2024"/>
                      </a:cubicBezTo>
                      <a:cubicBezTo>
                        <a:pt x="373" y="2037"/>
                        <a:pt x="295" y="2005"/>
                        <a:pt x="244" y="2004"/>
                      </a:cubicBezTo>
                      <a:cubicBezTo>
                        <a:pt x="193" y="2003"/>
                        <a:pt x="128" y="2042"/>
                        <a:pt x="96" y="2016"/>
                      </a:cubicBezTo>
                      <a:cubicBezTo>
                        <a:pt x="64" y="1990"/>
                        <a:pt x="55" y="1955"/>
                        <a:pt x="54" y="1845"/>
                      </a:cubicBezTo>
                      <a:cubicBezTo>
                        <a:pt x="53" y="1735"/>
                        <a:pt x="82" y="1567"/>
                        <a:pt x="88" y="1356"/>
                      </a:cubicBezTo>
                      <a:cubicBezTo>
                        <a:pt x="94" y="1145"/>
                        <a:pt x="93" y="806"/>
                        <a:pt x="92" y="580"/>
                      </a:cubicBezTo>
                      <a:cubicBezTo>
                        <a:pt x="91" y="354"/>
                        <a:pt x="93" y="97"/>
                        <a:pt x="84" y="0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" name="Freeform 22"/>
                <p:cNvSpPr>
                  <a:spLocks/>
                </p:cNvSpPr>
                <p:nvPr/>
              </p:nvSpPr>
              <p:spPr bwMode="white">
                <a:xfrm>
                  <a:off x="686" y="2115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9" name="Group 23"/>
              <p:cNvGrpSpPr>
                <a:grpSpLocks/>
              </p:cNvGrpSpPr>
              <p:nvPr/>
            </p:nvGrpSpPr>
            <p:grpSpPr bwMode="auto">
              <a:xfrm flipV="1">
                <a:off x="2866" y="-3"/>
                <a:ext cx="396" cy="4318"/>
                <a:chOff x="2971" y="-3"/>
                <a:chExt cx="493" cy="4325"/>
              </a:xfrm>
            </p:grpSpPr>
            <p:sp>
              <p:nvSpPr>
                <p:cNvPr id="7" name="Freeform 24"/>
                <p:cNvSpPr>
                  <a:spLocks/>
                </p:cNvSpPr>
                <p:nvPr/>
              </p:nvSpPr>
              <p:spPr bwMode="white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" name="Freeform 25"/>
                <p:cNvSpPr>
                  <a:spLocks/>
                </p:cNvSpPr>
                <p:nvPr/>
              </p:nvSpPr>
              <p:spPr bwMode="white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50" name="Freeform 26"/>
              <p:cNvSpPr>
                <a:spLocks/>
              </p:cNvSpPr>
              <p:nvPr/>
            </p:nvSpPr>
            <p:spPr bwMode="white">
              <a:xfrm rot="2199825" flipH="1">
                <a:off x="2185" y="2464"/>
                <a:ext cx="479" cy="950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white">
              <a:xfrm rot="21428822" flipH="1">
                <a:off x="2294" y="2929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white">
              <a:xfrm>
                <a:off x="3188" y="2454"/>
                <a:ext cx="978" cy="332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white">
              <a:xfrm rot="-744944">
                <a:off x="3295" y="2728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white">
              <a:xfrm>
                <a:off x="2993" y="2966"/>
                <a:ext cx="474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5" name="Group 31"/>
              <p:cNvGrpSpPr>
                <a:grpSpLocks/>
              </p:cNvGrpSpPr>
              <p:nvPr/>
            </p:nvGrpSpPr>
            <p:grpSpPr bwMode="auto">
              <a:xfrm>
                <a:off x="2162" y="0"/>
                <a:ext cx="1981" cy="1676"/>
                <a:chOff x="2305" y="2222"/>
                <a:chExt cx="1981" cy="1676"/>
              </a:xfrm>
            </p:grpSpPr>
            <p:sp>
              <p:nvSpPr>
                <p:cNvPr id="1056" name="Freeform 32"/>
                <p:cNvSpPr>
                  <a:spLocks/>
                </p:cNvSpPr>
                <p:nvPr/>
              </p:nvSpPr>
              <p:spPr bwMode="white">
                <a:xfrm rot="2199825" flipH="1">
                  <a:off x="2305" y="2232"/>
                  <a:ext cx="479" cy="950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7" name="Freeform 33"/>
                <p:cNvSpPr>
                  <a:spLocks/>
                </p:cNvSpPr>
                <p:nvPr/>
              </p:nvSpPr>
              <p:spPr bwMode="white">
                <a:xfrm rot="21428822" flipH="1">
                  <a:off x="2414" y="269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8" name="Freeform 34"/>
                <p:cNvSpPr>
                  <a:spLocks/>
                </p:cNvSpPr>
                <p:nvPr/>
              </p:nvSpPr>
              <p:spPr bwMode="white">
                <a:xfrm>
                  <a:off x="3308" y="2222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9" name="Freeform 35"/>
                <p:cNvSpPr>
                  <a:spLocks/>
                </p:cNvSpPr>
                <p:nvPr/>
              </p:nvSpPr>
              <p:spPr bwMode="white">
                <a:xfrm rot="-744944">
                  <a:off x="3415" y="249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0" name="Freeform 36"/>
                <p:cNvSpPr>
                  <a:spLocks/>
                </p:cNvSpPr>
                <p:nvPr/>
              </p:nvSpPr>
              <p:spPr bwMode="white">
                <a:xfrm>
                  <a:off x="3113" y="273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6" name="Group 37"/>
              <p:cNvGrpSpPr>
                <a:grpSpLocks/>
              </p:cNvGrpSpPr>
              <p:nvPr/>
            </p:nvGrpSpPr>
            <p:grpSpPr bwMode="auto">
              <a:xfrm>
                <a:off x="196" y="1100"/>
                <a:ext cx="2234" cy="1706"/>
                <a:chOff x="196" y="1100"/>
                <a:chExt cx="2234" cy="1706"/>
              </a:xfrm>
            </p:grpSpPr>
            <p:sp>
              <p:nvSpPr>
                <p:cNvPr id="1062" name="Freeform 38"/>
                <p:cNvSpPr>
                  <a:spLocks/>
                </p:cNvSpPr>
                <p:nvPr/>
              </p:nvSpPr>
              <p:spPr bwMode="white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3" name="Freeform 39"/>
                <p:cNvSpPr>
                  <a:spLocks/>
                </p:cNvSpPr>
                <p:nvPr/>
              </p:nvSpPr>
              <p:spPr bwMode="white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4" name="Freeform 40"/>
                <p:cNvSpPr>
                  <a:spLocks/>
                </p:cNvSpPr>
                <p:nvPr/>
              </p:nvSpPr>
              <p:spPr bwMode="white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" name="Freeform 41"/>
                <p:cNvSpPr>
                  <a:spLocks/>
                </p:cNvSpPr>
                <p:nvPr/>
              </p:nvSpPr>
              <p:spPr bwMode="white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" name="Freeform 42"/>
                <p:cNvSpPr>
                  <a:spLocks/>
                </p:cNvSpPr>
                <p:nvPr/>
              </p:nvSpPr>
              <p:spPr bwMode="white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7" name="Group 43"/>
              <p:cNvGrpSpPr>
                <a:grpSpLocks/>
              </p:cNvGrpSpPr>
              <p:nvPr/>
            </p:nvGrpSpPr>
            <p:grpSpPr bwMode="auto">
              <a:xfrm>
                <a:off x="4660" y="0"/>
                <a:ext cx="385" cy="4308"/>
                <a:chOff x="4660" y="0"/>
                <a:chExt cx="385" cy="4308"/>
              </a:xfrm>
            </p:grpSpPr>
            <p:sp>
              <p:nvSpPr>
                <p:cNvPr id="1068" name="Freeform 44"/>
                <p:cNvSpPr>
                  <a:spLocks/>
                </p:cNvSpPr>
                <p:nvPr/>
              </p:nvSpPr>
              <p:spPr bwMode="white">
                <a:xfrm>
                  <a:off x="4676" y="0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9" name="Freeform 45"/>
                <p:cNvSpPr>
                  <a:spLocks/>
                </p:cNvSpPr>
                <p:nvPr/>
              </p:nvSpPr>
              <p:spPr bwMode="white">
                <a:xfrm>
                  <a:off x="4767" y="2173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" name="Freeform 46"/>
                <p:cNvSpPr>
                  <a:spLocks/>
                </p:cNvSpPr>
                <p:nvPr/>
              </p:nvSpPr>
              <p:spPr bwMode="white">
                <a:xfrm>
                  <a:off x="4660" y="2594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" name="Freeform 47"/>
                <p:cNvSpPr>
                  <a:spLocks/>
                </p:cNvSpPr>
                <p:nvPr/>
              </p:nvSpPr>
              <p:spPr bwMode="white">
                <a:xfrm>
                  <a:off x="4785" y="2643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8" name="Group 48"/>
              <p:cNvGrpSpPr>
                <a:grpSpLocks/>
              </p:cNvGrpSpPr>
              <p:nvPr/>
            </p:nvGrpSpPr>
            <p:grpSpPr bwMode="auto">
              <a:xfrm>
                <a:off x="3500" y="0"/>
                <a:ext cx="494" cy="4313"/>
                <a:chOff x="3792" y="-7"/>
                <a:chExt cx="494" cy="4328"/>
              </a:xfrm>
            </p:grpSpPr>
            <p:sp>
              <p:nvSpPr>
                <p:cNvPr id="1073" name="Freeform 49"/>
                <p:cNvSpPr>
                  <a:spLocks/>
                </p:cNvSpPr>
                <p:nvPr/>
              </p:nvSpPr>
              <p:spPr bwMode="white">
                <a:xfrm>
                  <a:off x="3792" y="0"/>
                  <a:ext cx="416" cy="432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8" y="406"/>
                    </a:cxn>
                    <a:cxn ang="0">
                      <a:pos x="3" y="662"/>
                    </a:cxn>
                    <a:cxn ang="0">
                      <a:pos x="8" y="713"/>
                    </a:cxn>
                    <a:cxn ang="0">
                      <a:pos x="24" y="740"/>
                    </a:cxn>
                    <a:cxn ang="0">
                      <a:pos x="42" y="758"/>
                    </a:cxn>
                    <a:cxn ang="0">
                      <a:pos x="36" y="803"/>
                    </a:cxn>
                    <a:cxn ang="0">
                      <a:pos x="12" y="824"/>
                    </a:cxn>
                    <a:cxn ang="0">
                      <a:pos x="0" y="878"/>
                    </a:cxn>
                    <a:cxn ang="0">
                      <a:pos x="9" y="2903"/>
                    </a:cxn>
                    <a:cxn ang="0">
                      <a:pos x="9" y="3276"/>
                    </a:cxn>
                    <a:cxn ang="0">
                      <a:pos x="16" y="3330"/>
                    </a:cxn>
                    <a:cxn ang="0">
                      <a:pos x="42" y="3354"/>
                    </a:cxn>
                    <a:cxn ang="0">
                      <a:pos x="51" y="3390"/>
                    </a:cxn>
                    <a:cxn ang="0">
                      <a:pos x="39" y="3427"/>
                    </a:cxn>
                    <a:cxn ang="0">
                      <a:pos x="24" y="3466"/>
                    </a:cxn>
                    <a:cxn ang="0">
                      <a:pos x="31" y="4321"/>
                    </a:cxn>
                    <a:cxn ang="0">
                      <a:pos x="102" y="4317"/>
                    </a:cxn>
                    <a:cxn ang="0">
                      <a:pos x="93" y="3529"/>
                    </a:cxn>
                    <a:cxn ang="0">
                      <a:pos x="117" y="3496"/>
                    </a:cxn>
                    <a:cxn ang="0">
                      <a:pos x="156" y="3493"/>
                    </a:cxn>
                    <a:cxn ang="0">
                      <a:pos x="297" y="3502"/>
                    </a:cxn>
                    <a:cxn ang="0">
                      <a:pos x="345" y="3502"/>
                    </a:cxn>
                    <a:cxn ang="0">
                      <a:pos x="357" y="3478"/>
                    </a:cxn>
                    <a:cxn ang="0">
                      <a:pos x="315" y="3459"/>
                    </a:cxn>
                    <a:cxn ang="0">
                      <a:pos x="128" y="3444"/>
                    </a:cxn>
                    <a:cxn ang="0">
                      <a:pos x="99" y="3430"/>
                    </a:cxn>
                    <a:cxn ang="0">
                      <a:pos x="120" y="3408"/>
                    </a:cxn>
                    <a:cxn ang="0">
                      <a:pos x="210" y="3399"/>
                    </a:cxn>
                    <a:cxn ang="0">
                      <a:pos x="337" y="3398"/>
                    </a:cxn>
                    <a:cxn ang="0">
                      <a:pos x="381" y="3381"/>
                    </a:cxn>
                    <a:cxn ang="0">
                      <a:pos x="128" y="3375"/>
                    </a:cxn>
                    <a:cxn ang="0">
                      <a:pos x="87" y="3336"/>
                    </a:cxn>
                    <a:cxn ang="0">
                      <a:pos x="68" y="3285"/>
                    </a:cxn>
                    <a:cxn ang="0">
                      <a:pos x="63" y="1525"/>
                    </a:cxn>
                    <a:cxn ang="0">
                      <a:pos x="68" y="885"/>
                    </a:cxn>
                    <a:cxn ang="0">
                      <a:pos x="84" y="851"/>
                    </a:cxn>
                    <a:cxn ang="0">
                      <a:pos x="120" y="832"/>
                    </a:cxn>
                    <a:cxn ang="0">
                      <a:pos x="405" y="825"/>
                    </a:cxn>
                    <a:cxn ang="0">
                      <a:pos x="405" y="765"/>
                    </a:cxn>
                    <a:cxn ang="0">
                      <a:pos x="203" y="765"/>
                    </a:cxn>
                    <a:cxn ang="0">
                      <a:pos x="150" y="752"/>
                    </a:cxn>
                    <a:cxn ang="0">
                      <a:pos x="105" y="728"/>
                    </a:cxn>
                    <a:cxn ang="0">
                      <a:pos x="75" y="705"/>
                    </a:cxn>
                    <a:cxn ang="0">
                      <a:pos x="60" y="645"/>
                    </a:cxn>
                    <a:cxn ang="0">
                      <a:pos x="81" y="316"/>
                    </a:cxn>
                    <a:cxn ang="0">
                      <a:pos x="81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416" h="4321">
                      <a:moveTo>
                        <a:pt x="12" y="0"/>
                      </a:moveTo>
                      <a:lnTo>
                        <a:pt x="18" y="406"/>
                      </a:lnTo>
                      <a:lnTo>
                        <a:pt x="3" y="662"/>
                      </a:lnTo>
                      <a:lnTo>
                        <a:pt x="8" y="713"/>
                      </a:lnTo>
                      <a:lnTo>
                        <a:pt x="24" y="740"/>
                      </a:lnTo>
                      <a:lnTo>
                        <a:pt x="42" y="758"/>
                      </a:lnTo>
                      <a:lnTo>
                        <a:pt x="36" y="803"/>
                      </a:lnTo>
                      <a:lnTo>
                        <a:pt x="12" y="824"/>
                      </a:lnTo>
                      <a:lnTo>
                        <a:pt x="0" y="878"/>
                      </a:lnTo>
                      <a:cubicBezTo>
                        <a:pt x="0" y="1224"/>
                        <a:pt x="8" y="2504"/>
                        <a:pt x="9" y="2903"/>
                      </a:cubicBezTo>
                      <a:cubicBezTo>
                        <a:pt x="10" y="3302"/>
                        <a:pt x="8" y="3205"/>
                        <a:pt x="9" y="3276"/>
                      </a:cubicBezTo>
                      <a:lnTo>
                        <a:pt x="16" y="3330"/>
                      </a:lnTo>
                      <a:lnTo>
                        <a:pt x="42" y="3354"/>
                      </a:lnTo>
                      <a:lnTo>
                        <a:pt x="51" y="3390"/>
                      </a:lnTo>
                      <a:lnTo>
                        <a:pt x="39" y="3427"/>
                      </a:lnTo>
                      <a:lnTo>
                        <a:pt x="24" y="3466"/>
                      </a:lnTo>
                      <a:cubicBezTo>
                        <a:pt x="23" y="3615"/>
                        <a:pt x="18" y="4179"/>
                        <a:pt x="31" y="4321"/>
                      </a:cubicBezTo>
                      <a:lnTo>
                        <a:pt x="102" y="4317"/>
                      </a:lnTo>
                      <a:cubicBezTo>
                        <a:pt x="112" y="4185"/>
                        <a:pt x="91" y="3666"/>
                        <a:pt x="93" y="3529"/>
                      </a:cubicBezTo>
                      <a:lnTo>
                        <a:pt x="117" y="3496"/>
                      </a:lnTo>
                      <a:lnTo>
                        <a:pt x="156" y="3493"/>
                      </a:lnTo>
                      <a:cubicBezTo>
                        <a:pt x="186" y="3494"/>
                        <a:pt x="266" y="3501"/>
                        <a:pt x="297" y="3502"/>
                      </a:cubicBezTo>
                      <a:cubicBezTo>
                        <a:pt x="328" y="3503"/>
                        <a:pt x="335" y="3506"/>
                        <a:pt x="345" y="3502"/>
                      </a:cubicBezTo>
                      <a:cubicBezTo>
                        <a:pt x="355" y="3498"/>
                        <a:pt x="362" y="3485"/>
                        <a:pt x="357" y="3478"/>
                      </a:cubicBezTo>
                      <a:cubicBezTo>
                        <a:pt x="352" y="3471"/>
                        <a:pt x="353" y="3465"/>
                        <a:pt x="315" y="3459"/>
                      </a:cubicBezTo>
                      <a:cubicBezTo>
                        <a:pt x="277" y="3453"/>
                        <a:pt x="164" y="3449"/>
                        <a:pt x="128" y="3444"/>
                      </a:cubicBezTo>
                      <a:cubicBezTo>
                        <a:pt x="92" y="3439"/>
                        <a:pt x="100" y="3436"/>
                        <a:pt x="99" y="3430"/>
                      </a:cubicBezTo>
                      <a:cubicBezTo>
                        <a:pt x="98" y="3424"/>
                        <a:pt x="102" y="3413"/>
                        <a:pt x="120" y="3408"/>
                      </a:cubicBezTo>
                      <a:lnTo>
                        <a:pt x="210" y="3399"/>
                      </a:lnTo>
                      <a:cubicBezTo>
                        <a:pt x="246" y="3397"/>
                        <a:pt x="309" y="3401"/>
                        <a:pt x="337" y="3398"/>
                      </a:cubicBezTo>
                      <a:cubicBezTo>
                        <a:pt x="365" y="3395"/>
                        <a:pt x="416" y="3385"/>
                        <a:pt x="381" y="3381"/>
                      </a:cubicBezTo>
                      <a:cubicBezTo>
                        <a:pt x="346" y="3377"/>
                        <a:pt x="177" y="3382"/>
                        <a:pt x="128" y="3375"/>
                      </a:cubicBezTo>
                      <a:lnTo>
                        <a:pt x="87" y="3336"/>
                      </a:lnTo>
                      <a:lnTo>
                        <a:pt x="68" y="3285"/>
                      </a:lnTo>
                      <a:cubicBezTo>
                        <a:pt x="64" y="2983"/>
                        <a:pt x="63" y="1925"/>
                        <a:pt x="63" y="1525"/>
                      </a:cubicBezTo>
                      <a:lnTo>
                        <a:pt x="68" y="885"/>
                      </a:lnTo>
                      <a:lnTo>
                        <a:pt x="84" y="851"/>
                      </a:lnTo>
                      <a:lnTo>
                        <a:pt x="120" y="832"/>
                      </a:lnTo>
                      <a:lnTo>
                        <a:pt x="405" y="825"/>
                      </a:lnTo>
                      <a:lnTo>
                        <a:pt x="405" y="765"/>
                      </a:lnTo>
                      <a:lnTo>
                        <a:pt x="203" y="765"/>
                      </a:lnTo>
                      <a:lnTo>
                        <a:pt x="150" y="752"/>
                      </a:lnTo>
                      <a:lnTo>
                        <a:pt x="105" y="728"/>
                      </a:lnTo>
                      <a:lnTo>
                        <a:pt x="75" y="705"/>
                      </a:lnTo>
                      <a:lnTo>
                        <a:pt x="60" y="645"/>
                      </a:lnTo>
                      <a:lnTo>
                        <a:pt x="81" y="316"/>
                      </a:lnTo>
                      <a:lnTo>
                        <a:pt x="81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4" name="Freeform 50"/>
                <p:cNvSpPr>
                  <a:spLocks/>
                </p:cNvSpPr>
                <p:nvPr/>
              </p:nvSpPr>
              <p:spPr bwMode="white">
                <a:xfrm>
                  <a:off x="4099" y="-7"/>
                  <a:ext cx="187" cy="4323"/>
                </a:xfrm>
                <a:custGeom>
                  <a:avLst/>
                  <a:gdLst/>
                  <a:ahLst/>
                  <a:cxnLst>
                    <a:cxn ang="0">
                      <a:pos x="142" y="0"/>
                    </a:cxn>
                    <a:cxn ang="0">
                      <a:pos x="157" y="658"/>
                    </a:cxn>
                    <a:cxn ang="0">
                      <a:pos x="142" y="733"/>
                    </a:cxn>
                    <a:cxn ang="0">
                      <a:pos x="90" y="763"/>
                    </a:cxn>
                    <a:cxn ang="0">
                      <a:pos x="53" y="792"/>
                    </a:cxn>
                    <a:cxn ang="0">
                      <a:pos x="83" y="830"/>
                    </a:cxn>
                    <a:cxn ang="0">
                      <a:pos x="127" y="837"/>
                    </a:cxn>
                    <a:cxn ang="0">
                      <a:pos x="157" y="875"/>
                    </a:cxn>
                    <a:cxn ang="0">
                      <a:pos x="157" y="1152"/>
                    </a:cxn>
                    <a:cxn ang="0">
                      <a:pos x="135" y="1466"/>
                    </a:cxn>
                    <a:cxn ang="0">
                      <a:pos x="135" y="2573"/>
                    </a:cxn>
                    <a:cxn ang="0">
                      <a:pos x="165" y="3037"/>
                    </a:cxn>
                    <a:cxn ang="0">
                      <a:pos x="180" y="3298"/>
                    </a:cxn>
                    <a:cxn ang="0">
                      <a:pos x="142" y="3418"/>
                    </a:cxn>
                    <a:cxn ang="0">
                      <a:pos x="150" y="3463"/>
                    </a:cxn>
                    <a:cxn ang="0">
                      <a:pos x="172" y="3523"/>
                    </a:cxn>
                    <a:cxn ang="0">
                      <a:pos x="187" y="3807"/>
                    </a:cxn>
                    <a:cxn ang="0">
                      <a:pos x="187" y="4323"/>
                    </a:cxn>
                    <a:cxn ang="0">
                      <a:pos x="120" y="4316"/>
                    </a:cxn>
                    <a:cxn ang="0">
                      <a:pos x="105" y="3605"/>
                    </a:cxn>
                    <a:cxn ang="0">
                      <a:pos x="68" y="3463"/>
                    </a:cxn>
                    <a:cxn ang="0">
                      <a:pos x="83" y="3381"/>
                    </a:cxn>
                    <a:cxn ang="0">
                      <a:pos x="127" y="3313"/>
                    </a:cxn>
                    <a:cxn ang="0">
                      <a:pos x="98" y="3081"/>
                    </a:cxn>
                    <a:cxn ang="0">
                      <a:pos x="83" y="2573"/>
                    </a:cxn>
                    <a:cxn ang="0">
                      <a:pos x="83" y="1825"/>
                    </a:cxn>
                    <a:cxn ang="0">
                      <a:pos x="75" y="1264"/>
                    </a:cxn>
                    <a:cxn ang="0">
                      <a:pos x="83" y="950"/>
                    </a:cxn>
                    <a:cxn ang="0">
                      <a:pos x="38" y="852"/>
                    </a:cxn>
                    <a:cxn ang="0">
                      <a:pos x="0" y="807"/>
                    </a:cxn>
                    <a:cxn ang="0">
                      <a:pos x="75" y="718"/>
                    </a:cxn>
                    <a:cxn ang="0">
                      <a:pos x="105" y="605"/>
                    </a:cxn>
                    <a:cxn ang="0">
                      <a:pos x="90" y="119"/>
                    </a:cxn>
                    <a:cxn ang="0">
                      <a:pos x="75" y="7"/>
                    </a:cxn>
                    <a:cxn ang="0">
                      <a:pos x="142" y="0"/>
                    </a:cxn>
                  </a:cxnLst>
                  <a:rect l="0" t="0" r="r" b="b"/>
                  <a:pathLst>
                    <a:path w="187" h="4323">
                      <a:moveTo>
                        <a:pt x="142" y="0"/>
                      </a:moveTo>
                      <a:lnTo>
                        <a:pt x="157" y="658"/>
                      </a:lnTo>
                      <a:lnTo>
                        <a:pt x="142" y="733"/>
                      </a:lnTo>
                      <a:lnTo>
                        <a:pt x="90" y="763"/>
                      </a:lnTo>
                      <a:lnTo>
                        <a:pt x="53" y="792"/>
                      </a:lnTo>
                      <a:lnTo>
                        <a:pt x="83" y="830"/>
                      </a:lnTo>
                      <a:lnTo>
                        <a:pt x="127" y="837"/>
                      </a:lnTo>
                      <a:lnTo>
                        <a:pt x="157" y="875"/>
                      </a:lnTo>
                      <a:lnTo>
                        <a:pt x="157" y="1152"/>
                      </a:lnTo>
                      <a:lnTo>
                        <a:pt x="135" y="1466"/>
                      </a:lnTo>
                      <a:lnTo>
                        <a:pt x="135" y="2573"/>
                      </a:lnTo>
                      <a:lnTo>
                        <a:pt x="165" y="3037"/>
                      </a:lnTo>
                      <a:lnTo>
                        <a:pt x="180" y="3298"/>
                      </a:lnTo>
                      <a:lnTo>
                        <a:pt x="142" y="3418"/>
                      </a:lnTo>
                      <a:lnTo>
                        <a:pt x="150" y="3463"/>
                      </a:lnTo>
                      <a:lnTo>
                        <a:pt x="172" y="3523"/>
                      </a:lnTo>
                      <a:lnTo>
                        <a:pt x="187" y="3807"/>
                      </a:lnTo>
                      <a:lnTo>
                        <a:pt x="187" y="4323"/>
                      </a:lnTo>
                      <a:lnTo>
                        <a:pt x="120" y="4316"/>
                      </a:lnTo>
                      <a:lnTo>
                        <a:pt x="105" y="3605"/>
                      </a:lnTo>
                      <a:lnTo>
                        <a:pt x="68" y="3463"/>
                      </a:lnTo>
                      <a:lnTo>
                        <a:pt x="83" y="3381"/>
                      </a:lnTo>
                      <a:lnTo>
                        <a:pt x="127" y="3313"/>
                      </a:lnTo>
                      <a:lnTo>
                        <a:pt x="98" y="3081"/>
                      </a:lnTo>
                      <a:lnTo>
                        <a:pt x="83" y="2573"/>
                      </a:lnTo>
                      <a:lnTo>
                        <a:pt x="83" y="1825"/>
                      </a:lnTo>
                      <a:lnTo>
                        <a:pt x="75" y="1264"/>
                      </a:lnTo>
                      <a:lnTo>
                        <a:pt x="83" y="950"/>
                      </a:lnTo>
                      <a:lnTo>
                        <a:pt x="38" y="852"/>
                      </a:lnTo>
                      <a:lnTo>
                        <a:pt x="0" y="807"/>
                      </a:lnTo>
                      <a:lnTo>
                        <a:pt x="75" y="718"/>
                      </a:lnTo>
                      <a:lnTo>
                        <a:pt x="105" y="605"/>
                      </a:lnTo>
                      <a:lnTo>
                        <a:pt x="90" y="119"/>
                      </a:lnTo>
                      <a:lnTo>
                        <a:pt x="75" y="7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9" name="Group 51"/>
              <p:cNvGrpSpPr>
                <a:grpSpLocks/>
              </p:cNvGrpSpPr>
              <p:nvPr/>
            </p:nvGrpSpPr>
            <p:grpSpPr bwMode="auto">
              <a:xfrm>
                <a:off x="2956" y="1201"/>
                <a:ext cx="1762" cy="1448"/>
                <a:chOff x="3387" y="1456"/>
                <a:chExt cx="1707" cy="1402"/>
              </a:xfrm>
            </p:grpSpPr>
            <p:sp>
              <p:nvSpPr>
                <p:cNvPr id="1076" name="Freeform 52"/>
                <p:cNvSpPr>
                  <a:spLocks/>
                </p:cNvSpPr>
                <p:nvPr/>
              </p:nvSpPr>
              <p:spPr bwMode="white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7" name="Freeform 53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8" name="Freeform 54"/>
                <p:cNvSpPr>
                  <a:spLocks/>
                </p:cNvSpPr>
                <p:nvPr/>
              </p:nvSpPr>
              <p:spPr bwMode="white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79" name="Freeform 55"/>
              <p:cNvSpPr>
                <a:spLocks/>
              </p:cNvSpPr>
              <p:nvPr/>
            </p:nvSpPr>
            <p:spPr bwMode="white">
              <a:xfrm rot="21428822" flipH="1">
                <a:off x="4882" y="660"/>
                <a:ext cx="496" cy="7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white">
              <a:xfrm>
                <a:off x="5541" y="574"/>
                <a:ext cx="216" cy="365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213" y="23"/>
                  </a:cxn>
                  <a:cxn ang="0">
                    <a:pos x="216" y="146"/>
                  </a:cxn>
                  <a:cxn ang="0">
                    <a:pos x="84" y="66"/>
                  </a:cxn>
                  <a:cxn ang="0">
                    <a:pos x="72" y="85"/>
                  </a:cxn>
                  <a:cxn ang="0">
                    <a:pos x="169" y="147"/>
                  </a:cxn>
                  <a:cxn ang="0">
                    <a:pos x="213" y="194"/>
                  </a:cxn>
                  <a:cxn ang="0">
                    <a:pos x="216" y="365"/>
                  </a:cxn>
                  <a:cxn ang="0">
                    <a:pos x="45" y="192"/>
                  </a:cxn>
                  <a:cxn ang="0">
                    <a:pos x="1" y="68"/>
                  </a:cxn>
                  <a:cxn ang="0">
                    <a:pos x="39" y="8"/>
                  </a:cxn>
                </a:cxnLst>
                <a:rect l="0" t="0" r="r" b="b"/>
                <a:pathLst>
                  <a:path w="216" h="365">
                    <a:moveTo>
                      <a:pt x="39" y="8"/>
                    </a:moveTo>
                    <a:cubicBezTo>
                      <a:pt x="74" y="1"/>
                      <a:pt x="183" y="0"/>
                      <a:pt x="213" y="23"/>
                    </a:cubicBezTo>
                    <a:lnTo>
                      <a:pt x="216" y="146"/>
                    </a:lnTo>
                    <a:cubicBezTo>
                      <a:pt x="195" y="153"/>
                      <a:pt x="108" y="76"/>
                      <a:pt x="84" y="66"/>
                    </a:cubicBezTo>
                    <a:cubicBezTo>
                      <a:pt x="60" y="56"/>
                      <a:pt x="58" y="72"/>
                      <a:pt x="72" y="85"/>
                    </a:cubicBezTo>
                    <a:cubicBezTo>
                      <a:pt x="86" y="99"/>
                      <a:pt x="146" y="129"/>
                      <a:pt x="169" y="147"/>
                    </a:cubicBezTo>
                    <a:cubicBezTo>
                      <a:pt x="192" y="165"/>
                      <a:pt x="205" y="158"/>
                      <a:pt x="213" y="194"/>
                    </a:cubicBezTo>
                    <a:lnTo>
                      <a:pt x="216" y="365"/>
                    </a:lnTo>
                    <a:cubicBezTo>
                      <a:pt x="188" y="365"/>
                      <a:pt x="81" y="242"/>
                      <a:pt x="45" y="192"/>
                    </a:cubicBezTo>
                    <a:cubicBezTo>
                      <a:pt x="9" y="142"/>
                      <a:pt x="2" y="98"/>
                      <a:pt x="1" y="68"/>
                    </a:cubicBezTo>
                    <a:cubicBezTo>
                      <a:pt x="0" y="37"/>
                      <a:pt x="3" y="16"/>
                      <a:pt x="39" y="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white">
              <a:xfrm>
                <a:off x="5373" y="686"/>
                <a:ext cx="334" cy="819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3" name="Group 58"/>
              <p:cNvGrpSpPr>
                <a:grpSpLocks/>
              </p:cNvGrpSpPr>
              <p:nvPr/>
            </p:nvGrpSpPr>
            <p:grpSpPr bwMode="auto">
              <a:xfrm>
                <a:off x="4358" y="2718"/>
                <a:ext cx="1200" cy="986"/>
                <a:chOff x="3387" y="1456"/>
                <a:chExt cx="1707" cy="1402"/>
              </a:xfrm>
            </p:grpSpPr>
            <p:sp>
              <p:nvSpPr>
                <p:cNvPr id="1083" name="Freeform 59"/>
                <p:cNvSpPr>
                  <a:spLocks/>
                </p:cNvSpPr>
                <p:nvPr/>
              </p:nvSpPr>
              <p:spPr bwMode="white">
                <a:xfrm rot="21428822" flipH="1">
                  <a:off x="3387" y="16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4" name="Freeform 60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white">
                <a:xfrm>
                  <a:off x="4085" y="1693"/>
                  <a:ext cx="475" cy="1165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1478" y="3479"/>
                <a:ext cx="930" cy="764"/>
                <a:chOff x="3387" y="1456"/>
                <a:chExt cx="1707" cy="1402"/>
              </a:xfrm>
            </p:grpSpPr>
            <p:sp>
              <p:nvSpPr>
                <p:cNvPr id="1087" name="Freeform 63"/>
                <p:cNvSpPr>
                  <a:spLocks/>
                </p:cNvSpPr>
                <p:nvPr/>
              </p:nvSpPr>
              <p:spPr bwMode="white">
                <a:xfrm rot="21428822" flipH="1">
                  <a:off x="3387" y="1658"/>
                  <a:ext cx="707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8" name="Freeform 64"/>
                <p:cNvSpPr>
                  <a:spLocks/>
                </p:cNvSpPr>
                <p:nvPr/>
              </p:nvSpPr>
              <p:spPr bwMode="white">
                <a:xfrm rot="-744944">
                  <a:off x="4387" y="1456"/>
                  <a:ext cx="707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9" name="Freeform 65"/>
                <p:cNvSpPr>
                  <a:spLocks/>
                </p:cNvSpPr>
                <p:nvPr/>
              </p:nvSpPr>
              <p:spPr bwMode="white">
                <a:xfrm>
                  <a:off x="4086" y="1695"/>
                  <a:ext cx="474" cy="1163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90" name="Freeform 66"/>
              <p:cNvSpPr>
                <a:spLocks/>
              </p:cNvSpPr>
              <p:nvPr/>
            </p:nvSpPr>
            <p:spPr bwMode="white">
              <a:xfrm rot="-744944">
                <a:off x="818" y="3141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white">
              <a:xfrm>
                <a:off x="604" y="3352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white">
              <a:xfrm>
                <a:off x="721" y="2948"/>
                <a:ext cx="729" cy="248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3" name="Freeform 69"/>
              <p:cNvSpPr>
                <a:spLocks/>
              </p:cNvSpPr>
              <p:nvPr/>
            </p:nvSpPr>
            <p:spPr bwMode="white">
              <a:xfrm>
                <a:off x="0" y="3278"/>
                <a:ext cx="537" cy="619"/>
              </a:xfrm>
              <a:custGeom>
                <a:avLst/>
                <a:gdLst/>
                <a:ahLst/>
                <a:cxnLst>
                  <a:cxn ang="0">
                    <a:pos x="497" y="43"/>
                  </a:cxn>
                  <a:cxn ang="0">
                    <a:pos x="315" y="58"/>
                  </a:cxn>
                  <a:cxn ang="0">
                    <a:pos x="0" y="388"/>
                  </a:cxn>
                  <a:cxn ang="0">
                    <a:pos x="3" y="520"/>
                  </a:cxn>
                  <a:cxn ang="0">
                    <a:pos x="119" y="387"/>
                  </a:cxn>
                  <a:cxn ang="0">
                    <a:pos x="302" y="197"/>
                  </a:cxn>
                  <a:cxn ang="0">
                    <a:pos x="447" y="104"/>
                  </a:cxn>
                  <a:cxn ang="0">
                    <a:pos x="460" y="124"/>
                  </a:cxn>
                  <a:cxn ang="0">
                    <a:pos x="357" y="191"/>
                  </a:cxn>
                  <a:cxn ang="0">
                    <a:pos x="221" y="322"/>
                  </a:cxn>
                  <a:cxn ang="0">
                    <a:pos x="0" y="562"/>
                  </a:cxn>
                  <a:cxn ang="0">
                    <a:pos x="0" y="619"/>
                  </a:cxn>
                  <a:cxn ang="0">
                    <a:pos x="264" y="455"/>
                  </a:cxn>
                  <a:cxn ang="0">
                    <a:pos x="488" y="238"/>
                  </a:cxn>
                  <a:cxn ang="0">
                    <a:pos x="536" y="106"/>
                  </a:cxn>
                  <a:cxn ang="0">
                    <a:pos x="497" y="43"/>
                  </a:cxn>
                </a:cxnLst>
                <a:rect l="0" t="0" r="r" b="b"/>
                <a:pathLst>
                  <a:path w="537" h="619">
                    <a:moveTo>
                      <a:pt x="497" y="43"/>
                    </a:moveTo>
                    <a:cubicBezTo>
                      <a:pt x="459" y="35"/>
                      <a:pt x="398" y="0"/>
                      <a:pt x="315" y="58"/>
                    </a:cubicBezTo>
                    <a:cubicBezTo>
                      <a:pt x="232" y="116"/>
                      <a:pt x="52" y="311"/>
                      <a:pt x="0" y="388"/>
                    </a:cubicBezTo>
                    <a:lnTo>
                      <a:pt x="3" y="520"/>
                    </a:lnTo>
                    <a:cubicBezTo>
                      <a:pt x="23" y="520"/>
                      <a:pt x="69" y="441"/>
                      <a:pt x="119" y="387"/>
                    </a:cubicBezTo>
                    <a:cubicBezTo>
                      <a:pt x="169" y="333"/>
                      <a:pt x="248" y="243"/>
                      <a:pt x="302" y="197"/>
                    </a:cubicBezTo>
                    <a:cubicBezTo>
                      <a:pt x="357" y="150"/>
                      <a:pt x="421" y="116"/>
                      <a:pt x="447" y="104"/>
                    </a:cubicBezTo>
                    <a:cubicBezTo>
                      <a:pt x="473" y="92"/>
                      <a:pt x="476" y="110"/>
                      <a:pt x="460" y="124"/>
                    </a:cubicBezTo>
                    <a:cubicBezTo>
                      <a:pt x="446" y="140"/>
                      <a:pt x="396" y="158"/>
                      <a:pt x="357" y="191"/>
                    </a:cubicBezTo>
                    <a:cubicBezTo>
                      <a:pt x="317" y="224"/>
                      <a:pt x="280" y="260"/>
                      <a:pt x="221" y="322"/>
                    </a:cubicBezTo>
                    <a:cubicBezTo>
                      <a:pt x="162" y="384"/>
                      <a:pt x="37" y="513"/>
                      <a:pt x="0" y="562"/>
                    </a:cubicBezTo>
                    <a:lnTo>
                      <a:pt x="0" y="619"/>
                    </a:lnTo>
                    <a:cubicBezTo>
                      <a:pt x="44" y="601"/>
                      <a:pt x="183" y="518"/>
                      <a:pt x="264" y="455"/>
                    </a:cubicBezTo>
                    <a:cubicBezTo>
                      <a:pt x="345" y="392"/>
                      <a:pt x="443" y="296"/>
                      <a:pt x="488" y="238"/>
                    </a:cubicBezTo>
                    <a:cubicBezTo>
                      <a:pt x="534" y="180"/>
                      <a:pt x="534" y="138"/>
                      <a:pt x="536" y="106"/>
                    </a:cubicBezTo>
                    <a:cubicBezTo>
                      <a:pt x="537" y="74"/>
                      <a:pt x="533" y="51"/>
                      <a:pt x="497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4" name="Freeform 70"/>
              <p:cNvSpPr>
                <a:spLocks/>
              </p:cNvSpPr>
              <p:nvPr/>
            </p:nvSpPr>
            <p:spPr bwMode="white">
              <a:xfrm>
                <a:off x="0" y="3063"/>
                <a:ext cx="506" cy="242"/>
              </a:xfrm>
              <a:custGeom>
                <a:avLst/>
                <a:gdLst/>
                <a:ahLst/>
                <a:cxnLst>
                  <a:cxn ang="0">
                    <a:pos x="469" y="200"/>
                  </a:cxn>
                  <a:cxn ang="0">
                    <a:pos x="492" y="168"/>
                  </a:cxn>
                  <a:cxn ang="0">
                    <a:pos x="481" y="114"/>
                  </a:cxn>
                  <a:cxn ang="0">
                    <a:pos x="389" y="31"/>
                  </a:cxn>
                  <a:cxn ang="0">
                    <a:pos x="184" y="1"/>
                  </a:cxn>
                  <a:cxn ang="0">
                    <a:pos x="3" y="24"/>
                  </a:cxn>
                  <a:cxn ang="0">
                    <a:pos x="0" y="114"/>
                  </a:cxn>
                  <a:cxn ang="0">
                    <a:pos x="169" y="103"/>
                  </a:cxn>
                  <a:cxn ang="0">
                    <a:pos x="340" y="129"/>
                  </a:cxn>
                  <a:cxn ang="0">
                    <a:pos x="389" y="153"/>
                  </a:cxn>
                  <a:cxn ang="0">
                    <a:pos x="386" y="170"/>
                  </a:cxn>
                  <a:cxn ang="0">
                    <a:pos x="319" y="143"/>
                  </a:cxn>
                  <a:cxn ang="0">
                    <a:pos x="166" y="120"/>
                  </a:cxn>
                  <a:cxn ang="0">
                    <a:pos x="3" y="144"/>
                  </a:cxn>
                  <a:cxn ang="0">
                    <a:pos x="6" y="204"/>
                  </a:cxn>
                  <a:cxn ang="0">
                    <a:pos x="271" y="241"/>
                  </a:cxn>
                  <a:cxn ang="0">
                    <a:pos x="469" y="200"/>
                  </a:cxn>
                </a:cxnLst>
                <a:rect l="0" t="0" r="r" b="b"/>
                <a:pathLst>
                  <a:path w="506" h="242">
                    <a:moveTo>
                      <a:pt x="469" y="200"/>
                    </a:moveTo>
                    <a:cubicBezTo>
                      <a:pt x="506" y="188"/>
                      <a:pt x="490" y="182"/>
                      <a:pt x="492" y="168"/>
                    </a:cubicBezTo>
                    <a:cubicBezTo>
                      <a:pt x="494" y="155"/>
                      <a:pt x="499" y="138"/>
                      <a:pt x="481" y="114"/>
                    </a:cubicBezTo>
                    <a:cubicBezTo>
                      <a:pt x="465" y="92"/>
                      <a:pt x="438" y="50"/>
                      <a:pt x="389" y="31"/>
                    </a:cubicBezTo>
                    <a:cubicBezTo>
                      <a:pt x="339" y="12"/>
                      <a:pt x="248" y="2"/>
                      <a:pt x="184" y="1"/>
                    </a:cubicBezTo>
                    <a:cubicBezTo>
                      <a:pt x="120" y="0"/>
                      <a:pt x="34" y="5"/>
                      <a:pt x="3" y="24"/>
                    </a:cubicBezTo>
                    <a:lnTo>
                      <a:pt x="0" y="114"/>
                    </a:lnTo>
                    <a:cubicBezTo>
                      <a:pt x="28" y="127"/>
                      <a:pt x="112" y="101"/>
                      <a:pt x="169" y="103"/>
                    </a:cubicBezTo>
                    <a:cubicBezTo>
                      <a:pt x="226" y="105"/>
                      <a:pt x="303" y="120"/>
                      <a:pt x="340" y="129"/>
                    </a:cubicBezTo>
                    <a:cubicBezTo>
                      <a:pt x="376" y="137"/>
                      <a:pt x="381" y="146"/>
                      <a:pt x="389" y="153"/>
                    </a:cubicBezTo>
                    <a:cubicBezTo>
                      <a:pt x="396" y="160"/>
                      <a:pt x="397" y="172"/>
                      <a:pt x="386" y="170"/>
                    </a:cubicBezTo>
                    <a:cubicBezTo>
                      <a:pt x="374" y="168"/>
                      <a:pt x="357" y="151"/>
                      <a:pt x="319" y="143"/>
                    </a:cubicBezTo>
                    <a:cubicBezTo>
                      <a:pt x="283" y="135"/>
                      <a:pt x="219" y="120"/>
                      <a:pt x="166" y="120"/>
                    </a:cubicBezTo>
                    <a:cubicBezTo>
                      <a:pt x="113" y="120"/>
                      <a:pt x="30" y="130"/>
                      <a:pt x="3" y="144"/>
                    </a:cubicBezTo>
                    <a:lnTo>
                      <a:pt x="6" y="204"/>
                    </a:lnTo>
                    <a:cubicBezTo>
                      <a:pt x="51" y="220"/>
                      <a:pt x="194" y="242"/>
                      <a:pt x="271" y="241"/>
                    </a:cubicBezTo>
                    <a:cubicBezTo>
                      <a:pt x="348" y="240"/>
                      <a:pt x="433" y="212"/>
                      <a:pt x="469" y="20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5" name="Freeform 71"/>
              <p:cNvSpPr>
                <a:spLocks/>
              </p:cNvSpPr>
              <p:nvPr/>
            </p:nvSpPr>
            <p:spPr bwMode="white">
              <a:xfrm rot="-744944">
                <a:off x="811" y="22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6" name="Freeform 72"/>
              <p:cNvSpPr>
                <a:spLocks/>
              </p:cNvSpPr>
              <p:nvPr/>
            </p:nvSpPr>
            <p:spPr bwMode="white">
              <a:xfrm>
                <a:off x="597" y="233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7" name="Freeform 73"/>
              <p:cNvSpPr>
                <a:spLocks/>
              </p:cNvSpPr>
              <p:nvPr/>
            </p:nvSpPr>
            <p:spPr bwMode="white">
              <a:xfrm>
                <a:off x="667" y="0"/>
                <a:ext cx="880" cy="76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76" y="0"/>
                  </a:cxn>
                  <a:cxn ang="0">
                    <a:pos x="705" y="31"/>
                  </a:cxn>
                  <a:cxn ang="0">
                    <a:pos x="619" y="31"/>
                  </a:cxn>
                  <a:cxn ang="0">
                    <a:pos x="636" y="48"/>
                  </a:cxn>
                  <a:cxn ang="0">
                    <a:pos x="549" y="65"/>
                  </a:cxn>
                  <a:cxn ang="0">
                    <a:pos x="272" y="65"/>
                  </a:cxn>
                  <a:cxn ang="0">
                    <a:pos x="83" y="0"/>
                  </a:cxn>
                </a:cxnLst>
                <a:rect l="0" t="0" r="r" b="b"/>
                <a:pathLst>
                  <a:path w="880" h="76">
                    <a:moveTo>
                      <a:pt x="83" y="0"/>
                    </a:moveTo>
                    <a:lnTo>
                      <a:pt x="776" y="0"/>
                    </a:lnTo>
                    <a:cubicBezTo>
                      <a:pt x="880" y="5"/>
                      <a:pt x="731" y="26"/>
                      <a:pt x="705" y="31"/>
                    </a:cubicBezTo>
                    <a:cubicBezTo>
                      <a:pt x="679" y="36"/>
                      <a:pt x="630" y="28"/>
                      <a:pt x="619" y="31"/>
                    </a:cubicBezTo>
                    <a:cubicBezTo>
                      <a:pt x="608" y="34"/>
                      <a:pt x="648" y="42"/>
                      <a:pt x="636" y="48"/>
                    </a:cubicBezTo>
                    <a:cubicBezTo>
                      <a:pt x="624" y="54"/>
                      <a:pt x="610" y="63"/>
                      <a:pt x="549" y="65"/>
                    </a:cubicBezTo>
                    <a:cubicBezTo>
                      <a:pt x="489" y="68"/>
                      <a:pt x="350" y="76"/>
                      <a:pt x="272" y="65"/>
                    </a:cubicBezTo>
                    <a:cubicBezTo>
                      <a:pt x="194" y="54"/>
                      <a:pt x="0" y="7"/>
                      <a:pt x="83" y="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8" name="Freeform 74"/>
              <p:cNvSpPr>
                <a:spLocks/>
              </p:cNvSpPr>
              <p:nvPr/>
            </p:nvSpPr>
            <p:spPr bwMode="white">
              <a:xfrm>
                <a:off x="-14" y="161"/>
                <a:ext cx="544" cy="634"/>
              </a:xfrm>
              <a:custGeom>
                <a:avLst/>
                <a:gdLst/>
                <a:ahLst/>
                <a:cxnLst>
                  <a:cxn ang="0">
                    <a:pos x="504" y="41"/>
                  </a:cxn>
                  <a:cxn ang="0">
                    <a:pos x="322" y="56"/>
                  </a:cxn>
                  <a:cxn ang="0">
                    <a:pos x="17" y="379"/>
                  </a:cxn>
                  <a:cxn ang="0">
                    <a:pos x="14" y="520"/>
                  </a:cxn>
                  <a:cxn ang="0">
                    <a:pos x="126" y="385"/>
                  </a:cxn>
                  <a:cxn ang="0">
                    <a:pos x="309" y="195"/>
                  </a:cxn>
                  <a:cxn ang="0">
                    <a:pos x="454" y="102"/>
                  </a:cxn>
                  <a:cxn ang="0">
                    <a:pos x="467" y="122"/>
                  </a:cxn>
                  <a:cxn ang="0">
                    <a:pos x="364" y="189"/>
                  </a:cxn>
                  <a:cxn ang="0">
                    <a:pos x="228" y="320"/>
                  </a:cxn>
                  <a:cxn ang="0">
                    <a:pos x="41" y="527"/>
                  </a:cxn>
                  <a:cxn ang="0">
                    <a:pos x="17" y="559"/>
                  </a:cxn>
                  <a:cxn ang="0">
                    <a:pos x="14" y="628"/>
                  </a:cxn>
                  <a:cxn ang="0">
                    <a:pos x="43" y="598"/>
                  </a:cxn>
                  <a:cxn ang="0">
                    <a:pos x="271" y="453"/>
                  </a:cxn>
                  <a:cxn ang="0">
                    <a:pos x="495" y="236"/>
                  </a:cxn>
                  <a:cxn ang="0">
                    <a:pos x="543" y="104"/>
                  </a:cxn>
                  <a:cxn ang="0">
                    <a:pos x="504" y="41"/>
                  </a:cxn>
                </a:cxnLst>
                <a:rect l="0" t="0" r="r" b="b"/>
                <a:pathLst>
                  <a:path w="544" h="634">
                    <a:moveTo>
                      <a:pt x="504" y="41"/>
                    </a:moveTo>
                    <a:cubicBezTo>
                      <a:pt x="466" y="33"/>
                      <a:pt x="403" y="0"/>
                      <a:pt x="322" y="56"/>
                    </a:cubicBezTo>
                    <a:cubicBezTo>
                      <a:pt x="241" y="112"/>
                      <a:pt x="68" y="302"/>
                      <a:pt x="17" y="379"/>
                    </a:cubicBezTo>
                    <a:lnTo>
                      <a:pt x="14" y="520"/>
                    </a:lnTo>
                    <a:cubicBezTo>
                      <a:pt x="32" y="521"/>
                      <a:pt x="77" y="439"/>
                      <a:pt x="126" y="385"/>
                    </a:cubicBezTo>
                    <a:cubicBezTo>
                      <a:pt x="175" y="331"/>
                      <a:pt x="255" y="241"/>
                      <a:pt x="309" y="195"/>
                    </a:cubicBezTo>
                    <a:cubicBezTo>
                      <a:pt x="364" y="148"/>
                      <a:pt x="428" y="114"/>
                      <a:pt x="454" y="102"/>
                    </a:cubicBezTo>
                    <a:cubicBezTo>
                      <a:pt x="480" y="90"/>
                      <a:pt x="483" y="108"/>
                      <a:pt x="467" y="122"/>
                    </a:cubicBezTo>
                    <a:cubicBezTo>
                      <a:pt x="453" y="138"/>
                      <a:pt x="403" y="156"/>
                      <a:pt x="364" y="189"/>
                    </a:cubicBezTo>
                    <a:cubicBezTo>
                      <a:pt x="324" y="222"/>
                      <a:pt x="283" y="263"/>
                      <a:pt x="228" y="320"/>
                    </a:cubicBezTo>
                    <a:cubicBezTo>
                      <a:pt x="175" y="375"/>
                      <a:pt x="76" y="487"/>
                      <a:pt x="41" y="527"/>
                    </a:cubicBezTo>
                    <a:cubicBezTo>
                      <a:pt x="6" y="567"/>
                      <a:pt x="21" y="542"/>
                      <a:pt x="17" y="559"/>
                    </a:cubicBezTo>
                    <a:cubicBezTo>
                      <a:pt x="13" y="576"/>
                      <a:pt x="10" y="622"/>
                      <a:pt x="14" y="628"/>
                    </a:cubicBezTo>
                    <a:cubicBezTo>
                      <a:pt x="18" y="634"/>
                      <a:pt x="0" y="627"/>
                      <a:pt x="43" y="598"/>
                    </a:cubicBezTo>
                    <a:cubicBezTo>
                      <a:pt x="86" y="569"/>
                      <a:pt x="195" y="514"/>
                      <a:pt x="271" y="453"/>
                    </a:cubicBezTo>
                    <a:cubicBezTo>
                      <a:pt x="345" y="392"/>
                      <a:pt x="450" y="294"/>
                      <a:pt x="495" y="236"/>
                    </a:cubicBezTo>
                    <a:cubicBezTo>
                      <a:pt x="541" y="178"/>
                      <a:pt x="541" y="136"/>
                      <a:pt x="543" y="104"/>
                    </a:cubicBezTo>
                    <a:cubicBezTo>
                      <a:pt x="544" y="72"/>
                      <a:pt x="540" y="49"/>
                      <a:pt x="50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9" name="Freeform 75"/>
              <p:cNvSpPr>
                <a:spLocks/>
              </p:cNvSpPr>
              <p:nvPr/>
            </p:nvSpPr>
            <p:spPr bwMode="white">
              <a:xfrm>
                <a:off x="0" y="0"/>
                <a:ext cx="499" cy="186"/>
              </a:xfrm>
              <a:custGeom>
                <a:avLst/>
                <a:gdLst/>
                <a:ahLst/>
                <a:cxnLst>
                  <a:cxn ang="0">
                    <a:pos x="462" y="144"/>
                  </a:cxn>
                  <a:cxn ang="0">
                    <a:pos x="485" y="112"/>
                  </a:cxn>
                  <a:cxn ang="0">
                    <a:pos x="474" y="58"/>
                  </a:cxn>
                  <a:cxn ang="0">
                    <a:pos x="411" y="3"/>
                  </a:cxn>
                  <a:cxn ang="0">
                    <a:pos x="0" y="0"/>
                  </a:cxn>
                  <a:cxn ang="0">
                    <a:pos x="3" y="60"/>
                  </a:cxn>
                  <a:cxn ang="0">
                    <a:pos x="162" y="47"/>
                  </a:cxn>
                  <a:cxn ang="0">
                    <a:pos x="333" y="73"/>
                  </a:cxn>
                  <a:cxn ang="0">
                    <a:pos x="382" y="97"/>
                  </a:cxn>
                  <a:cxn ang="0">
                    <a:pos x="379" y="114"/>
                  </a:cxn>
                  <a:cxn ang="0">
                    <a:pos x="312" y="87"/>
                  </a:cxn>
                  <a:cxn ang="0">
                    <a:pos x="159" y="64"/>
                  </a:cxn>
                  <a:cxn ang="0">
                    <a:pos x="3" y="87"/>
                  </a:cxn>
                  <a:cxn ang="0">
                    <a:pos x="3" y="150"/>
                  </a:cxn>
                  <a:cxn ang="0">
                    <a:pos x="264" y="185"/>
                  </a:cxn>
                  <a:cxn ang="0">
                    <a:pos x="462" y="144"/>
                  </a:cxn>
                </a:cxnLst>
                <a:rect l="0" t="0" r="r" b="b"/>
                <a:pathLst>
                  <a:path w="499" h="186">
                    <a:moveTo>
                      <a:pt x="462" y="144"/>
                    </a:moveTo>
                    <a:cubicBezTo>
                      <a:pt x="499" y="132"/>
                      <a:pt x="483" y="126"/>
                      <a:pt x="485" y="112"/>
                    </a:cubicBezTo>
                    <a:cubicBezTo>
                      <a:pt x="487" y="99"/>
                      <a:pt x="486" y="76"/>
                      <a:pt x="474" y="58"/>
                    </a:cubicBezTo>
                    <a:cubicBezTo>
                      <a:pt x="462" y="40"/>
                      <a:pt x="490" y="13"/>
                      <a:pt x="411" y="3"/>
                    </a:cubicBezTo>
                    <a:lnTo>
                      <a:pt x="0" y="0"/>
                    </a:lnTo>
                    <a:lnTo>
                      <a:pt x="3" y="60"/>
                    </a:lnTo>
                    <a:cubicBezTo>
                      <a:pt x="30" y="68"/>
                      <a:pt x="107" y="45"/>
                      <a:pt x="162" y="47"/>
                    </a:cubicBezTo>
                    <a:cubicBezTo>
                      <a:pt x="217" y="49"/>
                      <a:pt x="296" y="64"/>
                      <a:pt x="333" y="73"/>
                    </a:cubicBezTo>
                    <a:cubicBezTo>
                      <a:pt x="369" y="81"/>
                      <a:pt x="374" y="90"/>
                      <a:pt x="382" y="97"/>
                    </a:cubicBezTo>
                    <a:cubicBezTo>
                      <a:pt x="389" y="104"/>
                      <a:pt x="390" y="116"/>
                      <a:pt x="379" y="114"/>
                    </a:cubicBezTo>
                    <a:cubicBezTo>
                      <a:pt x="367" y="112"/>
                      <a:pt x="350" y="95"/>
                      <a:pt x="312" y="87"/>
                    </a:cubicBezTo>
                    <a:cubicBezTo>
                      <a:pt x="276" y="79"/>
                      <a:pt x="210" y="64"/>
                      <a:pt x="159" y="64"/>
                    </a:cubicBezTo>
                    <a:cubicBezTo>
                      <a:pt x="108" y="64"/>
                      <a:pt x="29" y="73"/>
                      <a:pt x="3" y="87"/>
                    </a:cubicBezTo>
                    <a:lnTo>
                      <a:pt x="3" y="150"/>
                    </a:lnTo>
                    <a:cubicBezTo>
                      <a:pt x="46" y="166"/>
                      <a:pt x="188" y="186"/>
                      <a:pt x="264" y="185"/>
                    </a:cubicBezTo>
                    <a:cubicBezTo>
                      <a:pt x="340" y="184"/>
                      <a:pt x="426" y="156"/>
                      <a:pt x="462" y="14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5" name="Group 76"/>
              <p:cNvGrpSpPr>
                <a:grpSpLocks/>
              </p:cNvGrpSpPr>
              <p:nvPr/>
            </p:nvGrpSpPr>
            <p:grpSpPr bwMode="auto">
              <a:xfrm>
                <a:off x="1485" y="2469"/>
                <a:ext cx="930" cy="764"/>
                <a:chOff x="3387" y="1456"/>
                <a:chExt cx="1707" cy="1402"/>
              </a:xfrm>
            </p:grpSpPr>
            <p:sp>
              <p:nvSpPr>
                <p:cNvPr id="1101" name="Freeform 77"/>
                <p:cNvSpPr>
                  <a:spLocks/>
                </p:cNvSpPr>
                <p:nvPr/>
              </p:nvSpPr>
              <p:spPr bwMode="white">
                <a:xfrm rot="21428822" flipH="1">
                  <a:off x="3387" y="1658"/>
                  <a:ext cx="707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white">
                <a:xfrm rot="-744944">
                  <a:off x="4387" y="1456"/>
                  <a:ext cx="707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white">
                <a:xfrm>
                  <a:off x="4086" y="1695"/>
                  <a:ext cx="474" cy="1163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66" name="Group 80"/>
              <p:cNvGrpSpPr>
                <a:grpSpLocks/>
              </p:cNvGrpSpPr>
              <p:nvPr/>
            </p:nvGrpSpPr>
            <p:grpSpPr bwMode="auto">
              <a:xfrm>
                <a:off x="1500" y="90"/>
                <a:ext cx="930" cy="764"/>
                <a:chOff x="3387" y="1456"/>
                <a:chExt cx="1707" cy="1402"/>
              </a:xfrm>
            </p:grpSpPr>
            <p:sp>
              <p:nvSpPr>
                <p:cNvPr id="1105" name="Freeform 81"/>
                <p:cNvSpPr>
                  <a:spLocks/>
                </p:cNvSpPr>
                <p:nvPr/>
              </p:nvSpPr>
              <p:spPr bwMode="white">
                <a:xfrm rot="21428822" flipH="1">
                  <a:off x="3387" y="1658"/>
                  <a:ext cx="707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white">
                <a:xfrm rot="-744944">
                  <a:off x="4387" y="1456"/>
                  <a:ext cx="707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white">
                <a:xfrm>
                  <a:off x="4086" y="1695"/>
                  <a:ext cx="474" cy="1163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108" name="Freeform 84"/>
              <p:cNvSpPr>
                <a:spLocks/>
              </p:cNvSpPr>
              <p:nvPr/>
            </p:nvSpPr>
            <p:spPr bwMode="white">
              <a:xfrm>
                <a:off x="2998" y="3579"/>
                <a:ext cx="678" cy="738"/>
              </a:xfrm>
              <a:custGeom>
                <a:avLst/>
                <a:gdLst/>
                <a:ahLst/>
                <a:cxnLst>
                  <a:cxn ang="0">
                    <a:pos x="577" y="17"/>
                  </a:cxn>
                  <a:cxn ang="0">
                    <a:pos x="341" y="100"/>
                  </a:cxn>
                  <a:cxn ang="0">
                    <a:pos x="54" y="621"/>
                  </a:cxn>
                  <a:cxn ang="0">
                    <a:pos x="17" y="735"/>
                  </a:cxn>
                  <a:cxn ang="0">
                    <a:pos x="140" y="738"/>
                  </a:cxn>
                  <a:cxn ang="0">
                    <a:pos x="198" y="614"/>
                  </a:cxn>
                  <a:cxn ang="0">
                    <a:pos x="375" y="292"/>
                  </a:cxn>
                  <a:cxn ang="0">
                    <a:pos x="534" y="115"/>
                  </a:cxn>
                  <a:cxn ang="0">
                    <a:pos x="559" y="138"/>
                  </a:cxn>
                  <a:cxn ang="0">
                    <a:pos x="445" y="264"/>
                  </a:cxn>
                  <a:cxn ang="0">
                    <a:pos x="311" y="487"/>
                  </a:cxn>
                  <a:cxn ang="0">
                    <a:pos x="188" y="738"/>
                  </a:cxn>
                  <a:cxn ang="0">
                    <a:pos x="353" y="738"/>
                  </a:cxn>
                  <a:cxn ang="0">
                    <a:pos x="417" y="651"/>
                  </a:cxn>
                  <a:cxn ang="0">
                    <a:pos x="638" y="279"/>
                  </a:cxn>
                  <a:cxn ang="0">
                    <a:pos x="653" y="85"/>
                  </a:cxn>
                  <a:cxn ang="0">
                    <a:pos x="577" y="17"/>
                  </a:cxn>
                </a:cxnLst>
                <a:rect l="0" t="0" r="r" b="b"/>
                <a:pathLst>
                  <a:path w="678" h="738">
                    <a:moveTo>
                      <a:pt x="577" y="17"/>
                    </a:moveTo>
                    <a:cubicBezTo>
                      <a:pt x="525" y="19"/>
                      <a:pt x="428" y="0"/>
                      <a:pt x="341" y="100"/>
                    </a:cubicBezTo>
                    <a:cubicBezTo>
                      <a:pt x="253" y="202"/>
                      <a:pt x="108" y="515"/>
                      <a:pt x="54" y="621"/>
                    </a:cubicBezTo>
                    <a:cubicBezTo>
                      <a:pt x="0" y="727"/>
                      <a:pt x="3" y="716"/>
                      <a:pt x="17" y="735"/>
                    </a:cubicBezTo>
                    <a:lnTo>
                      <a:pt x="140" y="738"/>
                    </a:lnTo>
                    <a:cubicBezTo>
                      <a:pt x="170" y="718"/>
                      <a:pt x="159" y="688"/>
                      <a:pt x="198" y="614"/>
                    </a:cubicBezTo>
                    <a:cubicBezTo>
                      <a:pt x="237" y="540"/>
                      <a:pt x="318" y="375"/>
                      <a:pt x="375" y="292"/>
                    </a:cubicBezTo>
                    <a:cubicBezTo>
                      <a:pt x="431" y="209"/>
                      <a:pt x="503" y="140"/>
                      <a:pt x="534" y="115"/>
                    </a:cubicBezTo>
                    <a:cubicBezTo>
                      <a:pt x="565" y="89"/>
                      <a:pt x="574" y="113"/>
                      <a:pt x="559" y="138"/>
                    </a:cubicBezTo>
                    <a:cubicBezTo>
                      <a:pt x="544" y="162"/>
                      <a:pt x="487" y="206"/>
                      <a:pt x="445" y="264"/>
                    </a:cubicBezTo>
                    <a:cubicBezTo>
                      <a:pt x="404" y="323"/>
                      <a:pt x="354" y="408"/>
                      <a:pt x="311" y="487"/>
                    </a:cubicBezTo>
                    <a:cubicBezTo>
                      <a:pt x="268" y="566"/>
                      <a:pt x="181" y="696"/>
                      <a:pt x="188" y="738"/>
                    </a:cubicBezTo>
                    <a:lnTo>
                      <a:pt x="353" y="738"/>
                    </a:lnTo>
                    <a:cubicBezTo>
                      <a:pt x="391" y="724"/>
                      <a:pt x="370" y="727"/>
                      <a:pt x="417" y="651"/>
                    </a:cubicBezTo>
                    <a:cubicBezTo>
                      <a:pt x="464" y="575"/>
                      <a:pt x="599" y="373"/>
                      <a:pt x="638" y="279"/>
                    </a:cubicBezTo>
                    <a:cubicBezTo>
                      <a:pt x="678" y="185"/>
                      <a:pt x="663" y="128"/>
                      <a:pt x="653" y="85"/>
                    </a:cubicBezTo>
                    <a:cubicBezTo>
                      <a:pt x="643" y="41"/>
                      <a:pt x="629" y="14"/>
                      <a:pt x="577" y="17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white">
              <a:xfrm rot="-744944">
                <a:off x="3996" y="3377"/>
                <a:ext cx="729" cy="1047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white">
              <a:xfrm>
                <a:off x="3685" y="3623"/>
                <a:ext cx="472" cy="726"/>
              </a:xfrm>
              <a:custGeom>
                <a:avLst/>
                <a:gdLst/>
                <a:ahLst/>
                <a:cxnLst>
                  <a:cxn ang="0">
                    <a:pos x="116" y="694"/>
                  </a:cxn>
                  <a:cxn ang="0">
                    <a:pos x="41" y="440"/>
                  </a:cxn>
                  <a:cxn ang="0">
                    <a:pos x="6" y="148"/>
                  </a:cxn>
                  <a:cxn ang="0">
                    <a:pos x="78" y="28"/>
                  </a:cxn>
                  <a:cxn ang="0">
                    <a:pos x="222" y="28"/>
                  </a:cxn>
                  <a:cxn ang="0">
                    <a:pos x="317" y="196"/>
                  </a:cxn>
                  <a:cxn ang="0">
                    <a:pos x="437" y="555"/>
                  </a:cxn>
                  <a:cxn ang="0">
                    <a:pos x="458" y="691"/>
                  </a:cxn>
                  <a:cxn ang="0">
                    <a:pos x="350" y="694"/>
                  </a:cxn>
                  <a:cxn ang="0">
                    <a:pos x="341" y="651"/>
                  </a:cxn>
                  <a:cxn ang="0">
                    <a:pos x="198" y="244"/>
                  </a:cxn>
                  <a:cxn ang="0">
                    <a:pos x="150" y="172"/>
                  </a:cxn>
                  <a:cxn ang="0">
                    <a:pos x="150" y="220"/>
                  </a:cxn>
                  <a:cxn ang="0">
                    <a:pos x="269" y="531"/>
                  </a:cxn>
                  <a:cxn ang="0">
                    <a:pos x="311" y="691"/>
                  </a:cxn>
                  <a:cxn ang="0">
                    <a:pos x="116" y="694"/>
                  </a:cxn>
                </a:cxnLst>
                <a:rect l="0" t="0" r="r" b="b"/>
                <a:pathLst>
                  <a:path w="472" h="726">
                    <a:moveTo>
                      <a:pt x="116" y="694"/>
                    </a:moveTo>
                    <a:cubicBezTo>
                      <a:pt x="71" y="652"/>
                      <a:pt x="59" y="531"/>
                      <a:pt x="41" y="440"/>
                    </a:cubicBezTo>
                    <a:cubicBezTo>
                      <a:pt x="23" y="349"/>
                      <a:pt x="0" y="216"/>
                      <a:pt x="6" y="148"/>
                    </a:cubicBezTo>
                    <a:cubicBezTo>
                      <a:pt x="12" y="79"/>
                      <a:pt x="42" y="48"/>
                      <a:pt x="78" y="28"/>
                    </a:cubicBezTo>
                    <a:cubicBezTo>
                      <a:pt x="114" y="8"/>
                      <a:pt x="182" y="0"/>
                      <a:pt x="222" y="28"/>
                    </a:cubicBezTo>
                    <a:cubicBezTo>
                      <a:pt x="261" y="56"/>
                      <a:pt x="281" y="108"/>
                      <a:pt x="317" y="196"/>
                    </a:cubicBezTo>
                    <a:cubicBezTo>
                      <a:pt x="353" y="284"/>
                      <a:pt x="414" y="473"/>
                      <a:pt x="437" y="555"/>
                    </a:cubicBezTo>
                    <a:cubicBezTo>
                      <a:pt x="460" y="637"/>
                      <a:pt x="472" y="668"/>
                      <a:pt x="458" y="691"/>
                    </a:cubicBezTo>
                    <a:lnTo>
                      <a:pt x="350" y="694"/>
                    </a:lnTo>
                    <a:cubicBezTo>
                      <a:pt x="331" y="687"/>
                      <a:pt x="366" y="726"/>
                      <a:pt x="341" y="651"/>
                    </a:cubicBezTo>
                    <a:cubicBezTo>
                      <a:pt x="316" y="576"/>
                      <a:pt x="230" y="323"/>
                      <a:pt x="198" y="244"/>
                    </a:cubicBezTo>
                    <a:cubicBezTo>
                      <a:pt x="166" y="164"/>
                      <a:pt x="158" y="176"/>
                      <a:pt x="150" y="172"/>
                    </a:cubicBezTo>
                    <a:cubicBezTo>
                      <a:pt x="142" y="168"/>
                      <a:pt x="130" y="160"/>
                      <a:pt x="150" y="220"/>
                    </a:cubicBezTo>
                    <a:cubicBezTo>
                      <a:pt x="170" y="280"/>
                      <a:pt x="242" y="453"/>
                      <a:pt x="269" y="531"/>
                    </a:cubicBezTo>
                    <a:cubicBezTo>
                      <a:pt x="296" y="609"/>
                      <a:pt x="337" y="664"/>
                      <a:pt x="311" y="691"/>
                    </a:cubicBezTo>
                    <a:lnTo>
                      <a:pt x="116" y="694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70" name="Group 87"/>
              <p:cNvGrpSpPr>
                <a:grpSpLocks/>
              </p:cNvGrpSpPr>
              <p:nvPr/>
            </p:nvGrpSpPr>
            <p:grpSpPr bwMode="auto">
              <a:xfrm>
                <a:off x="3959" y="330"/>
                <a:ext cx="1724" cy="1316"/>
                <a:chOff x="196" y="1100"/>
                <a:chExt cx="2234" cy="1706"/>
              </a:xfrm>
            </p:grpSpPr>
            <p:sp>
              <p:nvSpPr>
                <p:cNvPr id="1112" name="Freeform 88"/>
                <p:cNvSpPr>
                  <a:spLocks/>
                </p:cNvSpPr>
                <p:nvPr/>
              </p:nvSpPr>
              <p:spPr bwMode="white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3" name="Freeform 89"/>
                <p:cNvSpPr>
                  <a:spLocks/>
                </p:cNvSpPr>
                <p:nvPr/>
              </p:nvSpPr>
              <p:spPr bwMode="white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4" name="Freeform 90"/>
                <p:cNvSpPr>
                  <a:spLocks/>
                </p:cNvSpPr>
                <p:nvPr/>
              </p:nvSpPr>
              <p:spPr bwMode="white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5" name="Freeform 91"/>
                <p:cNvSpPr>
                  <a:spLocks/>
                </p:cNvSpPr>
                <p:nvPr/>
              </p:nvSpPr>
              <p:spPr bwMode="white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6" name="Freeform 92"/>
                <p:cNvSpPr>
                  <a:spLocks/>
                </p:cNvSpPr>
                <p:nvPr/>
              </p:nvSpPr>
              <p:spPr bwMode="white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71" name="Group 93"/>
              <p:cNvGrpSpPr>
                <a:grpSpLocks/>
              </p:cNvGrpSpPr>
              <p:nvPr/>
            </p:nvGrpSpPr>
            <p:grpSpPr bwMode="auto">
              <a:xfrm>
                <a:off x="151" y="-2"/>
                <a:ext cx="209" cy="4316"/>
                <a:chOff x="1834" y="-2"/>
                <a:chExt cx="209" cy="4316"/>
              </a:xfrm>
            </p:grpSpPr>
            <p:sp>
              <p:nvSpPr>
                <p:cNvPr id="1118" name="Freeform 94"/>
                <p:cNvSpPr>
                  <a:spLocks/>
                </p:cNvSpPr>
                <p:nvPr/>
              </p:nvSpPr>
              <p:spPr bwMode="white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9" name="Freeform 95"/>
                <p:cNvSpPr>
                  <a:spLocks/>
                </p:cNvSpPr>
                <p:nvPr/>
              </p:nvSpPr>
              <p:spPr bwMode="white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120" name="Rectangle 96"/>
            <p:cNvSpPr>
              <a:spLocks noChangeArrowheads="1"/>
            </p:cNvSpPr>
            <p:nvPr/>
          </p:nvSpPr>
          <p:spPr bwMode="gray">
            <a:xfrm>
              <a:off x="813" y="3"/>
              <a:ext cx="4945" cy="95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1" name="Rectangle 97"/>
            <p:cNvSpPr>
              <a:spLocks noChangeArrowheads="1"/>
            </p:cNvSpPr>
            <p:nvPr/>
          </p:nvSpPr>
          <p:spPr bwMode="auto">
            <a:xfrm>
              <a:off x="1963" y="908"/>
              <a:ext cx="3793" cy="5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fld id="{F385DE6F-6C4F-4841-A5CC-AB74CFCE712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fld id="{5203C4B4-0A5D-486D-B3C2-93C08F68A8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первісного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adb91c6ed696eb2fa88087bd45.jpg"/>
          <p:cNvPicPr>
            <a:picLocks noChangeAspect="1"/>
          </p:cNvPicPr>
          <p:nvPr/>
        </p:nvPicPr>
        <p:blipFill>
          <a:blip r:embed="rId2" cstate="print"/>
          <a:srcRect t="2083" b="14221"/>
          <a:stretch>
            <a:fillRect/>
          </a:stretch>
        </p:blipFill>
        <p:spPr>
          <a:xfrm>
            <a:off x="2583180" y="3227364"/>
            <a:ext cx="6264696" cy="297912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5299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/>
          </p:cNvSpPr>
          <p:nvPr/>
        </p:nvSpPr>
        <p:spPr bwMode="auto">
          <a:xfrm>
            <a:off x="1954530" y="461010"/>
            <a:ext cx="8229600" cy="12192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uk-UA" kern="0" smtClean="0">
                <a:latin typeface="Arial" charset="0"/>
              </a:rPr>
              <a:t>Особливості малюнку</a:t>
            </a:r>
            <a:endParaRPr lang="ru-RU" kern="0" smtClean="0">
              <a:latin typeface="Arial" charset="0"/>
            </a:endParaRPr>
          </a:p>
        </p:txBody>
      </p:sp>
      <p:sp>
        <p:nvSpPr>
          <p:cNvPr id="3" name="Содержимое 1"/>
          <p:cNvSpPr txBox="1">
            <a:spLocks/>
          </p:cNvSpPr>
          <p:nvPr/>
        </p:nvSpPr>
        <p:spPr>
          <a:xfrm>
            <a:off x="1497330" y="183261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ru-RU" sz="2000" kern="0" smtClean="0">
                <a:latin typeface="Arial" charset="0"/>
              </a:rPr>
              <a:t>Первісні художники заповнювали поверхню всередині контуру малюнка чорною або червоною фарбою (30-18 тис років д.н. е)</a:t>
            </a:r>
          </a:p>
          <a:p>
            <a:r>
              <a:rPr lang="ru-RU" sz="2000" kern="0" smtClean="0">
                <a:latin typeface="Arial" charset="0"/>
              </a:rPr>
              <a:t>Пізніше косими штрихами зображували шерсть, стали користуватися додатковими кольорами (відтінки жовтого і червоного), з'явився об'єм. Лінія контуру то яскравіше, то темніше. Контури підкреслювали вирізаною лінією (18-15 тис років до н.е)</a:t>
            </a:r>
          </a:p>
          <a:p>
            <a:r>
              <a:rPr lang="ru-RU" sz="2000" kern="0" smtClean="0">
                <a:latin typeface="Arial" charset="0"/>
              </a:rPr>
              <a:t>У 12 тис до н. е. печерне мистецтво досягло розквіту. Живопис передавала обсяг, перспективу, колір, пропорції фігур, рух. Тоді ж були створені величезні живописні полотна, що покривали склепіння глибоких печер. Зображувалися в основному тварини</a:t>
            </a:r>
          </a:p>
          <a:p>
            <a:pPr>
              <a:lnSpc>
                <a:spcPct val="90000"/>
              </a:lnSpc>
            </a:pPr>
            <a:endParaRPr lang="ru-RU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176361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/>
          </p:cNvSpPr>
          <p:nvPr/>
        </p:nvSpPr>
        <p:spPr bwMode="auto">
          <a:xfrm>
            <a:off x="2485390" y="186689"/>
            <a:ext cx="8229600" cy="12192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uk-UA" kern="0" smtClean="0">
                <a:latin typeface="Arial" charset="0"/>
              </a:rPr>
              <a:t>Корови з печери Ласко. Франція</a:t>
            </a:r>
            <a:endParaRPr lang="ru-RU" kern="0" smtClean="0">
              <a:latin typeface="Arial" charset="0"/>
            </a:endParaRPr>
          </a:p>
        </p:txBody>
      </p:sp>
      <p:pic>
        <p:nvPicPr>
          <p:cNvPr id="3" name="Содержимое 3" descr="60679275_1277245652_y_23.jpg"/>
          <p:cNvPicPr>
            <a:picLocks noChangeAspect="1"/>
          </p:cNvPicPr>
          <p:nvPr/>
        </p:nvPicPr>
        <p:blipFill>
          <a:blip r:embed="rId2"/>
          <a:srcRect l="1428" t="2292" r="1428" b="3209"/>
          <a:stretch>
            <a:fillRect/>
          </a:stretch>
        </p:blipFill>
        <p:spPr>
          <a:xfrm>
            <a:off x="2696209" y="1533161"/>
            <a:ext cx="7247891" cy="517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6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/>
          </p:cNvSpPr>
          <p:nvPr/>
        </p:nvSpPr>
        <p:spPr bwMode="auto">
          <a:xfrm>
            <a:off x="1609725" y="507683"/>
            <a:ext cx="8229600" cy="81438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uk-UA" kern="0" dirty="0" smtClean="0">
                <a:latin typeface="Arial" charset="0"/>
              </a:rPr>
              <a:t>Мистецтво мезоліту</a:t>
            </a:r>
            <a:endParaRPr lang="ru-RU" kern="0" dirty="0" smtClean="0">
              <a:latin typeface="Arial" charset="0"/>
            </a:endParaRPr>
          </a:p>
        </p:txBody>
      </p:sp>
      <p:sp>
        <p:nvSpPr>
          <p:cNvPr id="3" name="Содержимое 1"/>
          <p:cNvSpPr txBox="1">
            <a:spLocks/>
          </p:cNvSpPr>
          <p:nvPr/>
        </p:nvSpPr>
        <p:spPr>
          <a:xfrm>
            <a:off x="616903" y="1647825"/>
            <a:ext cx="8229600" cy="37433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ru-RU" kern="0" dirty="0" smtClean="0">
                <a:latin typeface="Arial" charset="0"/>
              </a:rPr>
              <a:t>   В </a:t>
            </a:r>
            <a:r>
              <a:rPr lang="ru-RU" kern="0" dirty="0" err="1" smtClean="0">
                <a:latin typeface="Arial" charset="0"/>
              </a:rPr>
              <a:t>епоху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мезоліту</a:t>
            </a:r>
            <a:r>
              <a:rPr lang="ru-RU" kern="0" dirty="0" smtClean="0">
                <a:latin typeface="Arial" charset="0"/>
              </a:rPr>
              <a:t> (</a:t>
            </a:r>
            <a:r>
              <a:rPr lang="ru-RU" kern="0" dirty="0" err="1" smtClean="0">
                <a:latin typeface="Arial" charset="0"/>
              </a:rPr>
              <a:t>середнього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кам'яного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віку</a:t>
            </a:r>
            <a:r>
              <a:rPr lang="ru-RU" kern="0" dirty="0" smtClean="0">
                <a:latin typeface="Arial" charset="0"/>
              </a:rPr>
              <a:t>) </a:t>
            </a:r>
            <a:r>
              <a:rPr lang="ru-RU" kern="0" dirty="0" err="1" smtClean="0">
                <a:latin typeface="Arial" charset="0"/>
              </a:rPr>
              <a:t>змінилися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кліматичні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умови</a:t>
            </a:r>
            <a:r>
              <a:rPr lang="ru-RU" kern="0" dirty="0" smtClean="0">
                <a:latin typeface="Arial" charset="0"/>
              </a:rPr>
              <a:t> на </a:t>
            </a:r>
            <a:r>
              <a:rPr lang="ru-RU" kern="0" dirty="0" err="1" smtClean="0">
                <a:latin typeface="Arial" charset="0"/>
              </a:rPr>
              <a:t>планеті</a:t>
            </a:r>
            <a:r>
              <a:rPr lang="ru-RU" kern="0" dirty="0" smtClean="0">
                <a:latin typeface="Arial" charset="0"/>
              </a:rPr>
              <a:t>. </a:t>
            </a:r>
            <a:r>
              <a:rPr lang="ru-RU" kern="0" dirty="0" err="1" smtClean="0">
                <a:latin typeface="Arial" charset="0"/>
              </a:rPr>
              <a:t>Одні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тварини</a:t>
            </a:r>
            <a:r>
              <a:rPr lang="ru-RU" kern="0" dirty="0" smtClean="0">
                <a:latin typeface="Arial" charset="0"/>
              </a:rPr>
              <a:t>, на </a:t>
            </a:r>
            <a:r>
              <a:rPr lang="ru-RU" kern="0" dirty="0" err="1" smtClean="0">
                <a:latin typeface="Arial" charset="0"/>
              </a:rPr>
              <a:t>яких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полювали</a:t>
            </a:r>
            <a:r>
              <a:rPr lang="ru-RU" kern="0" dirty="0" smtClean="0">
                <a:latin typeface="Arial" charset="0"/>
              </a:rPr>
              <a:t>, </a:t>
            </a:r>
            <a:r>
              <a:rPr lang="ru-RU" kern="0" dirty="0" err="1" smtClean="0">
                <a:latin typeface="Arial" charset="0"/>
              </a:rPr>
              <a:t>зникли</a:t>
            </a:r>
            <a:r>
              <a:rPr lang="ru-RU" kern="0" dirty="0" smtClean="0">
                <a:latin typeface="Arial" charset="0"/>
              </a:rPr>
              <a:t>; </a:t>
            </a:r>
            <a:r>
              <a:rPr lang="ru-RU" kern="0" dirty="0" err="1" smtClean="0">
                <a:latin typeface="Arial" charset="0"/>
              </a:rPr>
              <a:t>їм</a:t>
            </a:r>
            <a:r>
              <a:rPr lang="ru-RU" kern="0" dirty="0" smtClean="0">
                <a:latin typeface="Arial" charset="0"/>
              </a:rPr>
              <a:t> на </a:t>
            </a:r>
            <a:r>
              <a:rPr lang="ru-RU" kern="0" dirty="0" err="1" smtClean="0">
                <a:latin typeface="Arial" charset="0"/>
              </a:rPr>
              <a:t>зміну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прийшли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інші</a:t>
            </a:r>
            <a:r>
              <a:rPr lang="ru-RU" kern="0" dirty="0" smtClean="0">
                <a:latin typeface="Arial" charset="0"/>
              </a:rPr>
              <a:t>. Стало </a:t>
            </a:r>
            <a:r>
              <a:rPr lang="ru-RU" kern="0" dirty="0" err="1" smtClean="0">
                <a:latin typeface="Arial" charset="0"/>
              </a:rPr>
              <a:t>розвиватися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рибальство</a:t>
            </a:r>
            <a:r>
              <a:rPr lang="ru-RU" kern="0" dirty="0" smtClean="0">
                <a:latin typeface="Arial" charset="0"/>
              </a:rPr>
              <a:t>. Люди створили </a:t>
            </a:r>
            <a:r>
              <a:rPr lang="ru-RU" kern="0" dirty="0" err="1" smtClean="0">
                <a:latin typeface="Arial" charset="0"/>
              </a:rPr>
              <a:t>нові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види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знарядь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праці</a:t>
            </a:r>
            <a:r>
              <a:rPr lang="ru-RU" kern="0" dirty="0" smtClean="0">
                <a:latin typeface="Arial" charset="0"/>
              </a:rPr>
              <a:t>, </a:t>
            </a:r>
            <a:r>
              <a:rPr lang="ru-RU" kern="0" dirty="0" err="1" smtClean="0">
                <a:latin typeface="Arial" charset="0"/>
              </a:rPr>
              <a:t>зброї</a:t>
            </a:r>
            <a:r>
              <a:rPr lang="ru-RU" kern="0" dirty="0" smtClean="0">
                <a:latin typeface="Arial" charset="0"/>
              </a:rPr>
              <a:t> (лук і </a:t>
            </a:r>
            <a:r>
              <a:rPr lang="ru-RU" kern="0" dirty="0" err="1" smtClean="0">
                <a:latin typeface="Arial" charset="0"/>
              </a:rPr>
              <a:t>стріли</a:t>
            </a:r>
            <a:r>
              <a:rPr lang="ru-RU" kern="0" dirty="0" smtClean="0">
                <a:latin typeface="Arial" charset="0"/>
              </a:rPr>
              <a:t>), приручили собаку. </a:t>
            </a:r>
            <a:r>
              <a:rPr lang="ru-RU" kern="0" dirty="0" err="1" smtClean="0">
                <a:latin typeface="Arial" charset="0"/>
              </a:rPr>
              <a:t>Всі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ці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речі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вплинули</a:t>
            </a:r>
            <a:r>
              <a:rPr lang="ru-RU" kern="0" dirty="0" smtClean="0">
                <a:latin typeface="Arial" charset="0"/>
              </a:rPr>
              <a:t> на </a:t>
            </a:r>
            <a:r>
              <a:rPr lang="ru-RU" kern="0" dirty="0" err="1" smtClean="0">
                <a:latin typeface="Arial" charset="0"/>
              </a:rPr>
              <a:t>свідомість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первісної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людини</a:t>
            </a:r>
            <a:r>
              <a:rPr lang="ru-RU" kern="0" dirty="0" smtClean="0">
                <a:latin typeface="Arial" charset="0"/>
              </a:rPr>
              <a:t>, </a:t>
            </a:r>
            <a:r>
              <a:rPr lang="ru-RU" kern="0" dirty="0" err="1" smtClean="0">
                <a:latin typeface="Arial" charset="0"/>
              </a:rPr>
              <a:t>що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відбилося</a:t>
            </a:r>
            <a:r>
              <a:rPr lang="ru-RU" kern="0" dirty="0" smtClean="0">
                <a:latin typeface="Arial" charset="0"/>
              </a:rPr>
              <a:t> і в </a:t>
            </a:r>
            <a:r>
              <a:rPr lang="ru-RU" kern="0" dirty="0" err="1" smtClean="0">
                <a:latin typeface="Arial" charset="0"/>
              </a:rPr>
              <a:t>мистецтві</a:t>
            </a:r>
            <a:endParaRPr lang="ru-RU" kern="0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kern="0" dirty="0" smtClean="0"/>
          </a:p>
        </p:txBody>
      </p:sp>
      <p:pic>
        <p:nvPicPr>
          <p:cNvPr id="4" name="Рисунок 3" descr="71.gif"/>
          <p:cNvPicPr>
            <a:picLocks noChangeAspect="1"/>
          </p:cNvPicPr>
          <p:nvPr/>
        </p:nvPicPr>
        <p:blipFill>
          <a:blip r:embed="rId2"/>
          <a:srcRect t="66595" r="69551"/>
          <a:stretch>
            <a:fillRect/>
          </a:stretch>
        </p:blipFill>
        <p:spPr bwMode="auto">
          <a:xfrm>
            <a:off x="9670202" y="4446842"/>
            <a:ext cx="2449567" cy="231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9325" y="90963"/>
            <a:ext cx="2280444" cy="226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naskalnye-risunk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1129" y="2360476"/>
            <a:ext cx="3078639" cy="208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636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/>
          </p:cNvSpPr>
          <p:nvPr/>
        </p:nvSpPr>
        <p:spPr bwMode="auto">
          <a:xfrm>
            <a:off x="2354580" y="0"/>
            <a:ext cx="7675661" cy="101719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uk-UA" kern="0" smtClean="0">
                <a:latin typeface="Arial" charset="0"/>
              </a:rPr>
              <a:t>Особливості малюнку</a:t>
            </a:r>
            <a:endParaRPr lang="ru-RU" kern="0" smtClean="0">
              <a:latin typeface="Arial" charset="0"/>
            </a:endParaRPr>
          </a:p>
        </p:txBody>
      </p:sp>
      <p:sp>
        <p:nvSpPr>
          <p:cNvPr id="3" name="Содержимое 1"/>
          <p:cNvSpPr txBox="1">
            <a:spLocks/>
          </p:cNvSpPr>
          <p:nvPr/>
        </p:nvSpPr>
        <p:spPr>
          <a:xfrm>
            <a:off x="1485900" y="1508760"/>
            <a:ext cx="10275569" cy="32539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ru-RU" sz="2400" kern="0" dirty="0" smtClean="0">
                <a:latin typeface="Arial" charset="0"/>
              </a:rPr>
              <a:t>На </a:t>
            </a:r>
            <a:r>
              <a:rPr lang="ru-RU" sz="2400" kern="0" dirty="0" err="1" smtClean="0">
                <a:latin typeface="Arial" charset="0"/>
              </a:rPr>
              <a:t>зміну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малюнків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тварин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приходять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малюнки</a:t>
            </a:r>
            <a:r>
              <a:rPr lang="ru-RU" sz="2400" kern="0" dirty="0" smtClean="0">
                <a:latin typeface="Arial" charset="0"/>
              </a:rPr>
              <a:t> людей в </a:t>
            </a:r>
            <a:r>
              <a:rPr lang="ru-RU" sz="2400" kern="0" dirty="0" err="1" smtClean="0">
                <a:latin typeface="Arial" charset="0"/>
              </a:rPr>
              <a:t>стрімкому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русі</a:t>
            </a:r>
            <a:endParaRPr lang="ru-RU" sz="2400" kern="0" dirty="0" smtClean="0">
              <a:latin typeface="Arial" charset="0"/>
            </a:endParaRPr>
          </a:p>
          <a:p>
            <a:r>
              <a:rPr lang="ru-RU" sz="2400" kern="0" dirty="0" err="1" smtClean="0">
                <a:latin typeface="Arial" charset="0"/>
              </a:rPr>
              <a:t>Переважання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багатофігурних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композицій</a:t>
            </a:r>
            <a:r>
              <a:rPr lang="ru-RU" sz="2400" kern="0" dirty="0" smtClean="0">
                <a:latin typeface="Arial" charset="0"/>
              </a:rPr>
              <a:t> і </a:t>
            </a:r>
            <a:r>
              <a:rPr lang="ru-RU" sz="2400" kern="0" dirty="0" err="1" smtClean="0">
                <a:latin typeface="Arial" charset="0"/>
              </a:rPr>
              <a:t>сцени</a:t>
            </a:r>
            <a:r>
              <a:rPr lang="ru-RU" sz="2400" kern="0" dirty="0" smtClean="0">
                <a:latin typeface="Arial" charset="0"/>
              </a:rPr>
              <a:t> з </a:t>
            </a:r>
            <a:r>
              <a:rPr lang="ru-RU" sz="2400" kern="0" dirty="0" err="1" smtClean="0">
                <a:latin typeface="Arial" charset="0"/>
              </a:rPr>
              <a:t>життя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мисливців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зі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зброєю</a:t>
            </a:r>
            <a:endParaRPr lang="ru-RU" sz="2400" kern="0" dirty="0" smtClean="0">
              <a:latin typeface="Arial" charset="0"/>
            </a:endParaRPr>
          </a:p>
          <a:p>
            <a:r>
              <a:rPr lang="ru-RU" sz="2400" kern="0" dirty="0" err="1" smtClean="0">
                <a:latin typeface="Arial" charset="0"/>
              </a:rPr>
              <a:t>З'являються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драматичні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сцени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зіткнення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між</a:t>
            </a:r>
            <a:r>
              <a:rPr lang="ru-RU" sz="2400" kern="0" dirty="0" smtClean="0">
                <a:latin typeface="Arial" charset="0"/>
              </a:rPr>
              <a:t> племенами. У </a:t>
            </a:r>
            <a:r>
              <a:rPr lang="ru-RU" sz="2400" kern="0" dirty="0" err="1" smtClean="0">
                <a:latin typeface="Arial" charset="0"/>
              </a:rPr>
              <a:t>деяких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випадках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мова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йде</a:t>
            </a:r>
            <a:r>
              <a:rPr lang="ru-RU" sz="2400" kern="0" dirty="0" smtClean="0">
                <a:latin typeface="Arial" charset="0"/>
              </a:rPr>
              <a:t> про страту.</a:t>
            </a:r>
          </a:p>
          <a:p>
            <a:r>
              <a:rPr lang="ru-RU" sz="2400" kern="0" dirty="0" err="1" smtClean="0">
                <a:latin typeface="Arial" charset="0"/>
              </a:rPr>
              <a:t>Зображення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жінок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зустрічаються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рідко</a:t>
            </a:r>
            <a:r>
              <a:rPr lang="ru-RU" sz="2400" kern="0" dirty="0" smtClean="0">
                <a:latin typeface="Arial" charset="0"/>
              </a:rPr>
              <a:t> - вони </a:t>
            </a:r>
            <a:r>
              <a:rPr lang="ru-RU" sz="2400" kern="0" dirty="0" err="1" smtClean="0">
                <a:latin typeface="Arial" charset="0"/>
              </a:rPr>
              <a:t>статичні</a:t>
            </a:r>
            <a:r>
              <a:rPr lang="ru-RU" sz="2400" kern="0" dirty="0" smtClean="0">
                <a:latin typeface="Arial" charset="0"/>
              </a:rPr>
              <a:t> і </a:t>
            </a:r>
            <a:r>
              <a:rPr lang="ru-RU" sz="2400" kern="0" dirty="0" err="1" smtClean="0">
                <a:latin typeface="Arial" charset="0"/>
              </a:rPr>
              <a:t>безживні</a:t>
            </a:r>
            <a:endParaRPr lang="ru-RU" sz="2400" kern="0" dirty="0" smtClean="0">
              <a:latin typeface="Arial" charset="0"/>
            </a:endParaRPr>
          </a:p>
          <a:p>
            <a:r>
              <a:rPr lang="ru-RU" sz="2400" kern="0" dirty="0" smtClean="0">
                <a:latin typeface="Arial" charset="0"/>
              </a:rPr>
              <a:t>  На </a:t>
            </a:r>
            <a:r>
              <a:rPr lang="ru-RU" sz="2400" kern="0" dirty="0" err="1" smtClean="0">
                <a:latin typeface="Arial" charset="0"/>
              </a:rPr>
              <a:t>зміну</a:t>
            </a:r>
            <a:r>
              <a:rPr lang="ru-RU" sz="2400" kern="0" dirty="0" smtClean="0">
                <a:latin typeface="Arial" charset="0"/>
              </a:rPr>
              <a:t> великим </a:t>
            </a:r>
            <a:r>
              <a:rPr lang="ru-RU" sz="2400" kern="0" dirty="0" err="1" smtClean="0">
                <a:latin typeface="Arial" charset="0"/>
              </a:rPr>
              <a:t>творам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прийшли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малі</a:t>
            </a:r>
            <a:endParaRPr lang="ru-RU" sz="2400" kern="0" dirty="0" smtClean="0">
              <a:latin typeface="Arial" charset="0"/>
            </a:endParaRPr>
          </a:p>
          <a:p>
            <a:r>
              <a:rPr lang="ru-RU" sz="2400" kern="0" dirty="0" err="1" smtClean="0">
                <a:latin typeface="Arial" charset="0"/>
              </a:rPr>
              <a:t>Детальність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композиції</a:t>
            </a:r>
            <a:r>
              <a:rPr lang="ru-RU" sz="2400" kern="0" dirty="0" smtClean="0">
                <a:latin typeface="Arial" charset="0"/>
              </a:rPr>
              <a:t> і </a:t>
            </a:r>
            <a:r>
              <a:rPr lang="ru-RU" sz="2400" kern="0" dirty="0" err="1" smtClean="0">
                <a:latin typeface="Arial" charset="0"/>
              </a:rPr>
              <a:t>кількість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персонажів</a:t>
            </a:r>
            <a:endParaRPr lang="ru-RU" sz="2400" kern="0" dirty="0" smtClean="0">
              <a:latin typeface="Arial" charset="0"/>
            </a:endParaRPr>
          </a:p>
          <a:p>
            <a:r>
              <a:rPr lang="ru-RU" sz="2400" kern="0" dirty="0" err="1" smtClean="0">
                <a:latin typeface="Arial" charset="0"/>
              </a:rPr>
              <a:t>Людські</a:t>
            </a:r>
            <a:r>
              <a:rPr lang="ru-RU" sz="2400" kern="0" dirty="0" smtClean="0">
                <a:latin typeface="Arial" charset="0"/>
              </a:rPr>
              <a:t> </a:t>
            </a:r>
            <a:r>
              <a:rPr lang="ru-RU" sz="2400" kern="0" dirty="0" err="1" smtClean="0">
                <a:latin typeface="Arial" charset="0"/>
              </a:rPr>
              <a:t>фігури</a:t>
            </a:r>
            <a:r>
              <a:rPr lang="ru-RU" sz="2400" kern="0" dirty="0" smtClean="0">
                <a:latin typeface="Arial" charset="0"/>
              </a:rPr>
              <a:t>, </a:t>
            </a:r>
            <a:r>
              <a:rPr lang="ru-RU" sz="2400" kern="0" dirty="0" err="1" smtClean="0">
                <a:latin typeface="Arial" charset="0"/>
              </a:rPr>
              <a:t>умовні</a:t>
            </a:r>
            <a:r>
              <a:rPr lang="ru-RU" sz="2400" kern="0" dirty="0" smtClean="0">
                <a:latin typeface="Arial" charset="0"/>
              </a:rPr>
              <a:t> знаки</a:t>
            </a:r>
          </a:p>
          <a:p>
            <a:pPr>
              <a:lnSpc>
                <a:spcPct val="90000"/>
              </a:lnSpc>
            </a:pPr>
            <a:endParaRPr lang="ru-RU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3176361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/>
          </p:cNvSpPr>
          <p:nvPr/>
        </p:nvSpPr>
        <p:spPr bwMode="auto">
          <a:xfrm>
            <a:off x="457200" y="152400"/>
            <a:ext cx="8229600" cy="12192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uk-UA" kern="0" smtClean="0">
                <a:latin typeface="Arial" charset="0"/>
              </a:rPr>
              <a:t>Печери Африки</a:t>
            </a:r>
            <a:endParaRPr lang="ru-RU" kern="0" smtClean="0">
              <a:latin typeface="Arial" charset="0"/>
            </a:endParaRPr>
          </a:p>
        </p:txBody>
      </p:sp>
      <p:pic>
        <p:nvPicPr>
          <p:cNvPr id="3" name="Содержимое 9" descr="mesoli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9773" y="1844358"/>
            <a:ext cx="3051175" cy="46799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12280" y="1508760"/>
            <a:ext cx="4597718" cy="4912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Наскальне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мистецтво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існувало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всіх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частинах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світу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 але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ніде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воно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було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так широко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поширене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 як в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Африці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Вирізані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вибиті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скелях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написані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фарбами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зображення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виявлені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величезних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просторах -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Мавританії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Ефіопії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Гібралтару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мису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Доброї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надії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. На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відміну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європейського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мистецтва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африканський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наскальний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живопис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не є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виключно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доісторичним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Його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розвиток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можна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простежити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8-6 тис. до н. е. аж до наших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днів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Перші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наскальні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зображення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були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виявлені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пустелі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Сахара</a:t>
            </a: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61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/>
          </p:cNvSpPr>
          <p:nvPr/>
        </p:nvSpPr>
        <p:spPr bwMode="auto">
          <a:xfrm>
            <a:off x="676911" y="130175"/>
            <a:ext cx="8229600" cy="12192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uk-UA" kern="0" smtClean="0">
                <a:latin typeface="Arial" charset="0"/>
              </a:rPr>
              <a:t>Мистецтво неоліту</a:t>
            </a:r>
            <a:endParaRPr lang="ru-RU" kern="0" smtClean="0">
              <a:latin typeface="Arial" charset="0"/>
            </a:endParaRPr>
          </a:p>
        </p:txBody>
      </p:sp>
      <p:sp>
        <p:nvSpPr>
          <p:cNvPr id="3" name="Содержимое 1"/>
          <p:cNvSpPr txBox="1">
            <a:spLocks/>
          </p:cNvSpPr>
          <p:nvPr/>
        </p:nvSpPr>
        <p:spPr>
          <a:xfrm>
            <a:off x="219711" y="1501775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ru-RU" kern="0" dirty="0" smtClean="0">
                <a:latin typeface="Arial" charset="0"/>
              </a:rPr>
              <a:t>  </a:t>
            </a:r>
            <a:r>
              <a:rPr lang="ru-RU" kern="0" dirty="0" err="1" smtClean="0">
                <a:latin typeface="Arial" charset="0"/>
              </a:rPr>
              <a:t>Танення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льодовиків</a:t>
            </a:r>
            <a:r>
              <a:rPr lang="ru-RU" kern="0" dirty="0" smtClean="0">
                <a:latin typeface="Arial" charset="0"/>
              </a:rPr>
              <a:t> в </a:t>
            </a:r>
            <a:r>
              <a:rPr lang="ru-RU" kern="0" dirty="0" err="1" smtClean="0">
                <a:latin typeface="Arial" charset="0"/>
              </a:rPr>
              <a:t>неоліті</a:t>
            </a:r>
            <a:r>
              <a:rPr lang="ru-RU" kern="0" dirty="0" smtClean="0">
                <a:latin typeface="Arial" charset="0"/>
              </a:rPr>
              <a:t>, </a:t>
            </a:r>
            <a:r>
              <a:rPr lang="ru-RU" kern="0" dirty="0" err="1" smtClean="0">
                <a:latin typeface="Arial" charset="0"/>
              </a:rPr>
              <a:t>або</a:t>
            </a:r>
            <a:r>
              <a:rPr lang="ru-RU" kern="0" dirty="0" smtClean="0">
                <a:latin typeface="Arial" charset="0"/>
              </a:rPr>
              <a:t> новому </a:t>
            </a:r>
            <a:r>
              <a:rPr lang="ru-RU" kern="0" dirty="0" err="1" smtClean="0">
                <a:latin typeface="Arial" charset="0"/>
              </a:rPr>
              <a:t>кам'яному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віці</a:t>
            </a:r>
            <a:r>
              <a:rPr lang="ru-RU" kern="0" dirty="0" smtClean="0">
                <a:latin typeface="Arial" charset="0"/>
              </a:rPr>
              <a:t> (5 - 3 тис до н. Е.) Привело в </a:t>
            </a:r>
            <a:r>
              <a:rPr lang="ru-RU" kern="0" dirty="0" err="1" smtClean="0">
                <a:latin typeface="Arial" charset="0"/>
              </a:rPr>
              <a:t>рух</a:t>
            </a:r>
            <a:r>
              <a:rPr lang="ru-RU" kern="0" dirty="0" smtClean="0">
                <a:latin typeface="Arial" charset="0"/>
              </a:rPr>
              <a:t> народи, </a:t>
            </a:r>
            <a:r>
              <a:rPr lang="ru-RU" kern="0" dirty="0" err="1" smtClean="0">
                <a:latin typeface="Arial" charset="0"/>
              </a:rPr>
              <a:t>що</a:t>
            </a:r>
            <a:r>
              <a:rPr lang="ru-RU" kern="0" dirty="0" smtClean="0">
                <a:latin typeface="Arial" charset="0"/>
              </a:rPr>
              <a:t> почали </a:t>
            </a:r>
            <a:r>
              <a:rPr lang="ru-RU" kern="0" dirty="0" err="1" smtClean="0">
                <a:latin typeface="Arial" charset="0"/>
              </a:rPr>
              <a:t>заселяти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нові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простори</a:t>
            </a:r>
            <a:r>
              <a:rPr lang="ru-RU" kern="0" dirty="0" smtClean="0">
                <a:latin typeface="Arial" charset="0"/>
              </a:rPr>
              <a:t>. </a:t>
            </a:r>
            <a:r>
              <a:rPr lang="ru-RU" kern="0" dirty="0" err="1" smtClean="0">
                <a:latin typeface="Arial" charset="0"/>
              </a:rPr>
              <a:t>Посилилася</a:t>
            </a:r>
            <a:r>
              <a:rPr lang="ru-RU" kern="0" dirty="0" smtClean="0">
                <a:latin typeface="Arial" charset="0"/>
              </a:rPr>
              <a:t> межплеменная </a:t>
            </a:r>
            <a:r>
              <a:rPr lang="ru-RU" kern="0" dirty="0" err="1" smtClean="0">
                <a:latin typeface="Arial" charset="0"/>
              </a:rPr>
              <a:t>ворожнеча</a:t>
            </a:r>
            <a:r>
              <a:rPr lang="ru-RU" kern="0" dirty="0" smtClean="0">
                <a:latin typeface="Arial" charset="0"/>
              </a:rPr>
              <a:t>. </a:t>
            </a:r>
            <a:r>
              <a:rPr lang="ru-RU" kern="0" dirty="0" err="1" smtClean="0">
                <a:latin typeface="Arial" charset="0"/>
              </a:rPr>
              <a:t>Нові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поселення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виникали</a:t>
            </a:r>
            <a:r>
              <a:rPr lang="ru-RU" kern="0" dirty="0" smtClean="0">
                <a:latin typeface="Arial" charset="0"/>
              </a:rPr>
              <a:t> на островах в </a:t>
            </a:r>
            <a:r>
              <a:rPr lang="ru-RU" kern="0" dirty="0" err="1" smtClean="0">
                <a:latin typeface="Arial" charset="0"/>
              </a:rPr>
              <a:t>закрутах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річок</a:t>
            </a:r>
            <a:r>
              <a:rPr lang="ru-RU" kern="0" dirty="0" smtClean="0">
                <a:latin typeface="Arial" charset="0"/>
              </a:rPr>
              <a:t>, на невеликих </a:t>
            </a:r>
            <a:r>
              <a:rPr lang="ru-RU" kern="0" dirty="0" err="1" smtClean="0">
                <a:latin typeface="Arial" charset="0"/>
              </a:rPr>
              <a:t>пагорбах</a:t>
            </a:r>
            <a:r>
              <a:rPr lang="ru-RU" kern="0" dirty="0" smtClean="0">
                <a:latin typeface="Arial" charset="0"/>
              </a:rPr>
              <a:t>, </a:t>
            </a:r>
            <a:r>
              <a:rPr lang="ru-RU" kern="0" dirty="0" err="1" smtClean="0">
                <a:latin typeface="Arial" charset="0"/>
              </a:rPr>
              <a:t>тобто</a:t>
            </a:r>
            <a:r>
              <a:rPr lang="ru-RU" kern="0" dirty="0" smtClean="0">
                <a:latin typeface="Arial" charset="0"/>
              </a:rPr>
              <a:t> в </a:t>
            </a:r>
            <a:r>
              <a:rPr lang="ru-RU" kern="0" dirty="0" err="1" smtClean="0">
                <a:latin typeface="Arial" charset="0"/>
              </a:rPr>
              <a:t>місцях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захищених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від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раптового</a:t>
            </a:r>
            <a:r>
              <a:rPr lang="ru-RU" kern="0" dirty="0" smtClean="0">
                <a:latin typeface="Arial" charset="0"/>
              </a:rPr>
              <a:t> нападу</a:t>
            </a:r>
            <a:endParaRPr lang="ru-RU" kern="0" dirty="0" smtClean="0">
              <a:latin typeface="Arial" charset="0"/>
            </a:endParaRPr>
          </a:p>
        </p:txBody>
      </p:sp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2460" y="2547148"/>
            <a:ext cx="3793809" cy="252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images (26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12630" y="3774117"/>
            <a:ext cx="2342199" cy="292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загруженное (1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1150" y="130175"/>
            <a:ext cx="2845119" cy="229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6361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/>
          </p:cNvSpPr>
          <p:nvPr/>
        </p:nvSpPr>
        <p:spPr bwMode="auto">
          <a:xfrm>
            <a:off x="457200" y="463232"/>
            <a:ext cx="7931150" cy="8286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uk-UA" kern="0" dirty="0" smtClean="0">
                <a:latin typeface="Arial" charset="0"/>
              </a:rPr>
              <a:t>Особливості малюнку</a:t>
            </a:r>
            <a:endParaRPr lang="ru-RU" kern="0" dirty="0" smtClean="0">
              <a:latin typeface="Arial" charset="0"/>
            </a:endParaRPr>
          </a:p>
        </p:txBody>
      </p:sp>
      <p:sp>
        <p:nvSpPr>
          <p:cNvPr id="3" name="Содержимое 1"/>
          <p:cNvSpPr txBox="1">
            <a:spLocks/>
          </p:cNvSpPr>
          <p:nvPr/>
        </p:nvSpPr>
        <p:spPr>
          <a:xfrm>
            <a:off x="457200" y="2074544"/>
            <a:ext cx="7905750" cy="35290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ru-RU" sz="2000" kern="0" dirty="0" err="1" smtClean="0">
                <a:latin typeface="Arial" charset="0"/>
              </a:rPr>
              <a:t>Наскальний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живопис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стає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ще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більш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схематичним</a:t>
            </a:r>
            <a:r>
              <a:rPr lang="ru-RU" sz="2000" kern="0" dirty="0" smtClean="0">
                <a:latin typeface="Arial" charset="0"/>
              </a:rPr>
              <a:t> і </a:t>
            </a:r>
            <a:r>
              <a:rPr lang="ru-RU" sz="2000" kern="0" dirty="0" err="1" smtClean="0">
                <a:latin typeface="Arial" charset="0"/>
              </a:rPr>
              <a:t>умовним</a:t>
            </a:r>
            <a:r>
              <a:rPr lang="ru-RU" sz="2000" kern="0" dirty="0" smtClean="0">
                <a:latin typeface="Arial" charset="0"/>
              </a:rPr>
              <a:t>: </a:t>
            </a:r>
            <a:r>
              <a:rPr lang="ru-RU" sz="2000" kern="0" dirty="0" err="1" smtClean="0">
                <a:latin typeface="Arial" charset="0"/>
              </a:rPr>
              <a:t>зображення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лише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злегка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нагадують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людину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або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тварину</a:t>
            </a:r>
            <a:r>
              <a:rPr lang="ru-RU" sz="2000" kern="0" dirty="0" smtClean="0">
                <a:latin typeface="Arial" charset="0"/>
              </a:rPr>
              <a:t>. </a:t>
            </a:r>
            <a:r>
              <a:rPr lang="ru-RU" sz="2000" kern="0" dirty="0" err="1" smtClean="0">
                <a:latin typeface="Arial" charset="0"/>
              </a:rPr>
              <a:t>Це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явище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характерне</a:t>
            </a:r>
            <a:r>
              <a:rPr lang="ru-RU" sz="2000" kern="0" dirty="0" smtClean="0">
                <a:latin typeface="Arial" charset="0"/>
              </a:rPr>
              <a:t> для </a:t>
            </a:r>
            <a:r>
              <a:rPr lang="ru-RU" sz="2000" kern="0" dirty="0" err="1" smtClean="0">
                <a:latin typeface="Arial" charset="0"/>
              </a:rPr>
              <a:t>різних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районів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земної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кулі</a:t>
            </a:r>
            <a:r>
              <a:rPr lang="ru-RU" sz="2000" kern="0" dirty="0" smtClean="0">
                <a:latin typeface="Arial" charset="0"/>
              </a:rPr>
              <a:t>. Так, </a:t>
            </a:r>
            <a:r>
              <a:rPr lang="ru-RU" sz="2000" kern="0" dirty="0" err="1" smtClean="0">
                <a:latin typeface="Arial" charset="0"/>
              </a:rPr>
              <a:t>наприклад</a:t>
            </a:r>
            <a:r>
              <a:rPr lang="ru-RU" sz="2000" kern="0" dirty="0" smtClean="0">
                <a:latin typeface="Arial" charset="0"/>
              </a:rPr>
              <a:t>, </a:t>
            </a:r>
            <a:r>
              <a:rPr lang="ru-RU" sz="2000" kern="0" dirty="0" err="1" smtClean="0">
                <a:latin typeface="Arial" charset="0"/>
              </a:rPr>
              <a:t>знайдені</a:t>
            </a:r>
            <a:r>
              <a:rPr lang="ru-RU" sz="2000" kern="0" dirty="0" smtClean="0">
                <a:latin typeface="Arial" charset="0"/>
              </a:rPr>
              <a:t> на </a:t>
            </a:r>
            <a:r>
              <a:rPr lang="ru-RU" sz="2000" kern="0" dirty="0" err="1" smtClean="0">
                <a:latin typeface="Arial" charset="0"/>
              </a:rPr>
              <a:t>території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Норвегії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наскальні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малюнки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оленів</a:t>
            </a:r>
            <a:r>
              <a:rPr lang="ru-RU" sz="2000" kern="0" dirty="0" smtClean="0">
                <a:latin typeface="Arial" charset="0"/>
              </a:rPr>
              <a:t>, </a:t>
            </a:r>
            <a:r>
              <a:rPr lang="ru-RU" sz="2000" kern="0" dirty="0" err="1" smtClean="0">
                <a:latin typeface="Arial" charset="0"/>
              </a:rPr>
              <a:t>ведмедів</a:t>
            </a:r>
            <a:r>
              <a:rPr lang="ru-RU" sz="2000" kern="0" dirty="0" smtClean="0">
                <a:latin typeface="Arial" charset="0"/>
              </a:rPr>
              <a:t>, </a:t>
            </a:r>
            <a:r>
              <a:rPr lang="ru-RU" sz="2000" kern="0" dirty="0" err="1" smtClean="0">
                <a:latin typeface="Arial" charset="0"/>
              </a:rPr>
              <a:t>китів</a:t>
            </a:r>
            <a:r>
              <a:rPr lang="ru-RU" sz="2000" kern="0" dirty="0" smtClean="0">
                <a:latin typeface="Arial" charset="0"/>
              </a:rPr>
              <a:t> і </a:t>
            </a:r>
            <a:r>
              <a:rPr lang="ru-RU" sz="2000" kern="0" dirty="0" err="1" smtClean="0">
                <a:latin typeface="Arial" charset="0"/>
              </a:rPr>
              <a:t>тюленів</a:t>
            </a:r>
            <a:r>
              <a:rPr lang="ru-RU" sz="2000" kern="0" dirty="0" smtClean="0">
                <a:latin typeface="Arial" charset="0"/>
              </a:rPr>
              <a:t>, </a:t>
            </a:r>
            <a:r>
              <a:rPr lang="ru-RU" sz="2000" kern="0" dirty="0" err="1" smtClean="0">
                <a:latin typeface="Arial" charset="0"/>
              </a:rPr>
              <a:t>що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досягають</a:t>
            </a:r>
            <a:r>
              <a:rPr lang="ru-RU" sz="2000" kern="0" dirty="0" smtClean="0">
                <a:latin typeface="Arial" charset="0"/>
              </a:rPr>
              <a:t> восьми </a:t>
            </a:r>
            <a:r>
              <a:rPr lang="ru-RU" sz="2000" kern="0" dirty="0" err="1" smtClean="0">
                <a:latin typeface="Arial" charset="0"/>
              </a:rPr>
              <a:t>метрів</a:t>
            </a:r>
            <a:r>
              <a:rPr lang="ru-RU" sz="2000" kern="0" dirty="0" smtClean="0">
                <a:latin typeface="Arial" charset="0"/>
              </a:rPr>
              <a:t> у </a:t>
            </a:r>
            <a:r>
              <a:rPr lang="ru-RU" sz="2000" kern="0" dirty="0" err="1" smtClean="0">
                <a:latin typeface="Arial" charset="0"/>
              </a:rPr>
              <a:t>довжину</a:t>
            </a:r>
            <a:r>
              <a:rPr lang="ru-RU" sz="2000" kern="0" dirty="0" smtClean="0">
                <a:latin typeface="Arial" charset="0"/>
              </a:rPr>
              <a:t>. </a:t>
            </a:r>
            <a:r>
              <a:rPr lang="ru-RU" sz="2000" kern="0" dirty="0" err="1" smtClean="0">
                <a:latin typeface="Arial" charset="0"/>
              </a:rPr>
              <a:t>Крім</a:t>
            </a:r>
            <a:r>
              <a:rPr lang="ru-RU" sz="2000" kern="0" dirty="0" smtClean="0">
                <a:latin typeface="Arial" charset="0"/>
              </a:rPr>
              <a:t> схематизму вони </a:t>
            </a:r>
            <a:r>
              <a:rPr lang="ru-RU" sz="2000" kern="0" dirty="0" err="1" smtClean="0">
                <a:latin typeface="Arial" charset="0"/>
              </a:rPr>
              <a:t>відрізняються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недбалістю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виконання</a:t>
            </a:r>
            <a:r>
              <a:rPr lang="ru-RU" sz="2000" kern="0" dirty="0" smtClean="0">
                <a:latin typeface="Arial" charset="0"/>
              </a:rPr>
              <a:t>. </a:t>
            </a:r>
            <a:r>
              <a:rPr lang="ru-RU" sz="2000" kern="0" dirty="0" err="1" smtClean="0">
                <a:latin typeface="Arial" charset="0"/>
              </a:rPr>
              <a:t>Поряд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зі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стилізованими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малюнками</a:t>
            </a:r>
            <a:r>
              <a:rPr lang="ru-RU" sz="2000" kern="0" dirty="0" smtClean="0">
                <a:latin typeface="Arial" charset="0"/>
              </a:rPr>
              <a:t> людей і </a:t>
            </a:r>
            <a:r>
              <a:rPr lang="ru-RU" sz="2000" kern="0" dirty="0" err="1" smtClean="0">
                <a:latin typeface="Arial" charset="0"/>
              </a:rPr>
              <a:t>тварин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зустрічаються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різноманітні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геометричні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фігури</a:t>
            </a:r>
            <a:r>
              <a:rPr lang="ru-RU" sz="2000" kern="0" dirty="0" smtClean="0">
                <a:latin typeface="Arial" charset="0"/>
              </a:rPr>
              <a:t> (кола, </a:t>
            </a:r>
            <a:r>
              <a:rPr lang="ru-RU" sz="2000" kern="0" dirty="0" err="1" smtClean="0">
                <a:latin typeface="Arial" charset="0"/>
              </a:rPr>
              <a:t>прямокутники</a:t>
            </a:r>
            <a:r>
              <a:rPr lang="ru-RU" sz="2000" kern="0" dirty="0" smtClean="0">
                <a:latin typeface="Arial" charset="0"/>
              </a:rPr>
              <a:t>, </a:t>
            </a:r>
            <a:r>
              <a:rPr lang="ru-RU" sz="2000" kern="0" dirty="0" err="1" smtClean="0">
                <a:latin typeface="Arial" charset="0"/>
              </a:rPr>
              <a:t>ромби</a:t>
            </a:r>
            <a:r>
              <a:rPr lang="ru-RU" sz="2000" kern="0" dirty="0" smtClean="0">
                <a:latin typeface="Arial" charset="0"/>
              </a:rPr>
              <a:t> і </a:t>
            </a:r>
            <a:r>
              <a:rPr lang="ru-RU" sz="2000" kern="0" dirty="0" err="1" smtClean="0">
                <a:latin typeface="Arial" charset="0"/>
              </a:rPr>
              <a:t>спіралі</a:t>
            </a:r>
            <a:r>
              <a:rPr lang="ru-RU" sz="2000" kern="0" dirty="0" smtClean="0">
                <a:latin typeface="Arial" charset="0"/>
              </a:rPr>
              <a:t>) </a:t>
            </a:r>
            <a:r>
              <a:rPr lang="ru-RU" sz="2000" kern="0" dirty="0" err="1" smtClean="0">
                <a:latin typeface="Arial" charset="0"/>
              </a:rPr>
              <a:t>зображення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зброї</a:t>
            </a:r>
            <a:r>
              <a:rPr lang="ru-RU" sz="2000" kern="0" dirty="0" smtClean="0">
                <a:latin typeface="Arial" charset="0"/>
              </a:rPr>
              <a:t> та </a:t>
            </a:r>
            <a:r>
              <a:rPr lang="ru-RU" sz="2000" kern="0" dirty="0" err="1" smtClean="0">
                <a:latin typeface="Arial" charset="0"/>
              </a:rPr>
              <a:t>засобів</a:t>
            </a:r>
            <a:r>
              <a:rPr lang="ru-RU" sz="2000" kern="0" dirty="0" smtClean="0">
                <a:latin typeface="Arial" charset="0"/>
              </a:rPr>
              <a:t> </a:t>
            </a:r>
            <a:r>
              <a:rPr lang="ru-RU" sz="2000" kern="0" dirty="0" err="1" smtClean="0">
                <a:latin typeface="Arial" charset="0"/>
              </a:rPr>
              <a:t>пересування</a:t>
            </a:r>
            <a:r>
              <a:rPr lang="ru-RU" sz="2000" kern="0" dirty="0" smtClean="0">
                <a:latin typeface="Arial" charset="0"/>
              </a:rPr>
              <a:t> (</a:t>
            </a:r>
            <a:r>
              <a:rPr lang="ru-RU" sz="2000" kern="0" dirty="0" err="1" smtClean="0">
                <a:latin typeface="Arial" charset="0"/>
              </a:rPr>
              <a:t>човни</a:t>
            </a:r>
            <a:r>
              <a:rPr lang="ru-RU" sz="2000" kern="0" dirty="0" smtClean="0">
                <a:latin typeface="Arial" charset="0"/>
              </a:rPr>
              <a:t>, </a:t>
            </a:r>
            <a:r>
              <a:rPr lang="ru-RU" sz="2000" kern="0" dirty="0" err="1" smtClean="0">
                <a:latin typeface="Arial" charset="0"/>
              </a:rPr>
              <a:t>кораблі</a:t>
            </a:r>
            <a:r>
              <a:rPr lang="ru-RU" sz="2000" kern="0" dirty="0" smtClean="0">
                <a:latin typeface="Arial" charset="0"/>
              </a:rPr>
              <a:t>)</a:t>
            </a:r>
            <a:endParaRPr lang="ru-RU" sz="2000" kern="0" dirty="0" smtClean="0">
              <a:latin typeface="Arial" charset="0"/>
            </a:endParaRPr>
          </a:p>
        </p:txBody>
      </p:sp>
      <p:pic>
        <p:nvPicPr>
          <p:cNvPr id="4" name="Рисунок 4" descr="1003050-i_1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9649" y="2316610"/>
            <a:ext cx="3331845" cy="244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i (8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9650" y="217805"/>
            <a:ext cx="3331845" cy="197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i (8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9649" y="4831845"/>
            <a:ext cx="3331845" cy="197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636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 txBox="1">
            <a:spLocks/>
          </p:cNvSpPr>
          <p:nvPr/>
        </p:nvSpPr>
        <p:spPr bwMode="auto">
          <a:xfrm>
            <a:off x="948690" y="381000"/>
            <a:ext cx="8229600" cy="12192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uk-UA" kern="0" smtClean="0">
                <a:latin typeface="Arial" charset="0"/>
              </a:rPr>
              <a:t>Мегаліти</a:t>
            </a:r>
            <a:endParaRPr lang="ru-RU" kern="0" smtClean="0">
              <a:latin typeface="Arial" charset="0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742315" y="1752600"/>
            <a:ext cx="7978775" cy="14001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ru-RU" kern="0" smtClean="0"/>
              <a:t>	</a:t>
            </a:r>
            <a:r>
              <a:rPr lang="ru-RU" kern="0" smtClean="0">
                <a:latin typeface="Arial" charset="0"/>
              </a:rPr>
              <a:t>Менгири і кромлехи</a:t>
            </a:r>
            <a:endParaRPr lang="ru-RU" kern="0" smtClean="0">
              <a:latin typeface="Arial" charset="0"/>
            </a:endParaRPr>
          </a:p>
        </p:txBody>
      </p:sp>
      <p:pic>
        <p:nvPicPr>
          <p:cNvPr id="7" name="Рисунок 3" descr="Менгиры франци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210" y="2430056"/>
            <a:ext cx="5738813" cy="429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 descr="images (17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042" y="166687"/>
            <a:ext cx="4743768" cy="355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5" descr="images (18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3532" y="3713267"/>
            <a:ext cx="4733608" cy="301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0128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 txBox="1">
            <a:spLocks/>
          </p:cNvSpPr>
          <p:nvPr/>
        </p:nvSpPr>
        <p:spPr>
          <a:xfrm>
            <a:off x="457200" y="-30162"/>
            <a:ext cx="8229600" cy="115093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algn="ctr">
              <a:buFont typeface="Wingdings 2" pitchFamily="18" charset="2"/>
              <a:buNone/>
            </a:pPr>
            <a:r>
              <a:rPr lang="ru-RU" kern="0" dirty="0" smtClean="0"/>
              <a:t>	</a:t>
            </a:r>
            <a:r>
              <a:rPr lang="ru-RU" kern="0" dirty="0" err="1" smtClean="0">
                <a:latin typeface="Arial" charset="0"/>
              </a:rPr>
              <a:t>Дольмени</a:t>
            </a:r>
            <a:endParaRPr lang="ru-RU" kern="0" dirty="0" smtClean="0">
              <a:latin typeface="Arial" charset="0"/>
            </a:endParaRPr>
          </a:p>
        </p:txBody>
      </p:sp>
      <p:pic>
        <p:nvPicPr>
          <p:cNvPr id="3" name="Рисунок 3" descr="images (2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94" y="545306"/>
            <a:ext cx="3705761" cy="277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4" descr="images (25).jpg"/>
          <p:cNvPicPr>
            <a:picLocks noChangeAspect="1"/>
          </p:cNvPicPr>
          <p:nvPr/>
        </p:nvPicPr>
        <p:blipFill>
          <a:blip r:embed="rId3"/>
          <a:srcRect b="2579"/>
          <a:stretch>
            <a:fillRect/>
          </a:stretch>
        </p:blipFill>
        <p:spPr bwMode="auto">
          <a:xfrm>
            <a:off x="8032897" y="545306"/>
            <a:ext cx="3803797" cy="277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 descr="images (29).jpg"/>
          <p:cNvPicPr>
            <a:picLocks noChangeAspect="1"/>
          </p:cNvPicPr>
          <p:nvPr/>
        </p:nvPicPr>
        <p:blipFill>
          <a:blip r:embed="rId4"/>
          <a:srcRect t="7794" r="6596"/>
          <a:stretch>
            <a:fillRect/>
          </a:stretch>
        </p:blipFill>
        <p:spPr bwMode="auto">
          <a:xfrm>
            <a:off x="4080510" y="3410109"/>
            <a:ext cx="3803797" cy="281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1" descr="images (46).jpg"/>
          <p:cNvPicPr>
            <a:picLocks noChangeAspect="1"/>
          </p:cNvPicPr>
          <p:nvPr/>
        </p:nvPicPr>
        <p:blipFill>
          <a:blip r:embed="rId5"/>
          <a:srcRect t="7794"/>
          <a:stretch>
            <a:fillRect/>
          </a:stretch>
        </p:blipFill>
        <p:spPr bwMode="auto">
          <a:xfrm>
            <a:off x="8107491" y="3389313"/>
            <a:ext cx="3729203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images (16).jpg"/>
          <p:cNvPicPr>
            <a:picLocks noChangeAspect="1"/>
          </p:cNvPicPr>
          <p:nvPr/>
        </p:nvPicPr>
        <p:blipFill>
          <a:blip r:embed="rId6"/>
          <a:srcRect b="2579"/>
          <a:stretch>
            <a:fillRect/>
          </a:stretch>
        </p:blipFill>
        <p:spPr bwMode="auto">
          <a:xfrm>
            <a:off x="4080510" y="545306"/>
            <a:ext cx="3803797" cy="277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 descr="images (36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330" y="3450749"/>
            <a:ext cx="3574325" cy="237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012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 txBox="1">
            <a:spLocks/>
          </p:cNvSpPr>
          <p:nvPr/>
        </p:nvSpPr>
        <p:spPr bwMode="auto">
          <a:xfrm>
            <a:off x="1993132" y="-210711"/>
            <a:ext cx="8229600" cy="12192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uk-UA" kern="0" smtClean="0">
                <a:latin typeface="Arial" charset="0"/>
              </a:rPr>
              <a:t>Періоди </a:t>
            </a:r>
            <a:endParaRPr lang="ru-RU" kern="0" smtClean="0">
              <a:latin typeface="Arial" charset="0"/>
            </a:endParaRPr>
          </a:p>
        </p:txBody>
      </p:sp>
      <p:sp>
        <p:nvSpPr>
          <p:cNvPr id="3" name="Содержимое 1"/>
          <p:cNvSpPr txBox="1">
            <a:spLocks/>
          </p:cNvSpPr>
          <p:nvPr/>
        </p:nvSpPr>
        <p:spPr>
          <a:xfrm>
            <a:off x="1040130" y="1372870"/>
            <a:ext cx="8715058" cy="4395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ru-RU" kern="0" dirty="0" err="1" smtClean="0">
                <a:latin typeface="Arial" charset="0"/>
              </a:rPr>
              <a:t>Епоха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палеоліту</a:t>
            </a:r>
            <a:r>
              <a:rPr lang="ru-RU" kern="0" dirty="0" smtClean="0">
                <a:latin typeface="Arial" charset="0"/>
              </a:rPr>
              <a:t> - ХХХ - ХII тис. </a:t>
            </a:r>
            <a:r>
              <a:rPr lang="ru-RU" kern="0" dirty="0" err="1" smtClean="0">
                <a:latin typeface="Arial" charset="0"/>
              </a:rPr>
              <a:t>Років</a:t>
            </a:r>
            <a:r>
              <a:rPr lang="ru-RU" kern="0" dirty="0" smtClean="0">
                <a:latin typeface="Arial" charset="0"/>
              </a:rPr>
              <a:t> до н. е.</a:t>
            </a:r>
          </a:p>
          <a:p>
            <a:r>
              <a:rPr lang="ru-RU" kern="0" dirty="0" err="1" smtClean="0">
                <a:latin typeface="Arial" charset="0"/>
              </a:rPr>
              <a:t>Епоха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мезоліту</a:t>
            </a:r>
            <a:r>
              <a:rPr lang="ru-RU" kern="0" dirty="0" smtClean="0">
                <a:latin typeface="Arial" charset="0"/>
              </a:rPr>
              <a:t> - ХII - VIII тис. </a:t>
            </a:r>
            <a:r>
              <a:rPr lang="ru-RU" kern="0" dirty="0" err="1" smtClean="0">
                <a:latin typeface="Arial" charset="0"/>
              </a:rPr>
              <a:t>Років</a:t>
            </a:r>
            <a:r>
              <a:rPr lang="ru-RU" kern="0" dirty="0" smtClean="0">
                <a:latin typeface="Arial" charset="0"/>
              </a:rPr>
              <a:t> до н. е.</a:t>
            </a:r>
          </a:p>
          <a:p>
            <a:r>
              <a:rPr lang="ru-RU" kern="0" dirty="0" err="1" smtClean="0">
                <a:latin typeface="Arial" charset="0"/>
              </a:rPr>
              <a:t>Епоха</a:t>
            </a:r>
            <a:r>
              <a:rPr lang="ru-RU" kern="0" dirty="0" smtClean="0">
                <a:latin typeface="Arial" charset="0"/>
              </a:rPr>
              <a:t> </a:t>
            </a:r>
            <a:r>
              <a:rPr lang="ru-RU" kern="0" dirty="0" err="1" smtClean="0">
                <a:latin typeface="Arial" charset="0"/>
              </a:rPr>
              <a:t>неоліту</a:t>
            </a:r>
            <a:r>
              <a:rPr lang="ru-RU" kern="0" dirty="0" smtClean="0">
                <a:latin typeface="Arial" charset="0"/>
              </a:rPr>
              <a:t> - VIII - VI тис. </a:t>
            </a:r>
            <a:r>
              <a:rPr lang="ru-RU" kern="0" dirty="0" err="1" smtClean="0">
                <a:latin typeface="Arial" charset="0"/>
              </a:rPr>
              <a:t>Років</a:t>
            </a:r>
            <a:r>
              <a:rPr lang="ru-RU" kern="0" dirty="0" smtClean="0">
                <a:latin typeface="Arial" charset="0"/>
              </a:rPr>
              <a:t> до н. е.</a:t>
            </a:r>
            <a:endParaRPr lang="ru-RU" kern="0" dirty="0" smtClean="0">
              <a:latin typeface="Arial" charset="0"/>
            </a:endParaRPr>
          </a:p>
        </p:txBody>
      </p:sp>
      <p:pic>
        <p:nvPicPr>
          <p:cNvPr id="4" name="Рисунок 7" descr="200px-Lascaux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97" y="3680460"/>
            <a:ext cx="4068010" cy="307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detaibisonselecha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9172" y="3680460"/>
            <a:ext cx="4530186" cy="307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Bisonturning.jpg"/>
          <p:cNvPicPr>
            <a:picLocks noChangeAspect="1"/>
          </p:cNvPicPr>
          <p:nvPr/>
        </p:nvPicPr>
        <p:blipFill>
          <a:blip r:embed="rId4"/>
          <a:srcRect l="6250" r="6250"/>
          <a:stretch>
            <a:fillRect/>
          </a:stretch>
        </p:blipFill>
        <p:spPr bwMode="auto">
          <a:xfrm>
            <a:off x="9678275" y="2914650"/>
            <a:ext cx="2376249" cy="182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0" descr="upperpaleotools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55189" y="126205"/>
            <a:ext cx="2344738" cy="206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 descr="i (10).jpg"/>
          <p:cNvPicPr>
            <a:picLocks noChangeAspect="1"/>
          </p:cNvPicPr>
          <p:nvPr/>
        </p:nvPicPr>
        <p:blipFill>
          <a:blip r:embed="rId6"/>
          <a:srcRect b="9451"/>
          <a:stretch>
            <a:fillRect/>
          </a:stretch>
        </p:blipFill>
        <p:spPr bwMode="auto">
          <a:xfrm>
            <a:off x="9201150" y="4784659"/>
            <a:ext cx="2898776" cy="196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636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33465"/>
            <a:ext cx="9372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Мистецтво</a:t>
            </a:r>
            <a:r>
              <a:rPr lang="ru-RU" sz="2000" dirty="0"/>
              <a:t> на </a:t>
            </a:r>
            <a:r>
              <a:rPr lang="ru-RU" sz="2000" dirty="0" err="1"/>
              <a:t>ранніх</a:t>
            </a:r>
            <a:r>
              <a:rPr lang="ru-RU" sz="2000" dirty="0"/>
              <a:t> </a:t>
            </a:r>
            <a:r>
              <a:rPr lang="ru-RU" sz="2000" dirty="0" err="1"/>
              <a:t>етапах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людства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розглядати</a:t>
            </a:r>
            <a:r>
              <a:rPr lang="ru-RU" sz="2000" dirty="0"/>
              <a:t> як </a:t>
            </a:r>
            <a:r>
              <a:rPr lang="ru-RU" sz="2000" dirty="0" err="1"/>
              <a:t>сво­єрідну</a:t>
            </a:r>
            <a:r>
              <a:rPr lang="ru-RU" sz="2000" dirty="0"/>
              <a:t> </a:t>
            </a:r>
            <a:r>
              <a:rPr lang="ru-RU" sz="2000" i="1" dirty="0" err="1"/>
              <a:t>магічну</a:t>
            </a:r>
            <a:r>
              <a:rPr lang="ru-RU" sz="2000" i="1" dirty="0"/>
              <a:t> форму </a:t>
            </a:r>
            <a:r>
              <a:rPr lang="ru-RU" sz="2000" i="1" dirty="0" err="1"/>
              <a:t>інобуття</a:t>
            </a:r>
            <a:r>
              <a:rPr lang="ru-RU" sz="2000" i="1" dirty="0"/>
              <a:t> </a:t>
            </a:r>
            <a:r>
              <a:rPr lang="ru-RU" sz="2000" i="1" dirty="0" err="1"/>
              <a:t>реальності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є </a:t>
            </a:r>
            <a:r>
              <a:rPr lang="ru-RU" sz="2000" dirty="0" err="1"/>
              <a:t>підставою</a:t>
            </a:r>
            <a:r>
              <a:rPr lang="ru-RU" sz="2000" dirty="0"/>
              <a:t> для </a:t>
            </a:r>
            <a:r>
              <a:rPr lang="ru-RU" sz="2000" dirty="0" err="1"/>
              <a:t>розповсюдження</a:t>
            </a:r>
            <a:r>
              <a:rPr lang="ru-RU" sz="2000" dirty="0"/>
              <a:t> </a:t>
            </a:r>
            <a:r>
              <a:rPr lang="ru-RU" sz="2000" dirty="0" err="1"/>
              <a:t>теорії</a:t>
            </a:r>
            <a:r>
              <a:rPr lang="ru-RU" sz="2000" dirty="0"/>
              <a:t> </a:t>
            </a:r>
            <a:r>
              <a:rPr lang="ru-RU" sz="2000" i="1" dirty="0" err="1"/>
              <a:t>магічного</a:t>
            </a:r>
            <a:r>
              <a:rPr lang="ru-RU" sz="2000" i="1" dirty="0"/>
              <a:t> </a:t>
            </a:r>
            <a:r>
              <a:rPr lang="ru-RU" sz="2000" dirty="0" err="1"/>
              <a:t>походження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, яка </a:t>
            </a:r>
            <a:r>
              <a:rPr lang="ru-RU" sz="2000" dirty="0" err="1"/>
              <a:t>вважається</a:t>
            </a:r>
            <a:r>
              <a:rPr lang="ru-RU" sz="2000" dirty="0"/>
              <a:t>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поширеною</a:t>
            </a:r>
            <a:r>
              <a:rPr lang="ru-RU" sz="2000" dirty="0"/>
              <a:t> та </a:t>
            </a:r>
            <a:r>
              <a:rPr lang="ru-RU" sz="2000" dirty="0" err="1"/>
              <a:t>визнаною</a:t>
            </a:r>
            <a:r>
              <a:rPr lang="ru-RU" sz="2000" dirty="0"/>
              <a:t>. </a:t>
            </a:r>
            <a:r>
              <a:rPr lang="ru-RU" sz="2000" dirty="0" err="1"/>
              <a:t>Згідно</a:t>
            </a:r>
            <a:r>
              <a:rPr lang="ru-RU" sz="2000" dirty="0"/>
              <a:t> до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теорії</a:t>
            </a:r>
            <a:r>
              <a:rPr lang="ru-RU" sz="2000" dirty="0"/>
              <a:t>, першими </a:t>
            </a:r>
            <a:r>
              <a:rPr lang="ru-RU" sz="2000" dirty="0" err="1"/>
              <a:t>митцями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шамани</a:t>
            </a:r>
            <a:r>
              <a:rPr lang="ru-RU" sz="2000" dirty="0"/>
              <a:t>, а твори </a:t>
            </a:r>
            <a:r>
              <a:rPr lang="ru-RU" sz="2000" dirty="0" err="1"/>
              <a:t>мистецтва</a:t>
            </a:r>
            <a:r>
              <a:rPr lang="ru-RU" sz="2000" dirty="0"/>
              <a:t> – </a:t>
            </a:r>
            <a:r>
              <a:rPr lang="ru-RU" sz="2000" dirty="0" err="1"/>
              <a:t>зображення</a:t>
            </a:r>
            <a:r>
              <a:rPr lang="ru-RU" sz="2000" dirty="0"/>
              <a:t> </a:t>
            </a:r>
            <a:r>
              <a:rPr lang="ru-RU" sz="2000" dirty="0" err="1"/>
              <a:t>тварин</a:t>
            </a:r>
            <a:r>
              <a:rPr lang="ru-RU" sz="2000" dirty="0"/>
              <a:t>, на </a:t>
            </a:r>
            <a:r>
              <a:rPr lang="ru-RU" sz="2000" dirty="0" err="1"/>
              <a:t>яких</a:t>
            </a:r>
            <a:r>
              <a:rPr lang="ru-RU" sz="2000" dirty="0"/>
              <a:t> вони </a:t>
            </a:r>
            <a:r>
              <a:rPr lang="ru-RU" sz="2000" dirty="0" err="1"/>
              <a:t>вражені</a:t>
            </a:r>
            <a:r>
              <a:rPr lang="ru-RU" sz="2000" dirty="0"/>
              <a:t> </a:t>
            </a:r>
            <a:r>
              <a:rPr lang="ru-RU" sz="2000" dirty="0" err="1"/>
              <a:t>списами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стрілами</a:t>
            </a:r>
            <a:r>
              <a:rPr lang="ru-RU" sz="2000" dirty="0"/>
              <a:t> – </a:t>
            </a:r>
            <a:r>
              <a:rPr lang="ru-RU" sz="2000" i="1" dirty="0" err="1"/>
              <a:t>символізували</a:t>
            </a:r>
            <a:r>
              <a:rPr lang="ru-RU" sz="2000" dirty="0"/>
              <a:t> </a:t>
            </a:r>
            <a:r>
              <a:rPr lang="ru-RU" sz="2000" dirty="0" err="1"/>
              <a:t>успіх</a:t>
            </a:r>
            <a:r>
              <a:rPr lang="ru-RU" sz="2000" dirty="0"/>
              <a:t> у </a:t>
            </a:r>
            <a:r>
              <a:rPr lang="ru-RU" sz="2000" dirty="0" err="1"/>
              <a:t>полюванні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 err="1"/>
              <a:t>Первісне</a:t>
            </a:r>
            <a:r>
              <a:rPr lang="ru-RU" sz="2000" dirty="0"/>
              <a:t> </a:t>
            </a:r>
            <a:r>
              <a:rPr lang="ru-RU" sz="2000" dirty="0" err="1"/>
              <a:t>мистецтво</a:t>
            </a:r>
            <a:r>
              <a:rPr lang="ru-RU" sz="2000" dirty="0"/>
              <a:t> </a:t>
            </a:r>
            <a:r>
              <a:rPr lang="ru-RU" sz="2000" dirty="0" err="1"/>
              <a:t>виступало</a:t>
            </a:r>
            <a:r>
              <a:rPr lang="ru-RU" sz="2000" dirty="0"/>
              <a:t> </a:t>
            </a:r>
            <a:r>
              <a:rPr lang="ru-RU" sz="2000" i="1" dirty="0" err="1"/>
              <a:t>універсальною</a:t>
            </a:r>
            <a:r>
              <a:rPr lang="ru-RU" sz="2000" i="1" dirty="0"/>
              <a:t> </a:t>
            </a:r>
            <a:r>
              <a:rPr lang="ru-RU" sz="2000" i="1" dirty="0" err="1"/>
              <a:t>мовою</a:t>
            </a:r>
            <a:r>
              <a:rPr lang="ru-RU" sz="2000" dirty="0"/>
              <a:t> духовного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первісного</a:t>
            </a:r>
            <a:r>
              <a:rPr lang="ru-RU" sz="2000" dirty="0"/>
              <a:t> </a:t>
            </a:r>
            <a:r>
              <a:rPr lang="ru-RU" sz="2000" dirty="0" err="1"/>
              <a:t>суспільства</a:t>
            </a:r>
            <a:r>
              <a:rPr lang="ru-RU" sz="2000" dirty="0"/>
              <a:t>, </a:t>
            </a:r>
            <a:r>
              <a:rPr lang="ru-RU" sz="2000" dirty="0" err="1"/>
              <a:t>виражало</a:t>
            </a:r>
            <a:r>
              <a:rPr lang="ru-RU" sz="2000" dirty="0"/>
              <a:t> </a:t>
            </a:r>
            <a:r>
              <a:rPr lang="ru-RU" sz="2000" i="1" dirty="0" err="1"/>
              <a:t>колективний</a:t>
            </a:r>
            <a:r>
              <a:rPr lang="ru-RU" sz="2000" dirty="0"/>
              <a:t> </a:t>
            </a:r>
            <a:r>
              <a:rPr lang="ru-RU" sz="2000" dirty="0" err="1"/>
              <a:t>погляд</a:t>
            </a:r>
            <a:r>
              <a:rPr lang="ru-RU" sz="2000" dirty="0"/>
              <a:t> на </a:t>
            </a:r>
            <a:r>
              <a:rPr lang="ru-RU" sz="2000" dirty="0" err="1"/>
              <a:t>світ</a:t>
            </a:r>
            <a:r>
              <a:rPr lang="ru-RU" sz="2000" dirty="0"/>
              <a:t>, а не </a:t>
            </a:r>
            <a:r>
              <a:rPr lang="ru-RU" sz="2000" dirty="0" err="1"/>
              <a:t>особисті</a:t>
            </a:r>
            <a:r>
              <a:rPr lang="ru-RU" sz="2000" dirty="0"/>
              <a:t> погляди </a:t>
            </a:r>
            <a:r>
              <a:rPr lang="ru-RU" sz="2000" dirty="0" err="1"/>
              <a:t>авторів</a:t>
            </a:r>
            <a:r>
              <a:rPr lang="ru-RU" sz="2000" dirty="0"/>
              <a:t> </a:t>
            </a:r>
            <a:r>
              <a:rPr lang="ru-RU" sz="2000" dirty="0" err="1"/>
              <a:t>художніх</a:t>
            </a:r>
            <a:r>
              <a:rPr lang="ru-RU" sz="2000" dirty="0"/>
              <a:t> </a:t>
            </a:r>
            <a:r>
              <a:rPr lang="ru-RU" sz="2000" dirty="0" err="1"/>
              <a:t>творів</a:t>
            </a:r>
            <a:r>
              <a:rPr lang="ru-RU" sz="2000" dirty="0"/>
              <a:t>. </a:t>
            </a:r>
            <a:r>
              <a:rPr lang="ru-RU" sz="2000" dirty="0" err="1"/>
              <a:t>Мистецтво</a:t>
            </a:r>
            <a:r>
              <a:rPr lang="ru-RU" sz="2000" dirty="0"/>
              <a:t> як </a:t>
            </a:r>
            <a:r>
              <a:rPr lang="ru-RU" sz="2000" dirty="0" err="1"/>
              <a:t>засіб</a:t>
            </a:r>
            <a:r>
              <a:rPr lang="ru-RU" sz="2000" dirty="0"/>
              <a:t> </a:t>
            </a:r>
            <a:r>
              <a:rPr lang="ru-RU" sz="2000" dirty="0" err="1"/>
              <a:t>виразу</a:t>
            </a:r>
            <a:r>
              <a:rPr lang="ru-RU" sz="2000" dirty="0"/>
              <a:t> </a:t>
            </a:r>
            <a:r>
              <a:rPr lang="ru-RU" sz="2000" i="1" dirty="0"/>
              <a:t>духовного</a:t>
            </a:r>
            <a:r>
              <a:rPr lang="ru-RU" sz="2000" dirty="0"/>
              <a:t> 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первісної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безпосередньо</a:t>
            </a:r>
            <a:r>
              <a:rPr lang="ru-RU" sz="2000" dirty="0"/>
              <a:t> </a:t>
            </a:r>
            <a:r>
              <a:rPr lang="ru-RU" sz="2000" dirty="0" err="1"/>
              <a:t>вплетене</a:t>
            </a:r>
            <a:r>
              <a:rPr lang="ru-RU" sz="2000" dirty="0"/>
              <a:t> в </a:t>
            </a:r>
            <a:r>
              <a:rPr lang="ru-RU" sz="2000" i="1" dirty="0" err="1"/>
              <a:t>практичне</a:t>
            </a:r>
            <a:r>
              <a:rPr lang="ru-RU" sz="2000" i="1" dirty="0"/>
              <a:t> </a:t>
            </a:r>
            <a:r>
              <a:rPr lang="ru-RU" sz="2000" i="1" dirty="0" err="1"/>
              <a:t>життя</a:t>
            </a:r>
            <a:r>
              <a:rPr lang="ru-RU" sz="2000" dirty="0"/>
              <a:t>. Тому </a:t>
            </a:r>
            <a:r>
              <a:rPr lang="ru-RU" sz="2000" dirty="0" err="1"/>
              <a:t>ритуальні</a:t>
            </a:r>
            <a:r>
              <a:rPr lang="ru-RU" sz="2000" dirty="0"/>
              <a:t> маски, </a:t>
            </a:r>
            <a:r>
              <a:rPr lang="ru-RU" sz="2000" dirty="0" err="1"/>
              <a:t>статуетки</a:t>
            </a:r>
            <a:r>
              <a:rPr lang="ru-RU" sz="2000" dirty="0"/>
              <a:t>, </a:t>
            </a:r>
            <a:r>
              <a:rPr lang="ru-RU" sz="2000" dirty="0" err="1"/>
              <a:t>натільні</a:t>
            </a:r>
            <a:r>
              <a:rPr lang="ru-RU" sz="2000" dirty="0"/>
              <a:t> та </a:t>
            </a:r>
            <a:r>
              <a:rPr lang="ru-RU" sz="2000" dirty="0" err="1"/>
              <a:t>наскальні</a:t>
            </a:r>
            <a:r>
              <a:rPr lang="ru-RU" sz="2000" dirty="0"/>
              <a:t> </a:t>
            </a:r>
            <a:r>
              <a:rPr lang="ru-RU" sz="2000" dirty="0" err="1"/>
              <a:t>малюнки</a:t>
            </a:r>
            <a:r>
              <a:rPr lang="ru-RU" sz="2000" dirty="0"/>
              <a:t> </a:t>
            </a:r>
            <a:r>
              <a:rPr lang="ru-RU" sz="2000" dirty="0" err="1"/>
              <a:t>ніколи</a:t>
            </a:r>
            <a:r>
              <a:rPr lang="ru-RU" sz="2000" dirty="0"/>
              <a:t> </a:t>
            </a:r>
            <a:r>
              <a:rPr lang="ru-RU" sz="2000" i="1" dirty="0"/>
              <a:t>не </a:t>
            </a:r>
            <a:r>
              <a:rPr lang="ru-RU" sz="2000" i="1" dirty="0" err="1"/>
              <a:t>виступали</a:t>
            </a:r>
            <a:r>
              <a:rPr lang="ru-RU" sz="2000" dirty="0"/>
              <a:t> за </a:t>
            </a:r>
            <a:r>
              <a:rPr lang="ru-RU" sz="2000" dirty="0" err="1"/>
              <a:t>властивими</a:t>
            </a:r>
            <a:r>
              <a:rPr lang="ru-RU" sz="2000" dirty="0"/>
              <a:t> </a:t>
            </a:r>
            <a:r>
              <a:rPr lang="ru-RU" sz="2000" dirty="0" err="1"/>
              <a:t>їм</a:t>
            </a:r>
            <a:r>
              <a:rPr lang="ru-RU" sz="2000" dirty="0"/>
              <a:t> </a:t>
            </a:r>
            <a:r>
              <a:rPr lang="ru-RU" sz="2000" dirty="0" err="1"/>
              <a:t>функці­ями</a:t>
            </a:r>
            <a:r>
              <a:rPr lang="ru-RU" sz="2000" dirty="0"/>
              <a:t> для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творців</a:t>
            </a:r>
            <a:r>
              <a:rPr lang="ru-RU" sz="2000" dirty="0"/>
              <a:t> в </a:t>
            </a:r>
            <a:r>
              <a:rPr lang="ru-RU" sz="2000" dirty="0" err="1"/>
              <a:t>якості</a:t>
            </a:r>
            <a:r>
              <a:rPr lang="ru-RU" sz="2000" dirty="0"/>
              <a:t> </a:t>
            </a:r>
            <a:r>
              <a:rPr lang="ru-RU" sz="2000" dirty="0" err="1"/>
              <a:t>витворів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. Для </a:t>
            </a:r>
            <a:r>
              <a:rPr lang="ru-RU" sz="2000" dirty="0" err="1"/>
              <a:t>первісної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</a:t>
            </a:r>
            <a:r>
              <a:rPr lang="ru-RU" sz="2000" dirty="0" err="1"/>
              <a:t>художня</a:t>
            </a:r>
            <a:r>
              <a:rPr lang="ru-RU" sz="2000" dirty="0"/>
              <a:t> </a:t>
            </a:r>
            <a:r>
              <a:rPr lang="ru-RU" sz="2000" dirty="0" err="1"/>
              <a:t>функція</a:t>
            </a:r>
            <a:r>
              <a:rPr lang="ru-RU" sz="2000" dirty="0"/>
              <a:t> в них </a:t>
            </a:r>
            <a:r>
              <a:rPr lang="ru-RU" sz="2000" dirty="0" err="1"/>
              <a:t>поки</a:t>
            </a:r>
            <a:r>
              <a:rPr lang="ru-RU" sz="2000" dirty="0"/>
              <a:t>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немовби</a:t>
            </a:r>
            <a:r>
              <a:rPr lang="ru-RU" sz="2000" dirty="0"/>
              <a:t> “спить”, і тому </a:t>
            </a:r>
            <a:r>
              <a:rPr lang="ru-RU" sz="2000" dirty="0" err="1"/>
              <a:t>сьогодні</a:t>
            </a:r>
            <a:r>
              <a:rPr lang="ru-RU" sz="2000" dirty="0"/>
              <a:t>, </a:t>
            </a:r>
            <a:r>
              <a:rPr lang="ru-RU" sz="2000" dirty="0" err="1"/>
              <a:t>сприймаючи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як </a:t>
            </a:r>
            <a:r>
              <a:rPr lang="ru-RU" sz="2000" dirty="0" err="1"/>
              <a:t>мистецтво</a:t>
            </a:r>
            <a:r>
              <a:rPr lang="ru-RU" sz="2000" dirty="0"/>
              <a:t> і </a:t>
            </a:r>
            <a:r>
              <a:rPr lang="ru-RU" sz="2000" dirty="0" err="1"/>
              <a:t>відносячи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до арсеналу </a:t>
            </a:r>
            <a:r>
              <a:rPr lang="ru-RU" sz="2000" dirty="0" err="1"/>
              <a:t>художньої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 </a:t>
            </a:r>
            <a:r>
              <a:rPr lang="ru-RU" sz="2000" dirty="0" err="1"/>
              <a:t>людства</a:t>
            </a:r>
            <a:r>
              <a:rPr lang="ru-RU" sz="2000" dirty="0"/>
              <a:t>, сам </a:t>
            </a:r>
            <a:r>
              <a:rPr lang="ru-RU" sz="2000" dirty="0" err="1"/>
              <a:t>термін</a:t>
            </a:r>
            <a:r>
              <a:rPr lang="ru-RU" sz="2000" dirty="0"/>
              <a:t> «</a:t>
            </a:r>
            <a:r>
              <a:rPr lang="ru-RU" sz="2000" dirty="0" err="1"/>
              <a:t>первісне</a:t>
            </a:r>
            <a:r>
              <a:rPr lang="ru-RU" sz="2000" dirty="0"/>
              <a:t> </a:t>
            </a:r>
            <a:r>
              <a:rPr lang="ru-RU" sz="2000" dirty="0" err="1"/>
              <a:t>мис­тецтво</a:t>
            </a:r>
            <a:r>
              <a:rPr lang="ru-RU" sz="2000" dirty="0"/>
              <a:t>» нам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вживати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значною</a:t>
            </a:r>
            <a:r>
              <a:rPr lang="ru-RU" sz="2000" dirty="0"/>
              <a:t> </a:t>
            </a:r>
            <a:r>
              <a:rPr lang="ru-RU" sz="2000" dirty="0" err="1"/>
              <a:t>мірою</a:t>
            </a:r>
            <a:r>
              <a:rPr lang="ru-RU" sz="2000" dirty="0"/>
              <a:t> </a:t>
            </a:r>
            <a:r>
              <a:rPr lang="ru-RU" sz="2000" i="1" dirty="0" err="1"/>
              <a:t>умовності</a:t>
            </a:r>
            <a:r>
              <a:rPr lang="ru-RU" sz="2000" dirty="0"/>
              <a:t>.</a:t>
            </a:r>
            <a:endParaRPr lang="ru-RU" sz="2000" dirty="0"/>
          </a:p>
        </p:txBody>
      </p:sp>
      <p:pic>
        <p:nvPicPr>
          <p:cNvPr id="3" name="Содержимое 3" descr="Венер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44050" y="243840"/>
            <a:ext cx="248126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7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070" y="385584"/>
            <a:ext cx="827913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Вершиною </a:t>
            </a:r>
            <a:r>
              <a:rPr lang="ru-RU" dirty="0" err="1"/>
              <a:t>первісного</a:t>
            </a:r>
            <a:r>
              <a:rPr lang="ru-RU" dirty="0"/>
              <a:t> синтезу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 </a:t>
            </a:r>
            <a:r>
              <a:rPr lang="ru-RU" i="1" dirty="0" err="1"/>
              <a:t>образотворче</a:t>
            </a:r>
            <a:r>
              <a:rPr lang="ru-RU" dirty="0"/>
              <a:t> </a:t>
            </a:r>
            <a:r>
              <a:rPr lang="ru-RU" dirty="0" err="1"/>
              <a:t>мистецтво</a:t>
            </a:r>
            <a:r>
              <a:rPr lang="ru-RU" dirty="0"/>
              <a:t>, яке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знаково-</a:t>
            </a:r>
            <a:r>
              <a:rPr lang="ru-RU" dirty="0" err="1"/>
              <a:t>символічних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. Вони </a:t>
            </a:r>
            <a:r>
              <a:rPr lang="ru-RU" dirty="0" err="1"/>
              <a:t>закріплювали</a:t>
            </a:r>
            <a:r>
              <a:rPr lang="ru-RU" dirty="0"/>
              <a:t> </a:t>
            </a:r>
            <a:r>
              <a:rPr lang="ru-RU" dirty="0" err="1"/>
              <a:t>необхідний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і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.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ж </a:t>
            </a:r>
            <a:r>
              <a:rPr lang="ru-RU" dirty="0" err="1"/>
              <a:t>ідеологічне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танок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бути </a:t>
            </a:r>
            <a:r>
              <a:rPr lang="ru-RU" dirty="0" err="1"/>
              <a:t>ритуальним</a:t>
            </a:r>
            <a:r>
              <a:rPr lang="ru-RU" dirty="0"/>
              <a:t> та </a:t>
            </a:r>
            <a:r>
              <a:rPr lang="ru-RU" dirty="0" err="1"/>
              <a:t>побутовим</a:t>
            </a:r>
            <a:r>
              <a:rPr lang="ru-RU" dirty="0"/>
              <a:t>, </a:t>
            </a:r>
            <a:r>
              <a:rPr lang="ru-RU" dirty="0" err="1"/>
              <a:t>мисливським</a:t>
            </a:r>
            <a:r>
              <a:rPr lang="ru-RU" dirty="0"/>
              <a:t> і </a:t>
            </a:r>
            <a:r>
              <a:rPr lang="ru-RU" dirty="0" err="1"/>
              <a:t>військовим</a:t>
            </a:r>
            <a:r>
              <a:rPr lang="ru-RU" dirty="0"/>
              <a:t>, </a:t>
            </a:r>
            <a:r>
              <a:rPr lang="ru-RU" dirty="0" err="1"/>
              <a:t>чоловічим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жіночим</a:t>
            </a:r>
            <a:r>
              <a:rPr lang="ru-RU" dirty="0"/>
              <a:t>, </a:t>
            </a:r>
            <a:r>
              <a:rPr lang="ru-RU" dirty="0" err="1"/>
              <a:t>імітував</a:t>
            </a:r>
            <a:r>
              <a:rPr lang="ru-RU" dirty="0"/>
              <a:t> </a:t>
            </a:r>
            <a:r>
              <a:rPr lang="ru-RU" dirty="0" err="1"/>
              <a:t>сцени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витворів</a:t>
            </a:r>
            <a:r>
              <a:rPr lang="ru-RU" dirty="0"/>
              <a:t> </a:t>
            </a:r>
            <a:r>
              <a:rPr lang="ru-RU" dirty="0" err="1"/>
              <a:t>первісного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пов’язана</a:t>
            </a:r>
            <a:r>
              <a:rPr lang="ru-RU" dirty="0"/>
              <a:t> з </a:t>
            </a:r>
            <a:r>
              <a:rPr lang="ru-RU" i="1" dirty="0"/>
              <a:t>обра­зами </a:t>
            </a:r>
            <a:r>
              <a:rPr lang="ru-RU" i="1" dirty="0" err="1"/>
              <a:t>тварин</a:t>
            </a:r>
            <a:r>
              <a:rPr lang="ru-RU" dirty="0"/>
              <a:t> – </a:t>
            </a:r>
            <a:r>
              <a:rPr lang="ru-RU" dirty="0" err="1"/>
              <a:t>мамонти</a:t>
            </a:r>
            <a:r>
              <a:rPr lang="ru-RU" dirty="0"/>
              <a:t>, </a:t>
            </a:r>
            <a:r>
              <a:rPr lang="ru-RU" dirty="0" err="1"/>
              <a:t>бізони</a:t>
            </a:r>
            <a:r>
              <a:rPr lang="ru-RU" dirty="0"/>
              <a:t>, </a:t>
            </a:r>
            <a:r>
              <a:rPr lang="ru-RU" dirty="0" err="1"/>
              <a:t>олені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 </a:t>
            </a:r>
            <a:r>
              <a:rPr lang="ru-RU" dirty="0" err="1"/>
              <a:t>лю­дини</a:t>
            </a:r>
            <a:r>
              <a:rPr lang="ru-RU" dirty="0"/>
              <a:t>, то за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пам’яток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дійшли</a:t>
            </a:r>
            <a:r>
              <a:rPr lang="ru-RU" dirty="0"/>
              <a:t> до наших </a:t>
            </a:r>
            <a:r>
              <a:rPr lang="ru-RU" dirty="0" err="1"/>
              <a:t>часів</a:t>
            </a:r>
            <a:r>
              <a:rPr lang="ru-RU" dirty="0"/>
              <a:t>, во­ни </a:t>
            </a:r>
            <a:r>
              <a:rPr lang="ru-RU" dirty="0" err="1"/>
              <a:t>займають</a:t>
            </a:r>
            <a:r>
              <a:rPr lang="ru-RU" dirty="0"/>
              <a:t> друге </a:t>
            </a:r>
            <a:r>
              <a:rPr lang="ru-RU" dirty="0" err="1"/>
              <a:t>місце</a:t>
            </a:r>
            <a:r>
              <a:rPr lang="ru-RU" dirty="0"/>
              <a:t>. </a:t>
            </a:r>
            <a:r>
              <a:rPr lang="ru-RU" dirty="0" err="1"/>
              <a:t>Причому</a:t>
            </a:r>
            <a:r>
              <a:rPr lang="ru-RU" dirty="0"/>
              <a:t> абсолютна </a:t>
            </a:r>
            <a:r>
              <a:rPr lang="ru-RU" dirty="0" err="1"/>
              <a:t>більшість</a:t>
            </a:r>
            <a:r>
              <a:rPr lang="ru-RU" dirty="0"/>
              <a:t> з них – </a:t>
            </a:r>
            <a:r>
              <a:rPr lang="ru-RU" dirty="0" err="1"/>
              <a:t>це</a:t>
            </a:r>
            <a:r>
              <a:rPr lang="ru-RU" dirty="0"/>
              <a:t> </a:t>
            </a:r>
            <a:r>
              <a:rPr lang="ru-RU" i="1" dirty="0" err="1"/>
              <a:t>зображення</a:t>
            </a:r>
            <a:r>
              <a:rPr lang="ru-RU" i="1" dirty="0"/>
              <a:t> </a:t>
            </a:r>
            <a:r>
              <a:rPr lang="ru-RU" i="1" dirty="0" err="1"/>
              <a:t>жінки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обумовлено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тривалим</a:t>
            </a:r>
            <a:r>
              <a:rPr lang="ru-RU" dirty="0"/>
              <a:t> </a:t>
            </a:r>
            <a:r>
              <a:rPr lang="ru-RU" dirty="0" err="1"/>
              <a:t>домінуван­ням</a:t>
            </a:r>
            <a:r>
              <a:rPr lang="ru-RU" dirty="0"/>
              <a:t> </a:t>
            </a:r>
            <a:r>
              <a:rPr lang="ru-RU" dirty="0" err="1"/>
              <a:t>матріархату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первісного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</a:t>
            </a:r>
            <a:r>
              <a:rPr lang="ru-RU" dirty="0" err="1"/>
              <a:t>Жінка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продовжувачем</a:t>
            </a:r>
            <a:r>
              <a:rPr lang="ru-RU" dirty="0"/>
              <a:t> роду та </a:t>
            </a:r>
            <a:r>
              <a:rPr lang="ru-RU" dirty="0" err="1"/>
              <a:t>традицій</a:t>
            </a:r>
            <a:r>
              <a:rPr lang="ru-RU" dirty="0"/>
              <a:t>, а </a:t>
            </a:r>
            <a:r>
              <a:rPr lang="ru-RU" dirty="0" err="1"/>
              <a:t>відтак</a:t>
            </a:r>
            <a:r>
              <a:rPr lang="ru-RU" dirty="0"/>
              <a:t> - </a:t>
            </a:r>
            <a:r>
              <a:rPr lang="ru-RU" dirty="0" err="1"/>
              <a:t>берегинею</a:t>
            </a:r>
            <a:r>
              <a:rPr lang="ru-RU" dirty="0"/>
              <a:t> </a:t>
            </a:r>
            <a:r>
              <a:rPr lang="ru-RU" dirty="0" err="1"/>
              <a:t>ритуальних</a:t>
            </a:r>
            <a:r>
              <a:rPr lang="ru-RU" dirty="0"/>
              <a:t> </a:t>
            </a:r>
            <a:r>
              <a:rPr lang="ru-RU" dirty="0" err="1"/>
              <a:t>секретів</a:t>
            </a:r>
            <a:r>
              <a:rPr lang="ru-RU" dirty="0"/>
              <a:t> і </a:t>
            </a:r>
            <a:r>
              <a:rPr lang="ru-RU" dirty="0" err="1"/>
              <a:t>племінної</a:t>
            </a:r>
            <a:r>
              <a:rPr lang="ru-RU" dirty="0"/>
              <a:t> </a:t>
            </a:r>
            <a:r>
              <a:rPr lang="ru-RU" dirty="0" err="1"/>
              <a:t>моралі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err="1"/>
              <a:t>Наскальні</a:t>
            </a:r>
            <a:r>
              <a:rPr lang="ru-RU" dirty="0"/>
              <a:t> </a:t>
            </a:r>
            <a:r>
              <a:rPr lang="ru-RU" dirty="0" err="1"/>
              <a:t>малюнки</a:t>
            </a:r>
            <a:r>
              <a:rPr lang="ru-RU" dirty="0"/>
              <a:t> та </a:t>
            </a:r>
            <a:r>
              <a:rPr lang="ru-RU" dirty="0" err="1"/>
              <a:t>ритуальні</a:t>
            </a:r>
            <a:r>
              <a:rPr lang="ru-RU" dirty="0"/>
              <a:t> </a:t>
            </a:r>
            <a:r>
              <a:rPr lang="ru-RU" dirty="0" err="1"/>
              <a:t>танці</a:t>
            </a:r>
            <a:r>
              <a:rPr lang="ru-RU" dirty="0"/>
              <a:t> </a:t>
            </a:r>
            <a:r>
              <a:rPr lang="ru-RU" dirty="0" err="1"/>
              <a:t>виступали</a:t>
            </a:r>
            <a:r>
              <a:rPr lang="ru-RU" i="1" dirty="0"/>
              <a:t> способом </a:t>
            </a:r>
            <a:r>
              <a:rPr lang="ru-RU" i="1" dirty="0" err="1"/>
              <a:t>розширення</a:t>
            </a:r>
            <a:r>
              <a:rPr lang="ru-RU" i="1" dirty="0"/>
              <a:t>, </a:t>
            </a:r>
            <a:r>
              <a:rPr lang="ru-RU" i="1" dirty="0" err="1"/>
              <a:t>подвоєння</a:t>
            </a:r>
            <a:r>
              <a:rPr lang="ru-RU" i="1" dirty="0"/>
              <a:t> </a:t>
            </a:r>
            <a:r>
              <a:rPr lang="ru-RU" i="1" dirty="0" err="1"/>
              <a:t>реальності</a:t>
            </a:r>
            <a:r>
              <a:rPr lang="ru-RU" i="1" dirty="0"/>
              <a:t>, </a:t>
            </a:r>
            <a:r>
              <a:rPr lang="ru-RU" i="1" dirty="0" err="1"/>
              <a:t>спроба</a:t>
            </a:r>
            <a:r>
              <a:rPr lang="ru-RU" i="1" dirty="0"/>
              <a:t> </a:t>
            </a:r>
            <a:r>
              <a:rPr lang="ru-RU" i="1" dirty="0" err="1"/>
              <a:t>побудувати</a:t>
            </a:r>
            <a:r>
              <a:rPr lang="ru-RU" i="1" dirty="0"/>
              <a:t> </a:t>
            </a:r>
            <a:r>
              <a:rPr lang="ru-RU" i="1" dirty="0" err="1"/>
              <a:t>бажану</a:t>
            </a:r>
            <a:r>
              <a:rPr lang="ru-RU" i="1" dirty="0"/>
              <a:t> для </a:t>
            </a:r>
            <a:r>
              <a:rPr lang="ru-RU" i="1" dirty="0" err="1"/>
              <a:t>людини</a:t>
            </a:r>
            <a:r>
              <a:rPr lang="ru-RU" i="1" dirty="0"/>
              <a:t> </a:t>
            </a:r>
            <a:r>
              <a:rPr lang="ru-RU" i="1" dirty="0" err="1"/>
              <a:t>реальність</a:t>
            </a:r>
            <a:r>
              <a:rPr lang="ru-RU" i="1" dirty="0"/>
              <a:t> і </a:t>
            </a:r>
            <a:r>
              <a:rPr lang="ru-RU" i="1" dirty="0" err="1"/>
              <a:t>контролювати</a:t>
            </a:r>
            <a:r>
              <a:rPr lang="ru-RU" i="1" dirty="0"/>
              <a:t> </a:t>
            </a:r>
            <a:r>
              <a:rPr lang="ru-RU" i="1" dirty="0" err="1"/>
              <a:t>її</a:t>
            </a:r>
            <a:r>
              <a:rPr lang="ru-RU" dirty="0"/>
              <a:t>. </a:t>
            </a:r>
            <a:r>
              <a:rPr lang="ru-RU" dirty="0" err="1"/>
              <a:t>Первісне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міфологічній</a:t>
            </a:r>
            <a:r>
              <a:rPr lang="ru-RU" dirty="0"/>
              <a:t> </a:t>
            </a:r>
            <a:r>
              <a:rPr lang="ru-RU" dirty="0" err="1"/>
              <a:t>оболонці</a:t>
            </a:r>
            <a:r>
              <a:rPr lang="ru-RU" dirty="0"/>
              <a:t> </a:t>
            </a:r>
            <a:r>
              <a:rPr lang="ru-RU" dirty="0" err="1"/>
              <a:t>орієнтоване</a:t>
            </a:r>
            <a:r>
              <a:rPr lang="ru-RU" dirty="0"/>
              <a:t> не на </a:t>
            </a:r>
            <a:r>
              <a:rPr lang="ru-RU" dirty="0" err="1"/>
              <a:t>надприродне</a:t>
            </a:r>
            <a:r>
              <a:rPr lang="ru-RU" dirty="0"/>
              <a:t>, а на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постають</a:t>
            </a:r>
            <a:r>
              <a:rPr lang="ru-RU" dirty="0"/>
              <a:t>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уяві</a:t>
            </a:r>
            <a:r>
              <a:rPr lang="ru-RU" dirty="0"/>
              <a:t>.</a:t>
            </a:r>
          </a:p>
          <a:p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первісної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стало </a:t>
            </a:r>
            <a:r>
              <a:rPr lang="ru-RU" i="1" dirty="0" err="1"/>
              <a:t>підґрунтям</a:t>
            </a:r>
            <a:r>
              <a:rPr lang="ru-RU" dirty="0"/>
              <a:t> 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" name="Содержимое 3" descr="images.jpg"/>
          <p:cNvPicPr>
            <a:picLocks noChangeAspect="1"/>
          </p:cNvPicPr>
          <p:nvPr/>
        </p:nvPicPr>
        <p:blipFill>
          <a:blip r:embed="rId2"/>
          <a:srcRect b="2438"/>
          <a:stretch>
            <a:fillRect/>
          </a:stretch>
        </p:blipFill>
        <p:spPr>
          <a:xfrm>
            <a:off x="8147050" y="3713163"/>
            <a:ext cx="4044950" cy="259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6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/>
          </p:cNvSpPr>
          <p:nvPr/>
        </p:nvSpPr>
        <p:spPr bwMode="auto">
          <a:xfrm>
            <a:off x="457200" y="152400"/>
            <a:ext cx="8229600" cy="12192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uk-UA" kern="0" smtClean="0">
                <a:latin typeface="Arial" charset="0"/>
              </a:rPr>
              <a:t>Франція. Печера Монтеспан.</a:t>
            </a:r>
            <a:endParaRPr lang="ru-RU" kern="0" smtClean="0">
              <a:latin typeface="Arial" charset="0"/>
            </a:endParaRPr>
          </a:p>
        </p:txBody>
      </p:sp>
      <p:pic>
        <p:nvPicPr>
          <p:cNvPr id="3" name="Содержимое 7" descr="загруженное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946275"/>
            <a:ext cx="3300904" cy="3319462"/>
          </a:xfrm>
          <a:prstGeom prst="rect">
            <a:avLst/>
          </a:prstGeom>
        </p:spPr>
      </p:pic>
      <p:pic>
        <p:nvPicPr>
          <p:cNvPr id="4" name="Рисунок 8" descr="загруженное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4021224"/>
            <a:ext cx="3352800" cy="271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04610" y="1424709"/>
            <a:ext cx="4179570" cy="2562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У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печері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Монтеспан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території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Франції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археологи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знайшли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статую глиняного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ведмедя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слідами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ударів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списом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Ймовірно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первісні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люди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пов'язували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тварин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їх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зображеннями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: вони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вірили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14800" y="4021224"/>
            <a:ext cx="3335020" cy="2473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«Убивши»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їх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забезпечать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собі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успіх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майбутньому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полюванні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. У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подібні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знахідки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простежується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зв'язок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між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найдавнішими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релігійними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віруваннями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художньою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діяльністю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36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/>
          </p:cNvSpPr>
          <p:nvPr/>
        </p:nvSpPr>
        <p:spPr bwMode="auto">
          <a:xfrm>
            <a:off x="1485900" y="483870"/>
            <a:ext cx="8229600" cy="12192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uk-UA" kern="0" smtClean="0">
                <a:latin typeface="Arial" charset="0"/>
              </a:rPr>
              <a:t>Мистецтво палеоліту</a:t>
            </a:r>
            <a:endParaRPr lang="ru-RU" kern="0" dirty="0" smtClean="0">
              <a:latin typeface="Arial" charset="0"/>
            </a:endParaRPr>
          </a:p>
        </p:txBody>
      </p:sp>
      <p:pic>
        <p:nvPicPr>
          <p:cNvPr id="3" name="Содержимое 3" descr="Венер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855470"/>
            <a:ext cx="2481263" cy="457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92638" y="1815783"/>
            <a:ext cx="4895850" cy="4681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Arial" charset="0"/>
                <a:cs typeface="Arial" charset="0"/>
              </a:rPr>
              <a:t>Перші твори первісного мистецтва створені близько 30 тис. Років тому, до кінці епохи палеоліту, або стародавнього кам'яного віку.</a:t>
            </a:r>
          </a:p>
          <a:p>
            <a:pPr>
              <a:defRPr/>
            </a:pPr>
            <a:r>
              <a:rPr lang="ru-RU">
                <a:solidFill>
                  <a:schemeClr val="tx1"/>
                </a:solidFill>
                <a:latin typeface="Arial" charset="0"/>
                <a:cs typeface="Arial" charset="0"/>
              </a:rPr>
              <a:t>Найдавніші скульптурні зображення є так звані «палеолітичні Венери» - примітивні жіночі фігурки. Вони ще дуже далекі від реальної подібності з людським тілом. Всім їм притаманні деякі спільні риси: збільшені стегна, живіт, груди, відсутність ступень ніг. Первісних скульпторів не цікавили навіть риси обличчя. Вони створили образ жінки-матері, символ родючості і хранительки домашнього вогнища</a:t>
            </a:r>
          </a:p>
        </p:txBody>
      </p:sp>
    </p:spTree>
    <p:extLst>
      <p:ext uri="{BB962C8B-B14F-4D97-AF65-F5344CB8AC3E}">
        <p14:creationId xmlns:p14="http://schemas.microsoft.com/office/powerpoint/2010/main" val="317636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/>
          </p:cNvSpPr>
          <p:nvPr/>
        </p:nvSpPr>
        <p:spPr bwMode="auto">
          <a:xfrm>
            <a:off x="1294607" y="111442"/>
            <a:ext cx="8229600" cy="121920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uk-UA" kern="0" smtClean="0">
                <a:latin typeface="Arial" charset="0"/>
              </a:rPr>
              <a:t>Печера Альтамира</a:t>
            </a:r>
            <a:endParaRPr lang="ru-RU" kern="0" smtClean="0">
              <a:latin typeface="Arial" charset="0"/>
            </a:endParaRPr>
          </a:p>
        </p:txBody>
      </p:sp>
      <p:pic>
        <p:nvPicPr>
          <p:cNvPr id="3" name="Содержимое 5" descr="3162.jpg"/>
          <p:cNvPicPr>
            <a:picLocks noChangeAspect="1"/>
          </p:cNvPicPr>
          <p:nvPr/>
        </p:nvPicPr>
        <p:blipFill>
          <a:blip r:embed="rId2"/>
          <a:srcRect t="6425" b="4517"/>
          <a:stretch>
            <a:fillRect/>
          </a:stretch>
        </p:blipFill>
        <p:spPr>
          <a:xfrm>
            <a:off x="294482" y="4083366"/>
            <a:ext cx="3987800" cy="26638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3382" y="1911668"/>
            <a:ext cx="5257800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У 1868 р в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Іспанії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 в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провінції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Сантандер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була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відкрита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печера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Альтаміра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вхід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якої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до того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був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засипаний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обвалом.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Майже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10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років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по тому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іспанський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археолог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Марселіно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Саутуола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виявив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первісні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зображення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її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стінах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стелі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Альтаміра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стала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першою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багатьох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десятків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подібних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печер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території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charset="0"/>
                <a:cs typeface="Arial" charset="0"/>
              </a:rPr>
              <a:t>Європи</a:t>
            </a:r>
            <a:endParaRPr lang="ru-RU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Рисунок 8" descr="images (10).jpg"/>
          <p:cNvPicPr>
            <a:picLocks noChangeAspect="1"/>
          </p:cNvPicPr>
          <p:nvPr/>
        </p:nvPicPr>
        <p:blipFill>
          <a:blip r:embed="rId3"/>
          <a:srcRect r="9483"/>
          <a:stretch>
            <a:fillRect/>
          </a:stretch>
        </p:blipFill>
        <p:spPr bwMode="auto">
          <a:xfrm>
            <a:off x="9015333" y="2108518"/>
            <a:ext cx="2667793" cy="275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images (8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2349" y="5218588"/>
            <a:ext cx="3433763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images (9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8971" y="4083366"/>
            <a:ext cx="410611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636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/>
          </p:cNvSpPr>
          <p:nvPr/>
        </p:nvSpPr>
        <p:spPr bwMode="auto">
          <a:xfrm>
            <a:off x="2137410" y="426720"/>
            <a:ext cx="8229600" cy="12192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uk-UA" kern="0" smtClean="0">
                <a:latin typeface="Arial" charset="0"/>
              </a:rPr>
              <a:t>Печери Європи</a:t>
            </a:r>
            <a:endParaRPr lang="ru-RU" kern="0" smtClean="0">
              <a:latin typeface="Arial" charset="0"/>
            </a:endParaRPr>
          </a:p>
        </p:txBody>
      </p:sp>
      <p:pic>
        <p:nvPicPr>
          <p:cNvPr id="3" name="Содержимое 3" descr="images.jpg"/>
          <p:cNvPicPr>
            <a:picLocks noChangeAspect="1"/>
          </p:cNvPicPr>
          <p:nvPr/>
        </p:nvPicPr>
        <p:blipFill>
          <a:blip r:embed="rId2"/>
          <a:srcRect b="2438"/>
          <a:stretch>
            <a:fillRect/>
          </a:stretch>
        </p:blipFill>
        <p:spPr>
          <a:xfrm>
            <a:off x="1680210" y="1758633"/>
            <a:ext cx="4044950" cy="25923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44373" y="1758633"/>
            <a:ext cx="3095625" cy="288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  <a:latin typeface="Arial" charset="0"/>
                <a:cs typeface="Arial" charset="0"/>
              </a:rPr>
              <a:t>Найбільш відомі печери знаходяться на території Іспанії і Франції: Ла-Мут,</a:t>
            </a:r>
          </a:p>
          <a:p>
            <a:pPr algn="ctr">
              <a:defRPr/>
            </a:pPr>
            <a:r>
              <a:rPr lang="ru-RU">
                <a:solidFill>
                  <a:schemeClr val="tx1"/>
                </a:solidFill>
                <a:latin typeface="Arial" charset="0"/>
                <a:cs typeface="Arial" charset="0"/>
              </a:rPr>
              <a:t>Ла Мадлен, Труа Фрер,</a:t>
            </a:r>
          </a:p>
          <a:p>
            <a:pPr algn="ctr">
              <a:defRPr/>
            </a:pPr>
            <a:r>
              <a:rPr lang="ru-RU">
                <a:solidFill>
                  <a:schemeClr val="tx1"/>
                </a:solidFill>
                <a:latin typeface="Arial" charset="0"/>
                <a:cs typeface="Arial" charset="0"/>
              </a:rPr>
              <a:t>Фон-де-Гом та ін.</a:t>
            </a:r>
          </a:p>
          <a:p>
            <a:pPr algn="ctr">
              <a:defRPr/>
            </a:pPr>
            <a:r>
              <a:rPr lang="ru-RU">
                <a:solidFill>
                  <a:schemeClr val="tx1"/>
                </a:solidFill>
                <a:latin typeface="Arial" charset="0"/>
                <a:cs typeface="Arial" charset="0"/>
              </a:rPr>
              <a:t>Зараз завдяки цілеспрямованим пошукам тільки у Франції відомо близько ста печер 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0323" y="4424045"/>
            <a:ext cx="4319587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  <a:latin typeface="Arial" charset="0"/>
                <a:cs typeface="Arial" charset="0"/>
              </a:rPr>
              <a:t>зображеннями первісного часу. Видатні відкриття було зроблено абсолютно випадково у вересні 1940 р Печеру Ласко у Франції відкрили 4 хлопчика. Живопис цієї печери - найдосконаліший твір палеоліту</a:t>
            </a:r>
          </a:p>
        </p:txBody>
      </p:sp>
      <p:pic>
        <p:nvPicPr>
          <p:cNvPr id="6" name="Рисунок 7" descr="i (5).jpg"/>
          <p:cNvPicPr>
            <a:picLocks noChangeAspect="1"/>
          </p:cNvPicPr>
          <p:nvPr/>
        </p:nvPicPr>
        <p:blipFill>
          <a:blip r:embed="rId3"/>
          <a:srcRect t="10944" b="13522"/>
          <a:stretch>
            <a:fillRect/>
          </a:stretch>
        </p:blipFill>
        <p:spPr bwMode="auto">
          <a:xfrm>
            <a:off x="7044373" y="4711383"/>
            <a:ext cx="309562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6361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/>
          </p:cNvSpPr>
          <p:nvPr/>
        </p:nvSpPr>
        <p:spPr bwMode="auto">
          <a:xfrm>
            <a:off x="457199" y="152400"/>
            <a:ext cx="10267697" cy="157463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uk-UA" kern="0" smtClean="0">
                <a:latin typeface="Arial" charset="0"/>
              </a:rPr>
              <a:t>Бизон-Альтамира</a:t>
            </a:r>
            <a:endParaRPr lang="ru-RU" kern="0" smtClean="0">
              <a:latin typeface="Arial" charset="0"/>
            </a:endParaRPr>
          </a:p>
        </p:txBody>
      </p:sp>
      <p:pic>
        <p:nvPicPr>
          <p:cNvPr id="3" name="Содержимое 5" descr="pibiz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79613" y="1484312"/>
            <a:ext cx="7735801" cy="51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61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 1">
      <a:dk1>
        <a:srgbClr val="333333"/>
      </a:dk1>
      <a:lt1>
        <a:srgbClr val="E5EEDA"/>
      </a:lt1>
      <a:dk2>
        <a:srgbClr val="425032"/>
      </a:dk2>
      <a:lt2>
        <a:srgbClr val="B2C29C"/>
      </a:lt2>
      <a:accent1>
        <a:srgbClr val="8CC6CA"/>
      </a:accent1>
      <a:accent2>
        <a:srgbClr val="D5E3C3"/>
      </a:accent2>
      <a:accent3>
        <a:srgbClr val="F0F5EA"/>
      </a:accent3>
      <a:accent4>
        <a:srgbClr val="2A2A2A"/>
      </a:accent4>
      <a:accent5>
        <a:srgbClr val="C5DFE1"/>
      </a:accent5>
      <a:accent6>
        <a:srgbClr val="C1CEB0"/>
      </a:accent6>
      <a:hlink>
        <a:srgbClr val="B89040"/>
      </a:hlink>
      <a:folHlink>
        <a:srgbClr val="FFFFFF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E5EEDA"/>
        </a:lt1>
        <a:dk2>
          <a:srgbClr val="425032"/>
        </a:dk2>
        <a:lt2>
          <a:srgbClr val="B2C29C"/>
        </a:lt2>
        <a:accent1>
          <a:srgbClr val="8CC6CA"/>
        </a:accent1>
        <a:accent2>
          <a:srgbClr val="D5E3C3"/>
        </a:accent2>
        <a:accent3>
          <a:srgbClr val="F0F5EA"/>
        </a:accent3>
        <a:accent4>
          <a:srgbClr val="2A2A2A"/>
        </a:accent4>
        <a:accent5>
          <a:srgbClr val="C5DFE1"/>
        </a:accent5>
        <a:accent6>
          <a:srgbClr val="C1CEB0"/>
        </a:accent6>
        <a:hlink>
          <a:srgbClr val="B8904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9AAF7D"/>
        </a:lt1>
        <a:dk2>
          <a:srgbClr val="425032"/>
        </a:dk2>
        <a:lt2>
          <a:srgbClr val="5C6254"/>
        </a:lt2>
        <a:accent1>
          <a:srgbClr val="A8C1C6"/>
        </a:accent1>
        <a:accent2>
          <a:srgbClr val="8DA56D"/>
        </a:accent2>
        <a:accent3>
          <a:srgbClr val="CAD4BF"/>
        </a:accent3>
        <a:accent4>
          <a:srgbClr val="2A2A2A"/>
        </a:accent4>
        <a:accent5>
          <a:srgbClr val="D1DDDF"/>
        </a:accent5>
        <a:accent6>
          <a:srgbClr val="7F9562"/>
        </a:accent6>
        <a:hlink>
          <a:srgbClr val="D3781D"/>
        </a:hlink>
        <a:folHlink>
          <a:srgbClr val="D4D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694D2B"/>
        </a:dk1>
        <a:lt1>
          <a:srgbClr val="FFFFFF"/>
        </a:lt1>
        <a:dk2>
          <a:srgbClr val="99703F"/>
        </a:dk2>
        <a:lt2>
          <a:srgbClr val="FCF3D0"/>
        </a:lt2>
        <a:accent1>
          <a:srgbClr val="E9947D"/>
        </a:accent1>
        <a:accent2>
          <a:srgbClr val="8F693B"/>
        </a:accent2>
        <a:accent3>
          <a:srgbClr val="CABBAF"/>
        </a:accent3>
        <a:accent4>
          <a:srgbClr val="DADADA"/>
        </a:accent4>
        <a:accent5>
          <a:srgbClr val="F2C8BF"/>
        </a:accent5>
        <a:accent6>
          <a:srgbClr val="815E35"/>
        </a:accent6>
        <a:hlink>
          <a:srgbClr val="CDAE6F"/>
        </a:hlink>
        <a:folHlink>
          <a:srgbClr val="BF956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694D2B"/>
        </a:dk1>
        <a:lt1>
          <a:srgbClr val="E5D5C1"/>
        </a:lt1>
        <a:dk2>
          <a:srgbClr val="333333"/>
        </a:dk2>
        <a:lt2>
          <a:srgbClr val="BD9361"/>
        </a:lt2>
        <a:accent1>
          <a:srgbClr val="E9947D"/>
        </a:accent1>
        <a:accent2>
          <a:srgbClr val="DDC6AB"/>
        </a:accent2>
        <a:accent3>
          <a:srgbClr val="F0E7DD"/>
        </a:accent3>
        <a:accent4>
          <a:srgbClr val="594023"/>
        </a:accent4>
        <a:accent5>
          <a:srgbClr val="F2C8BF"/>
        </a:accent5>
        <a:accent6>
          <a:srgbClr val="C8B39B"/>
        </a:accent6>
        <a:hlink>
          <a:srgbClr val="A19E3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694D2B"/>
        </a:dk1>
        <a:lt1>
          <a:srgbClr val="FFFFFF"/>
        </a:lt1>
        <a:dk2>
          <a:srgbClr val="333333"/>
        </a:dk2>
        <a:lt2>
          <a:srgbClr val="BD9361"/>
        </a:lt2>
        <a:accent1>
          <a:srgbClr val="F4CABE"/>
        </a:accent1>
        <a:accent2>
          <a:srgbClr val="F5EEE7"/>
        </a:accent2>
        <a:accent3>
          <a:srgbClr val="FFFFFF"/>
        </a:accent3>
        <a:accent4>
          <a:srgbClr val="594023"/>
        </a:accent4>
        <a:accent5>
          <a:srgbClr val="F8E1DB"/>
        </a:accent5>
        <a:accent6>
          <a:srgbClr val="DED8D1"/>
        </a:accent6>
        <a:hlink>
          <a:srgbClr val="A19E37"/>
        </a:hlink>
        <a:folHlink>
          <a:srgbClr val="DCC4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694D2B"/>
        </a:dk1>
        <a:lt1>
          <a:srgbClr val="FFFFFF"/>
        </a:lt1>
        <a:dk2>
          <a:srgbClr val="5F5F5F"/>
        </a:dk2>
        <a:lt2>
          <a:srgbClr val="FCF3D0"/>
        </a:lt2>
        <a:accent1>
          <a:srgbClr val="AAAA9A"/>
        </a:accent1>
        <a:accent2>
          <a:srgbClr val="424E49"/>
        </a:accent2>
        <a:accent3>
          <a:srgbClr val="B6B6B6"/>
        </a:accent3>
        <a:accent4>
          <a:srgbClr val="DADADA"/>
        </a:accent4>
        <a:accent5>
          <a:srgbClr val="D2D2CA"/>
        </a:accent5>
        <a:accent6>
          <a:srgbClr val="3B4641"/>
        </a:accent6>
        <a:hlink>
          <a:srgbClr val="D9B945"/>
        </a:hlink>
        <a:folHlink>
          <a:srgbClr val="9392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'Бамбук 2'</Template>
  <TotalTime>26</TotalTime>
  <Words>788</Words>
  <Application>Microsoft Office PowerPoint</Application>
  <PresentationFormat>Произвольный</PresentationFormat>
  <Paragraphs>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Особливості первісного мистецтва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6</cp:revision>
  <dcterms:created xsi:type="dcterms:W3CDTF">2019-12-16T21:49:39Z</dcterms:created>
  <dcterms:modified xsi:type="dcterms:W3CDTF">2020-03-19T00:56:24Z</dcterms:modified>
</cp:coreProperties>
</file>