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2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35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b57cc787bec0529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b57cc787bec0529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b57cc787bec0529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b57cc787bec0529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f4909441d65e14c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f4909441d65e14c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b57cc787bec0529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b57cc787bec0529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b57cc787bec0529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b57cc787bec0529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f4909441d65e14c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f4909441d65e14c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f4909441d65e14c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f4909441d65e14c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f4909441d65e14c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f4909441d65e14c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b57cc787bec052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b57cc787bec052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b57cc787bec0529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b57cc787bec0529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f4909441d65e14c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f4909441d65e14c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f4909441d65e14c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f4909441d65e14c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b57cc787bec0529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b57cc787bec0529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Первісне мистецтво 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084725" y="4324125"/>
            <a:ext cx="5747700" cy="15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Підготувала студентка 1 курсу факультету культури і мистецтв, 121 група, Урупа Оксана</a:t>
            </a:r>
            <a:endParaRPr sz="1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750" y="2388100"/>
            <a:ext cx="8784500" cy="22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/>
        </p:nvSpPr>
        <p:spPr>
          <a:xfrm>
            <a:off x="179750" y="4613497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Стадо оленів. Різьба по кістці орла з гроту Мерії в Тейжі ( Франція)</a:t>
            </a:r>
            <a:endParaRPr/>
          </a:p>
        </p:txBody>
      </p:sp>
      <p:sp>
        <p:nvSpPr>
          <p:cNvPr id="114" name="Google Shape;114;p22"/>
          <p:cNvSpPr txBox="1"/>
          <p:nvPr/>
        </p:nvSpPr>
        <p:spPr>
          <a:xfrm>
            <a:off x="914400" y="358075"/>
            <a:ext cx="7315200" cy="26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Нарешті в епоху верхнього палеоліту зустрічаються, хоча і не часто, і багатофігурні композиції, причому далеко не завжди вони представляють примітивне “перерахування” окремих фігур на площині. Є зображення стада оленів, табуна коней,як якогось цілого,де відчуття великої маси передається тим, що видно цілий ліс перспективно зменьшуючихся рогів або низки голів, а повністю намальовані деякі фігури тварин на передньому плані.</a:t>
            </a: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4562" y="1189822"/>
            <a:ext cx="4759026" cy="344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4"/>
          <p:cNvSpPr txBox="1"/>
          <p:nvPr/>
        </p:nvSpPr>
        <p:spPr>
          <a:xfrm>
            <a:off x="6843825" y="152405"/>
            <a:ext cx="25977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Жіноча статуетка із Віллендорфа ( Австрія)</a:t>
            </a:r>
            <a:endParaRPr/>
          </a:p>
        </p:txBody>
      </p:sp>
      <p:sp>
        <p:nvSpPr>
          <p:cNvPr id="127" name="Google Shape;127;p24"/>
          <p:cNvSpPr txBox="1"/>
          <p:nvPr/>
        </p:nvSpPr>
        <p:spPr>
          <a:xfrm>
            <a:off x="449850" y="523300"/>
            <a:ext cx="3236100" cy="3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З появою осілості люди почали влаштовувати довготривалі стоянки, що складались із кількох жител. Саме в такого роду оселях виявили вирізані з кістки, рогу або м'якого каменю невеликі за розміром скульптурні фігурки,що зображують жінок.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Більшість з них оголені жіночі фігури, передають риси жінки-матері (груди, великий живіт і широкі стегна)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/>
        </p:nvSpPr>
        <p:spPr>
          <a:xfrm>
            <a:off x="914400" y="2148473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На основі таких примітивних дослідів поступово вироблялась майстерность, яскраво проявлені в мистецтві мадленського часу. Найбільшою художньою майстерністю вирізнялись печерні розписи Франції і Іспанії</a:t>
            </a: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177" y="201213"/>
            <a:ext cx="7111624" cy="474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6"/>
          <p:cNvSpPr txBox="1"/>
          <p:nvPr/>
        </p:nvSpPr>
        <p:spPr>
          <a:xfrm>
            <a:off x="1016175" y="4485971"/>
            <a:ext cx="73152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Поранений бізон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138" y="152400"/>
            <a:ext cx="846772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9"/>
          <p:cNvSpPr txBox="1"/>
          <p:nvPr/>
        </p:nvSpPr>
        <p:spPr>
          <a:xfrm>
            <a:off x="338150" y="4618090"/>
            <a:ext cx="7315200" cy="10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Голова коня з печери Мас д’Азиль ( Франція) ріг північного оленя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914400" y="203476"/>
            <a:ext cx="7315200" cy="4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Процес олюднення мавпоподібних предків людини почався ще до першого зледеніння четвертичної епохи і отже “вік” людства дорівнює приблизно мільйону років</a:t>
            </a:r>
            <a:r>
              <a:rPr lang="ru"/>
              <a:t>.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300" y="1471576"/>
            <a:ext cx="6607401" cy="19436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083325" y="3699825"/>
            <a:ext cx="67923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Перші ж сліди первісного мистецтва відносяться до епохи верхнього (пізнього) палеоліту, що почалася приблизно за кілька десятків тисячоліть до нашої ери.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914400" y="507776"/>
            <a:ext cx="7315200" cy="46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Повинно було пройти понад 900 тисяч років, що відокремлюють найдавніших людей від людини сучасного типу, перш ніж рука і мозок дозріли для художньої творчості.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Отже, по-перше, праця - старше мистецтва і, по-друге, мистецтво зобов'язане своїм виникненням праці. </a:t>
            </a:r>
            <a:endParaRPr sz="1600"/>
          </a:p>
        </p:txBody>
      </p:sp>
      <p:sp>
        <p:nvSpPr>
          <p:cNvPr id="68" name="Google Shape;68;p15"/>
          <p:cNvSpPr txBox="1"/>
          <p:nvPr/>
        </p:nvSpPr>
        <p:spPr>
          <a:xfrm>
            <a:off x="914400" y="2148473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3838" y="2148475"/>
            <a:ext cx="4136325" cy="267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914400" y="707100"/>
            <a:ext cx="7315200" cy="37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Первісні люди не займалися  “мистецтвом  заради мистецтва”. Перш за все абсолютно неймовірно, щоб печерні люди, які проводили свої дні в жорстокій боротьбі за існування, безпорадні перед обличчям природних сил, що протистояли їм як щось чуже в незрозуміле, могли приділяти так багато уваги і енергії “вільним насолодам “. Тим більше,що “насалоди” були дуже трудомісткими: чималої праці коштувало висікти на камені великі рельєфні зображення, подібні фризу під скелею Ле Рок де Сер(Франція). Нарешті, численні дані,що зображенням (як і танцям) надавалось якесь виключно важливе значення. З ними пов'язані ритуальні обряди,що мали на меті успіх у полюванні.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Навіть тату і звичай носити прикраси викликались яж ніяк не прагненням до “вільної гри” - вони диктувались необхідністю лякати ворогів або охороняти шкіру. Крім того, в зображеннях на шматках оленячого рогу, на невеликих плитках слід бачити зачатки піктографії - первинної форми листа у вигляді зображення окремих предметів. Тобто засіб спілкування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4700" y="606625"/>
            <a:ext cx="5035300" cy="352471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 rot="863" flipH="1">
            <a:off x="6055865" y="4368381"/>
            <a:ext cx="23904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Печера Ласко ( Франція)</a:t>
            </a:r>
            <a:endParaRPr/>
          </a:p>
        </p:txBody>
      </p:sp>
      <p:sp>
        <p:nvSpPr>
          <p:cNvPr id="81" name="Google Shape;81;p17"/>
          <p:cNvSpPr txBox="1"/>
          <p:nvPr/>
        </p:nvSpPr>
        <p:spPr>
          <a:xfrm>
            <a:off x="914400" y="700375"/>
            <a:ext cx="2730300" cy="3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450300" y="700375"/>
            <a:ext cx="3194400" cy="28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r>
              <a:rPr lang="ru" sz="1600">
                <a:solidFill>
                  <a:schemeClr val="dk1"/>
                </a:solidFill>
              </a:rPr>
              <a:t>Людина малює звіра і тим самим вона синтезує свої спостереження за ним. Таким чином, первісне образотворче мистецтво це однозначно і зародки науки, точніше первісне знання.</a:t>
            </a:r>
            <a:r>
              <a:rPr lang="ru">
                <a:solidFill>
                  <a:schemeClr val="dk1"/>
                </a:solidFill>
              </a:rPr>
              <a:t>У зв'язку з цим зрозуміло чому палеолітичне мистецтво приділяє так багато уваги звірові і порівняно мало - людині. Воно спрямоване на пізнання зовнішнього світу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9850" y="152400"/>
            <a:ext cx="648429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/>
        </p:nvSpPr>
        <p:spPr>
          <a:xfrm>
            <a:off x="914400" y="266248"/>
            <a:ext cx="7315200" cy="11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</a:rPr>
              <a:t> В той час, коли тварин вже навчилися зображати реально,то людські фігури зображуються досить примітивно. Виняток рельєф з Лосселя, Франція( фото праворуч) </a:t>
            </a:r>
            <a:endParaRPr sz="1600"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3322" y="1450431"/>
            <a:ext cx="2258846" cy="3388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9850" y="1450425"/>
            <a:ext cx="3754300" cy="33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/>
        </p:nvSpPr>
        <p:spPr>
          <a:xfrm>
            <a:off x="914400" y="266251"/>
            <a:ext cx="7315200" cy="3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Люди почали займатися мистецтвом набагато раніше,ніж у них склалося поняття про мистецтво і набагато раніше,ніж вони могли збагнути його дійсне значення, дійсну користь.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1388373"/>
            <a:ext cx="4762500" cy="319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2701" y="317951"/>
            <a:ext cx="5769650" cy="365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1"/>
          <p:cNvSpPr txBox="1"/>
          <p:nvPr/>
        </p:nvSpPr>
        <p:spPr>
          <a:xfrm>
            <a:off x="2882700" y="4362328"/>
            <a:ext cx="62613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Живописне зображення на стелі Альтамірськой печери ( Іспанія)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07" name="Google Shape;107;p21"/>
          <p:cNvSpPr txBox="1"/>
          <p:nvPr/>
        </p:nvSpPr>
        <p:spPr>
          <a:xfrm>
            <a:off x="211200" y="317938"/>
            <a:ext cx="26715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Зображення на стінах печер здебільшого розташовані безладно,без належного співвіднесення один з одним і без спроби передати фон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</Words>
  <Application>Microsoft Office PowerPoint</Application>
  <PresentationFormat>Экран (16:9)</PresentationFormat>
  <Paragraphs>23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Simple Light</vt:lpstr>
      <vt:lpstr>      Первісне мистецтво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Первісне мистецтво </dc:title>
  <cp:lastModifiedBy>в</cp:lastModifiedBy>
  <cp:revision>2</cp:revision>
  <dcterms:modified xsi:type="dcterms:W3CDTF">2020-03-28T14:22:05Z</dcterms:modified>
</cp:coreProperties>
</file>