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0" r:id="rId4"/>
    <p:sldId id="265" r:id="rId5"/>
    <p:sldId id="268" r:id="rId6"/>
    <p:sldId id="258" r:id="rId7"/>
    <p:sldId id="257" r:id="rId8"/>
    <p:sldId id="263" r:id="rId9"/>
    <p:sldId id="262" r:id="rId10"/>
    <p:sldId id="256" r:id="rId11"/>
    <p:sldId id="266" r:id="rId12"/>
    <p:sldId id="25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5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istrato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0"/>
            <a:ext cx="9115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5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4c0b1f6db7da17f796e44cf89f68323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3" y="0"/>
            <a:ext cx="9176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9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-26431"/>
            <a:ext cx="9131455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5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9157f95e30001c641c8c4d1adf84f6d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" y="0"/>
            <a:ext cx="9139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6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5719a53a412939b26bd7bbb3ec44c75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7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" y="0"/>
            <a:ext cx="912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6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20638"/>
            <a:ext cx="9139839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6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0faf9bdafc7c31e3578b1112431857e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istrator\Desktop\c14342b678b4a4f245687aa47fc7769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55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3</cp:revision>
  <dcterms:created xsi:type="dcterms:W3CDTF">2020-04-07T12:03:56Z</dcterms:created>
  <dcterms:modified xsi:type="dcterms:W3CDTF">2020-04-07T12:27:07Z</dcterms:modified>
</cp:coreProperties>
</file>