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61" r:id="rId5"/>
    <p:sldId id="258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6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84" y="-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Особливост</a:t>
            </a:r>
            <a:r>
              <a:rPr lang="uk-UA" b="1" dirty="0"/>
              <a:t>і первісної культури 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863357"/>
              </p:ext>
            </p:extLst>
          </p:nvPr>
        </p:nvGraphicFramePr>
        <p:xfrm>
          <a:off x="0" y="6021288"/>
          <a:ext cx="2952328" cy="4907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52328"/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Студентки 131 групи </a:t>
                      </a:r>
                      <a:endParaRPr lang="ru-RU" sz="14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Автор: </a:t>
                      </a:r>
                      <a:r>
                        <a:rPr lang="uk-UA" sz="1400" dirty="0" err="1">
                          <a:effectLst/>
                        </a:rPr>
                        <a:t>Яковлевої</a:t>
                      </a:r>
                      <a:r>
                        <a:rPr lang="uk-UA" sz="1400" dirty="0">
                          <a:effectLst/>
                        </a:rPr>
                        <a:t> Анастасії</a:t>
                      </a:r>
                      <a:endParaRPr lang="ru-RU" sz="1400" b="1" dirty="0">
                        <a:solidFill>
                          <a:srgbClr val="082A75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943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err="1"/>
              <a:t>Первісна</a:t>
            </a:r>
            <a:r>
              <a:rPr lang="ru-RU" dirty="0"/>
              <a:t> </a:t>
            </a:r>
            <a:r>
              <a:rPr lang="ru-RU" dirty="0" err="1"/>
              <a:t>живопис</a:t>
            </a:r>
            <a:r>
              <a:rPr lang="ru-RU" dirty="0"/>
              <a:t> представляла собою </a:t>
            </a:r>
            <a:r>
              <a:rPr lang="ru-RU" dirty="0" err="1"/>
              <a:t>двомірне</a:t>
            </a:r>
            <a:r>
              <a:rPr lang="ru-RU" dirty="0"/>
              <a:t> </a:t>
            </a:r>
            <a:r>
              <a:rPr lang="ru-RU" dirty="0" err="1"/>
              <a:t>зображення</a:t>
            </a:r>
            <a:r>
              <a:rPr lang="ru-RU" dirty="0"/>
              <a:t> </a:t>
            </a:r>
            <a:r>
              <a:rPr lang="ru-RU" dirty="0" err="1"/>
              <a:t>об’єкта</a:t>
            </a:r>
            <a:r>
              <a:rPr lang="ru-RU" dirty="0"/>
              <a:t>, а скульптура – </a:t>
            </a:r>
            <a:r>
              <a:rPr lang="ru-RU" dirty="0" err="1"/>
              <a:t>тривимірне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об’ємне</a:t>
            </a:r>
            <a:r>
              <a:rPr lang="ru-RU" dirty="0"/>
              <a:t>. Таким чином, </a:t>
            </a:r>
            <a:r>
              <a:rPr lang="ru-RU" dirty="0" err="1"/>
              <a:t>первісні</a:t>
            </a:r>
            <a:r>
              <a:rPr lang="ru-RU" dirty="0"/>
              <a:t> </a:t>
            </a:r>
            <a:r>
              <a:rPr lang="ru-RU" dirty="0" err="1"/>
              <a:t>творці</a:t>
            </a:r>
            <a:r>
              <a:rPr lang="ru-RU" dirty="0"/>
              <a:t> </a:t>
            </a:r>
            <a:r>
              <a:rPr lang="ru-RU" dirty="0" err="1"/>
              <a:t>освоїли</a:t>
            </a:r>
            <a:r>
              <a:rPr lang="ru-RU" dirty="0"/>
              <a:t>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вимірювання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існують</a:t>
            </a:r>
            <a:r>
              <a:rPr lang="ru-RU" dirty="0"/>
              <a:t> в </a:t>
            </a:r>
            <a:r>
              <a:rPr lang="ru-RU" dirty="0" err="1"/>
              <a:t>сучасному</a:t>
            </a:r>
            <a:r>
              <a:rPr lang="ru-RU" dirty="0"/>
              <a:t> </a:t>
            </a:r>
            <a:r>
              <a:rPr lang="ru-RU" dirty="0" err="1"/>
              <a:t>мистецтві</a:t>
            </a:r>
            <a:r>
              <a:rPr lang="ru-RU" dirty="0"/>
              <a:t>, але не </a:t>
            </a:r>
            <a:r>
              <a:rPr lang="ru-RU" dirty="0" err="1"/>
              <a:t>володіли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головним</a:t>
            </a:r>
            <a:r>
              <a:rPr lang="ru-RU" dirty="0"/>
              <a:t> </a:t>
            </a:r>
            <a:r>
              <a:rPr lang="ru-RU" dirty="0" err="1"/>
              <a:t>досягненням</a:t>
            </a:r>
            <a:r>
              <a:rPr lang="ru-RU" dirty="0"/>
              <a:t> – </a:t>
            </a:r>
            <a:r>
              <a:rPr lang="ru-RU" dirty="0" err="1"/>
              <a:t>технікою</a:t>
            </a:r>
            <a:r>
              <a:rPr lang="ru-RU" dirty="0"/>
              <a:t> </a:t>
            </a:r>
            <a:r>
              <a:rPr lang="ru-RU" dirty="0" err="1"/>
              <a:t>передачі</a:t>
            </a:r>
            <a:r>
              <a:rPr lang="ru-RU" dirty="0"/>
              <a:t> </a:t>
            </a:r>
            <a:r>
              <a:rPr lang="ru-RU" dirty="0" err="1"/>
              <a:t>обсягу</a:t>
            </a:r>
            <a:r>
              <a:rPr lang="ru-RU" dirty="0"/>
              <a:t> на </a:t>
            </a:r>
            <a:r>
              <a:rPr lang="ru-RU" dirty="0" err="1"/>
              <a:t>площині</a:t>
            </a:r>
            <a:r>
              <a:rPr lang="ru-RU" dirty="0"/>
              <a:t> (до </a:t>
            </a:r>
            <a:r>
              <a:rPr lang="ru-RU" dirty="0" err="1"/>
              <a:t>речі</a:t>
            </a:r>
            <a:r>
              <a:rPr lang="ru-RU" dirty="0"/>
              <a:t> </a:t>
            </a:r>
            <a:r>
              <a:rPr lang="ru-RU" dirty="0" err="1"/>
              <a:t>сказати</a:t>
            </a:r>
            <a:r>
              <a:rPr lang="ru-RU" dirty="0"/>
              <a:t>, нею не </a:t>
            </a:r>
            <a:r>
              <a:rPr lang="ru-RU" dirty="0" err="1"/>
              <a:t>володіли</a:t>
            </a:r>
            <a:r>
              <a:rPr lang="ru-RU" dirty="0"/>
              <a:t> </a:t>
            </a:r>
            <a:r>
              <a:rPr lang="ru-RU" dirty="0" err="1"/>
              <a:t>древні</a:t>
            </a:r>
            <a:r>
              <a:rPr lang="ru-RU" dirty="0"/>
              <a:t> </a:t>
            </a:r>
            <a:r>
              <a:rPr lang="ru-RU" dirty="0" err="1"/>
              <a:t>єгиптяни</a:t>
            </a:r>
            <a:r>
              <a:rPr lang="ru-RU" dirty="0"/>
              <a:t> і греки, </a:t>
            </a:r>
            <a:r>
              <a:rPr lang="ru-RU" dirty="0" err="1"/>
              <a:t>середньовічні</a:t>
            </a:r>
            <a:r>
              <a:rPr lang="ru-RU" dirty="0"/>
              <a:t> </a:t>
            </a:r>
            <a:r>
              <a:rPr lang="ru-RU" dirty="0" err="1"/>
              <a:t>європейці</a:t>
            </a:r>
            <a:r>
              <a:rPr lang="ru-RU" dirty="0"/>
              <a:t>, </a:t>
            </a:r>
            <a:r>
              <a:rPr lang="ru-RU" dirty="0" err="1"/>
              <a:t>китайці</a:t>
            </a:r>
            <a:r>
              <a:rPr lang="ru-RU" dirty="0"/>
              <a:t>, </a:t>
            </a:r>
            <a:r>
              <a:rPr lang="ru-RU" dirty="0" err="1"/>
              <a:t>араби</a:t>
            </a:r>
            <a:r>
              <a:rPr lang="ru-RU" dirty="0"/>
              <a:t> і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народів</a:t>
            </a:r>
            <a:r>
              <a:rPr lang="ru-RU" dirty="0"/>
              <a:t>,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відкриття</a:t>
            </a:r>
            <a:r>
              <a:rPr lang="ru-RU" dirty="0"/>
              <a:t> </a:t>
            </a:r>
            <a:r>
              <a:rPr lang="ru-RU" dirty="0" err="1"/>
              <a:t>зворотної</a:t>
            </a:r>
            <a:r>
              <a:rPr lang="ru-RU" dirty="0"/>
              <a:t> </a:t>
            </a:r>
            <a:r>
              <a:rPr lang="ru-RU" dirty="0" err="1"/>
              <a:t>перспективи</a:t>
            </a:r>
            <a:r>
              <a:rPr lang="ru-RU" dirty="0"/>
              <a:t> </a:t>
            </a:r>
            <a:r>
              <a:rPr lang="ru-RU" dirty="0" err="1"/>
              <a:t>відбулося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в </a:t>
            </a:r>
            <a:r>
              <a:rPr lang="ru-RU" dirty="0" err="1"/>
              <a:t>епоху</a:t>
            </a:r>
            <a:r>
              <a:rPr lang="ru-RU" dirty="0"/>
              <a:t> </a:t>
            </a:r>
            <a:r>
              <a:rPr lang="ru-RU" dirty="0" err="1"/>
              <a:t>Відродження</a:t>
            </a:r>
            <a:r>
              <a:rPr lang="ru-RU" dirty="0"/>
              <a:t>).</a:t>
            </a:r>
          </a:p>
          <a:p>
            <a:r>
              <a:rPr lang="ru-RU" dirty="0"/>
              <a:t>У </a:t>
            </a:r>
            <a:r>
              <a:rPr lang="ru-RU" dirty="0" err="1"/>
              <a:t>деяких</a:t>
            </a:r>
            <a:r>
              <a:rPr lang="ru-RU" dirty="0"/>
              <a:t> </a:t>
            </a:r>
            <a:r>
              <a:rPr lang="ru-RU" dirty="0" err="1"/>
              <a:t>печерах</a:t>
            </a:r>
            <a:r>
              <a:rPr lang="ru-RU" dirty="0"/>
              <a:t> </a:t>
            </a:r>
            <a:r>
              <a:rPr lang="ru-RU" dirty="0" err="1"/>
              <a:t>виявлено</a:t>
            </a:r>
            <a:r>
              <a:rPr lang="ru-RU" dirty="0"/>
              <a:t> </a:t>
            </a:r>
            <a:r>
              <a:rPr lang="ru-RU" dirty="0" err="1"/>
              <a:t>висічені</a:t>
            </a:r>
            <a:r>
              <a:rPr lang="ru-RU" dirty="0"/>
              <a:t> в </a:t>
            </a:r>
            <a:r>
              <a:rPr lang="ru-RU" dirty="0" err="1"/>
              <a:t>скелі</a:t>
            </a:r>
            <a:r>
              <a:rPr lang="ru-RU" dirty="0"/>
              <a:t> </a:t>
            </a:r>
            <a:r>
              <a:rPr lang="ru-RU" dirty="0" err="1"/>
              <a:t>барельєфи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окремо</a:t>
            </a:r>
            <a:r>
              <a:rPr lang="ru-RU" dirty="0"/>
              <a:t> стоять </a:t>
            </a:r>
            <a:r>
              <a:rPr lang="ru-RU" dirty="0" err="1"/>
              <a:t>статуї</a:t>
            </a:r>
            <a:r>
              <a:rPr lang="ru-RU" dirty="0"/>
              <a:t> </a:t>
            </a:r>
            <a:r>
              <a:rPr lang="ru-RU" dirty="0" err="1"/>
              <a:t>тварин</a:t>
            </a:r>
            <a:r>
              <a:rPr lang="ru-RU" dirty="0"/>
              <a:t>. </a:t>
            </a:r>
            <a:r>
              <a:rPr lang="ru-RU" dirty="0" err="1"/>
              <a:t>Відомі</a:t>
            </a:r>
            <a:r>
              <a:rPr lang="ru-RU" dirty="0"/>
              <a:t> </a:t>
            </a:r>
            <a:r>
              <a:rPr lang="ru-RU" dirty="0" err="1"/>
              <a:t>невеликі</a:t>
            </a:r>
            <a:r>
              <a:rPr lang="ru-RU" dirty="0"/>
              <a:t> </a:t>
            </a:r>
            <a:r>
              <a:rPr lang="ru-RU" dirty="0" err="1"/>
              <a:t>статуетки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вирізалися</a:t>
            </a:r>
            <a:r>
              <a:rPr lang="ru-RU" dirty="0"/>
              <a:t> з </a:t>
            </a:r>
            <a:r>
              <a:rPr lang="ru-RU" dirty="0" err="1"/>
              <a:t>м’якого</a:t>
            </a:r>
            <a:r>
              <a:rPr lang="ru-RU" dirty="0"/>
              <a:t> </a:t>
            </a:r>
            <a:r>
              <a:rPr lang="ru-RU" dirty="0" err="1"/>
              <a:t>каменю</a:t>
            </a:r>
            <a:r>
              <a:rPr lang="ru-RU" dirty="0"/>
              <a:t>, </a:t>
            </a:r>
            <a:r>
              <a:rPr lang="ru-RU" dirty="0" err="1"/>
              <a:t>кістки</a:t>
            </a:r>
            <a:r>
              <a:rPr lang="ru-RU" dirty="0"/>
              <a:t>, </a:t>
            </a:r>
            <a:r>
              <a:rPr lang="ru-RU" dirty="0" err="1"/>
              <a:t>бивнів</a:t>
            </a:r>
            <a:r>
              <a:rPr lang="ru-RU" dirty="0"/>
              <a:t> мамонта. </a:t>
            </a:r>
            <a:r>
              <a:rPr lang="ru-RU" dirty="0" err="1"/>
              <a:t>Головним</a:t>
            </a:r>
            <a:r>
              <a:rPr lang="ru-RU" dirty="0"/>
              <a:t> персонажем </a:t>
            </a:r>
            <a:r>
              <a:rPr lang="ru-RU" dirty="0" err="1"/>
              <a:t>палеолітичного</a:t>
            </a:r>
            <a:r>
              <a:rPr lang="ru-RU" dirty="0"/>
              <a:t> </a:t>
            </a:r>
            <a:r>
              <a:rPr lang="ru-RU" dirty="0" err="1"/>
              <a:t>мистецтва</a:t>
            </a:r>
            <a:r>
              <a:rPr lang="ru-RU" dirty="0"/>
              <a:t> є </a:t>
            </a:r>
            <a:r>
              <a:rPr lang="ru-RU" dirty="0" err="1"/>
              <a:t>бізон</a:t>
            </a:r>
            <a:r>
              <a:rPr lang="ru-RU" dirty="0"/>
              <a:t>. </a:t>
            </a:r>
            <a:r>
              <a:rPr lang="ru-RU" dirty="0" err="1"/>
              <a:t>Крім</a:t>
            </a:r>
            <a:r>
              <a:rPr lang="ru-RU" dirty="0"/>
              <a:t> них, </a:t>
            </a:r>
            <a:r>
              <a:rPr lang="ru-RU" dirty="0" err="1"/>
              <a:t>знайдено</a:t>
            </a:r>
            <a:r>
              <a:rPr lang="ru-RU" dirty="0"/>
              <a:t> </a:t>
            </a:r>
            <a:r>
              <a:rPr lang="ru-RU" dirty="0" err="1"/>
              <a:t>безліч</a:t>
            </a:r>
            <a:r>
              <a:rPr lang="ru-RU" dirty="0"/>
              <a:t> </a:t>
            </a:r>
            <a:r>
              <a:rPr lang="ru-RU" dirty="0" err="1"/>
              <a:t>зображень</a:t>
            </a:r>
            <a:r>
              <a:rPr lang="ru-RU" dirty="0"/>
              <a:t> диких </a:t>
            </a:r>
            <a:r>
              <a:rPr lang="ru-RU" dirty="0" err="1"/>
              <a:t>турів</a:t>
            </a:r>
            <a:r>
              <a:rPr lang="ru-RU" dirty="0"/>
              <a:t>, </a:t>
            </a:r>
            <a:r>
              <a:rPr lang="ru-RU" dirty="0" err="1"/>
              <a:t>мамонтів</a:t>
            </a:r>
            <a:r>
              <a:rPr lang="ru-RU" dirty="0"/>
              <a:t> і </a:t>
            </a:r>
            <a:r>
              <a:rPr lang="ru-RU" dirty="0" err="1"/>
              <a:t>носорогів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6423" y="476671"/>
            <a:ext cx="3331124" cy="176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77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При </a:t>
            </a:r>
            <a:r>
              <a:rPr lang="ru-RU" dirty="0" err="1"/>
              <a:t>створенні</a:t>
            </a:r>
            <a:r>
              <a:rPr lang="ru-RU" dirty="0"/>
              <a:t> наскального </a:t>
            </a:r>
            <a:r>
              <a:rPr lang="ru-RU" dirty="0" err="1"/>
              <a:t>живопису</a:t>
            </a:r>
            <a:r>
              <a:rPr lang="ru-RU" dirty="0"/>
              <a:t> </a:t>
            </a:r>
            <a:r>
              <a:rPr lang="ru-RU" dirty="0" err="1"/>
              <a:t>первісна</a:t>
            </a:r>
            <a:r>
              <a:rPr lang="ru-RU" dirty="0"/>
              <a:t> </a:t>
            </a:r>
            <a:r>
              <a:rPr lang="ru-RU" dirty="0" err="1"/>
              <a:t>людина</a:t>
            </a:r>
            <a:r>
              <a:rPr lang="ru-RU" dirty="0"/>
              <a:t> </a:t>
            </a:r>
            <a:r>
              <a:rPr lang="ru-RU" dirty="0" err="1"/>
              <a:t>використовувала</a:t>
            </a:r>
            <a:r>
              <a:rPr lang="ru-RU" dirty="0"/>
              <a:t> </a:t>
            </a:r>
            <a:r>
              <a:rPr lang="ru-RU" dirty="0" err="1"/>
              <a:t>природні</a:t>
            </a:r>
            <a:r>
              <a:rPr lang="ru-RU" dirty="0"/>
              <a:t> </a:t>
            </a:r>
            <a:r>
              <a:rPr lang="ru-RU" dirty="0" err="1"/>
              <a:t>барвники</a:t>
            </a:r>
            <a:r>
              <a:rPr lang="ru-RU" dirty="0"/>
              <a:t> і </a:t>
            </a:r>
            <a:r>
              <a:rPr lang="ru-RU" dirty="0" err="1"/>
              <a:t>окису</a:t>
            </a:r>
            <a:r>
              <a:rPr lang="ru-RU" dirty="0"/>
              <a:t> </a:t>
            </a:r>
            <a:r>
              <a:rPr lang="ru-RU" dirty="0" err="1"/>
              <a:t>металів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застосовував</a:t>
            </a:r>
            <a:r>
              <a:rPr lang="ru-RU" dirty="0"/>
              <a:t> у чистому </a:t>
            </a:r>
            <a:r>
              <a:rPr lang="ru-RU" dirty="0" err="1"/>
              <a:t>вигляді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змішував</a:t>
            </a:r>
            <a:r>
              <a:rPr lang="ru-RU" dirty="0"/>
              <a:t> з водою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тваринним</a:t>
            </a:r>
            <a:r>
              <a:rPr lang="ru-RU" dirty="0"/>
              <a:t> жиром.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фарби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наносив на </a:t>
            </a:r>
            <a:r>
              <a:rPr lang="ru-RU" dirty="0" err="1"/>
              <a:t>камінь</a:t>
            </a:r>
            <a:r>
              <a:rPr lang="ru-RU" dirty="0"/>
              <a:t> рукою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пензликами</a:t>
            </a:r>
            <a:r>
              <a:rPr lang="ru-RU" dirty="0"/>
              <a:t> з </a:t>
            </a:r>
            <a:r>
              <a:rPr lang="ru-RU" dirty="0" err="1"/>
              <a:t>трубчастих</a:t>
            </a:r>
            <a:r>
              <a:rPr lang="ru-RU" dirty="0"/>
              <a:t> </a:t>
            </a:r>
            <a:r>
              <a:rPr lang="ru-RU" dirty="0" err="1"/>
              <a:t>кісток</a:t>
            </a:r>
            <a:r>
              <a:rPr lang="ru-RU" dirty="0"/>
              <a:t> з пучками </a:t>
            </a:r>
            <a:r>
              <a:rPr lang="ru-RU" dirty="0" err="1"/>
              <a:t>волосків</a:t>
            </a:r>
            <a:r>
              <a:rPr lang="ru-RU" dirty="0"/>
              <a:t> диких </a:t>
            </a:r>
            <a:r>
              <a:rPr lang="ru-RU" dirty="0" err="1"/>
              <a:t>звірів</a:t>
            </a:r>
            <a:r>
              <a:rPr lang="ru-RU" dirty="0"/>
              <a:t> на </a:t>
            </a:r>
            <a:r>
              <a:rPr lang="ru-RU" dirty="0" err="1"/>
              <a:t>кінці</a:t>
            </a:r>
            <a:r>
              <a:rPr lang="ru-RU" dirty="0"/>
              <a:t>, а часом </a:t>
            </a:r>
            <a:r>
              <a:rPr lang="ru-RU" dirty="0" err="1"/>
              <a:t>видував</a:t>
            </a:r>
            <a:r>
              <a:rPr lang="ru-RU" dirty="0"/>
              <a:t> через </a:t>
            </a:r>
            <a:r>
              <a:rPr lang="ru-RU" dirty="0" err="1"/>
              <a:t>трубчасту</a:t>
            </a:r>
            <a:r>
              <a:rPr lang="ru-RU" dirty="0"/>
              <a:t> </a:t>
            </a:r>
            <a:r>
              <a:rPr lang="ru-RU" dirty="0" err="1"/>
              <a:t>кістку</a:t>
            </a:r>
            <a:r>
              <a:rPr lang="ru-RU" dirty="0"/>
              <a:t> </a:t>
            </a:r>
            <a:r>
              <a:rPr lang="ru-RU" dirty="0" err="1"/>
              <a:t>кольоровий</a:t>
            </a:r>
            <a:r>
              <a:rPr lang="ru-RU" dirty="0"/>
              <a:t> порошок на </a:t>
            </a:r>
            <a:r>
              <a:rPr lang="ru-RU" dirty="0" err="1"/>
              <a:t>вологу</a:t>
            </a:r>
            <a:r>
              <a:rPr lang="ru-RU" dirty="0"/>
              <a:t> </a:t>
            </a:r>
            <a:r>
              <a:rPr lang="ru-RU" dirty="0" err="1"/>
              <a:t>стіну</a:t>
            </a:r>
            <a:r>
              <a:rPr lang="ru-RU" dirty="0"/>
              <a:t> </a:t>
            </a:r>
            <a:r>
              <a:rPr lang="ru-RU" dirty="0" err="1"/>
              <a:t>печери</a:t>
            </a:r>
            <a:r>
              <a:rPr lang="ru-RU" dirty="0"/>
              <a:t>. </a:t>
            </a:r>
            <a:r>
              <a:rPr lang="ru-RU" dirty="0" err="1"/>
              <a:t>Фарбою</a:t>
            </a:r>
            <a:r>
              <a:rPr lang="ru-RU" dirty="0"/>
              <a:t> не </a:t>
            </a:r>
            <a:r>
              <a:rPr lang="ru-RU" dirty="0" err="1"/>
              <a:t>тільки</a:t>
            </a:r>
            <a:r>
              <a:rPr lang="ru-RU" dirty="0"/>
              <a:t> обводили контур, але </a:t>
            </a:r>
            <a:r>
              <a:rPr lang="ru-RU" dirty="0" err="1"/>
              <a:t>зафарбовували</a:t>
            </a:r>
            <a:r>
              <a:rPr lang="ru-RU" dirty="0"/>
              <a:t> все </a:t>
            </a:r>
            <a:r>
              <a:rPr lang="ru-RU" dirty="0" err="1"/>
              <a:t>зображення</a:t>
            </a:r>
            <a:r>
              <a:rPr lang="ru-RU" dirty="0"/>
              <a:t>. Для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наскальних</a:t>
            </a:r>
            <a:r>
              <a:rPr lang="ru-RU" dirty="0"/>
              <a:t> </a:t>
            </a:r>
            <a:r>
              <a:rPr lang="ru-RU" dirty="0" err="1"/>
              <a:t>зображень</a:t>
            </a:r>
            <a:r>
              <a:rPr lang="ru-RU" dirty="0"/>
              <a:t> методом </a:t>
            </a:r>
            <a:r>
              <a:rPr lang="ru-RU" dirty="0" err="1"/>
              <a:t>глибокого</a:t>
            </a:r>
            <a:r>
              <a:rPr lang="ru-RU" dirty="0"/>
              <a:t> </a:t>
            </a:r>
            <a:r>
              <a:rPr lang="ru-RU" dirty="0" err="1"/>
              <a:t>прорізу</a:t>
            </a:r>
            <a:r>
              <a:rPr lang="ru-RU" dirty="0"/>
              <a:t> художнику </a:t>
            </a:r>
            <a:r>
              <a:rPr lang="ru-RU" dirty="0" err="1"/>
              <a:t>доводилося</a:t>
            </a:r>
            <a:r>
              <a:rPr lang="ru-RU" dirty="0"/>
              <a:t> </a:t>
            </a:r>
            <a:r>
              <a:rPr lang="ru-RU" dirty="0" err="1"/>
              <a:t>користуватися</a:t>
            </a:r>
            <a:r>
              <a:rPr lang="ru-RU" dirty="0"/>
              <a:t> </a:t>
            </a:r>
            <a:r>
              <a:rPr lang="ru-RU" dirty="0" err="1"/>
              <a:t>грубими</a:t>
            </a:r>
            <a:r>
              <a:rPr lang="ru-RU" dirty="0"/>
              <a:t> </a:t>
            </a:r>
            <a:r>
              <a:rPr lang="ru-RU" dirty="0" err="1"/>
              <a:t>ріжучими</a:t>
            </a:r>
            <a:r>
              <a:rPr lang="ru-RU" dirty="0"/>
              <a:t> </a:t>
            </a:r>
            <a:r>
              <a:rPr lang="ru-RU" dirty="0" err="1"/>
              <a:t>інструментами</a:t>
            </a:r>
            <a:r>
              <a:rPr lang="ru-RU" dirty="0"/>
              <a:t>. </a:t>
            </a:r>
            <a:r>
              <a:rPr lang="ru-RU" dirty="0" err="1"/>
              <a:t>Масивні</a:t>
            </a:r>
            <a:r>
              <a:rPr lang="ru-RU" dirty="0"/>
              <a:t> </a:t>
            </a:r>
            <a:r>
              <a:rPr lang="ru-RU" dirty="0" err="1"/>
              <a:t>кам’яні</a:t>
            </a:r>
            <a:r>
              <a:rPr lang="ru-RU" dirty="0"/>
              <a:t> </a:t>
            </a:r>
            <a:r>
              <a:rPr lang="ru-RU" dirty="0" err="1"/>
              <a:t>різці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знайдені</a:t>
            </a:r>
            <a:r>
              <a:rPr lang="ru-RU" dirty="0"/>
              <a:t> на </a:t>
            </a:r>
            <a:r>
              <a:rPr lang="ru-RU" dirty="0" err="1"/>
              <a:t>стоянці</a:t>
            </a:r>
            <a:r>
              <a:rPr lang="ru-RU" dirty="0"/>
              <a:t> </a:t>
            </a:r>
            <a:r>
              <a:rPr lang="ru-RU" dirty="0" err="1"/>
              <a:t>Ле</a:t>
            </a:r>
            <a:r>
              <a:rPr lang="ru-RU" dirty="0"/>
              <a:t> Рок де Сер. Для </a:t>
            </a:r>
            <a:r>
              <a:rPr lang="ru-RU" dirty="0" err="1"/>
              <a:t>малюнків</a:t>
            </a:r>
            <a:r>
              <a:rPr lang="ru-RU" dirty="0"/>
              <a:t> </a:t>
            </a:r>
            <a:r>
              <a:rPr lang="ru-RU" dirty="0" err="1"/>
              <a:t>середнього</a:t>
            </a:r>
            <a:r>
              <a:rPr lang="ru-RU" dirty="0"/>
              <a:t> і </a:t>
            </a:r>
            <a:r>
              <a:rPr lang="ru-RU" dirty="0" err="1"/>
              <a:t>пізнього</a:t>
            </a:r>
            <a:r>
              <a:rPr lang="ru-RU" dirty="0"/>
              <a:t> </a:t>
            </a:r>
            <a:r>
              <a:rPr lang="ru-RU" dirty="0" err="1"/>
              <a:t>палеоліту</a:t>
            </a:r>
            <a:r>
              <a:rPr lang="ru-RU" dirty="0"/>
              <a:t> характерна </a:t>
            </a:r>
            <a:r>
              <a:rPr lang="ru-RU" dirty="0" err="1"/>
              <a:t>вже</a:t>
            </a:r>
            <a:r>
              <a:rPr lang="ru-RU" dirty="0"/>
              <a:t> </a:t>
            </a:r>
            <a:r>
              <a:rPr lang="ru-RU" dirty="0" err="1"/>
              <a:t>більш</a:t>
            </a:r>
            <a:r>
              <a:rPr lang="ru-RU" dirty="0"/>
              <a:t> тонка </a:t>
            </a:r>
            <a:r>
              <a:rPr lang="ru-RU" dirty="0" err="1"/>
              <a:t>опрацювання</a:t>
            </a:r>
            <a:r>
              <a:rPr lang="ru-RU" dirty="0"/>
              <a:t> контуру, </a:t>
            </a:r>
            <a:r>
              <a:rPr lang="ru-RU" dirty="0" err="1"/>
              <a:t>який</a:t>
            </a:r>
            <a:r>
              <a:rPr lang="ru-RU" dirty="0"/>
              <a:t> передано </a:t>
            </a:r>
            <a:r>
              <a:rPr lang="ru-RU" dirty="0" err="1"/>
              <a:t>кількома</a:t>
            </a:r>
            <a:r>
              <a:rPr lang="ru-RU" dirty="0"/>
              <a:t> </a:t>
            </a:r>
            <a:r>
              <a:rPr lang="ru-RU" dirty="0" err="1"/>
              <a:t>неглибокими</a:t>
            </a:r>
            <a:r>
              <a:rPr lang="ru-RU" dirty="0"/>
              <a:t> </a:t>
            </a:r>
            <a:r>
              <a:rPr lang="ru-RU" dirty="0" err="1"/>
              <a:t>лініями</a:t>
            </a:r>
            <a:r>
              <a:rPr lang="ru-RU" dirty="0"/>
              <a:t>. У </a:t>
            </a:r>
            <a:r>
              <a:rPr lang="ru-RU" dirty="0" err="1"/>
              <a:t>такій</a:t>
            </a:r>
            <a:r>
              <a:rPr lang="ru-RU" dirty="0"/>
              <a:t> же </a:t>
            </a:r>
            <a:r>
              <a:rPr lang="ru-RU" dirty="0" err="1"/>
              <a:t>техніці</a:t>
            </a:r>
            <a:r>
              <a:rPr lang="ru-RU" dirty="0"/>
              <a:t> </a:t>
            </a:r>
            <a:r>
              <a:rPr lang="ru-RU" dirty="0" err="1"/>
              <a:t>виконані</a:t>
            </a:r>
            <a:r>
              <a:rPr lang="ru-RU" dirty="0"/>
              <a:t> </a:t>
            </a:r>
            <a:r>
              <a:rPr lang="ru-RU" dirty="0" err="1"/>
              <a:t>малюнки</a:t>
            </a:r>
            <a:r>
              <a:rPr lang="ru-RU" dirty="0"/>
              <a:t> з </a:t>
            </a:r>
            <a:r>
              <a:rPr lang="ru-RU" dirty="0" err="1"/>
              <a:t>розписом</a:t>
            </a:r>
            <a:r>
              <a:rPr lang="ru-RU" dirty="0"/>
              <a:t>, </a:t>
            </a:r>
            <a:r>
              <a:rPr lang="ru-RU" dirty="0" err="1"/>
              <a:t>гравюри</a:t>
            </a:r>
            <a:r>
              <a:rPr lang="ru-RU" dirty="0"/>
              <a:t> на </a:t>
            </a:r>
            <a:r>
              <a:rPr lang="ru-RU" dirty="0" err="1"/>
              <a:t>кості</a:t>
            </a:r>
            <a:r>
              <a:rPr lang="ru-RU" dirty="0"/>
              <a:t>, бивнях, рогах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кам’яних</a:t>
            </a:r>
            <a:r>
              <a:rPr lang="ru-RU" dirty="0"/>
              <a:t> плитках.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3971925"/>
            <a:ext cx="1581150" cy="2886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43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err="1"/>
              <a:t>Поховання</a:t>
            </a:r>
            <a:r>
              <a:rPr lang="ru-RU" dirty="0"/>
              <a:t>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вважати</a:t>
            </a:r>
            <a:r>
              <a:rPr lang="ru-RU" dirty="0"/>
              <a:t> </a:t>
            </a:r>
            <a:r>
              <a:rPr lang="ru-RU" dirty="0" err="1"/>
              <a:t>мистецтвом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виникли</a:t>
            </a:r>
            <a:r>
              <a:rPr lang="ru-RU" dirty="0"/>
              <a:t> на </a:t>
            </a:r>
            <a:r>
              <a:rPr lang="ru-RU" dirty="0" err="1"/>
              <a:t>перетині</a:t>
            </a:r>
            <a:r>
              <a:rPr lang="ru-RU" dirty="0"/>
              <a:t> </a:t>
            </a:r>
            <a:r>
              <a:rPr lang="ru-RU" dirty="0" err="1"/>
              <a:t>скульптури</a:t>
            </a:r>
            <a:r>
              <a:rPr lang="ru-RU" dirty="0"/>
              <a:t>, </a:t>
            </a:r>
            <a:r>
              <a:rPr lang="ru-RU" dirty="0" err="1"/>
              <a:t>архітектури</a:t>
            </a:r>
            <a:r>
              <a:rPr lang="ru-RU" dirty="0"/>
              <a:t> та </a:t>
            </a:r>
            <a:r>
              <a:rPr lang="ru-RU" dirty="0" err="1"/>
              <a:t>релігії</a:t>
            </a:r>
            <a:r>
              <a:rPr lang="ru-RU" dirty="0"/>
              <a:t>. Археологи </a:t>
            </a:r>
            <a:r>
              <a:rPr lang="ru-RU" dirty="0" err="1"/>
              <a:t>стверджують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першими почали </a:t>
            </a:r>
            <a:r>
              <a:rPr lang="ru-RU" dirty="0" err="1"/>
              <a:t>ховати</a:t>
            </a:r>
            <a:r>
              <a:rPr lang="ru-RU" dirty="0"/>
              <a:t>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предків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неандертальці</a:t>
            </a:r>
            <a:r>
              <a:rPr lang="ru-RU" dirty="0"/>
              <a:t> 80-100 тис. </a:t>
            </a:r>
            <a:r>
              <a:rPr lang="ru-RU" dirty="0" err="1"/>
              <a:t>років</a:t>
            </a:r>
            <a:r>
              <a:rPr lang="ru-RU" dirty="0"/>
              <a:t> тому. </a:t>
            </a:r>
            <a:r>
              <a:rPr lang="ru-RU" dirty="0" err="1"/>
              <a:t>Сталося</a:t>
            </a:r>
            <a:r>
              <a:rPr lang="ru-RU" dirty="0"/>
              <a:t> </a:t>
            </a:r>
            <a:r>
              <a:rPr lang="ru-RU" dirty="0" err="1"/>
              <a:t>подібне</a:t>
            </a:r>
            <a:r>
              <a:rPr lang="ru-RU" dirty="0"/>
              <a:t> в </a:t>
            </a:r>
            <a:r>
              <a:rPr lang="ru-RU" dirty="0" err="1"/>
              <a:t>епоху</a:t>
            </a:r>
            <a:r>
              <a:rPr lang="ru-RU" dirty="0"/>
              <a:t> </a:t>
            </a:r>
            <a:r>
              <a:rPr lang="ru-RU" dirty="0" err="1"/>
              <a:t>мустьєрської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r>
              <a:rPr lang="ru-RU" dirty="0"/>
              <a:t>. Так в </a:t>
            </a:r>
            <a:r>
              <a:rPr lang="ru-RU" dirty="0" err="1"/>
              <a:t>археології</a:t>
            </a:r>
            <a:r>
              <a:rPr lang="ru-RU" dirty="0"/>
              <a:t> </a:t>
            </a:r>
            <a:r>
              <a:rPr lang="ru-RU" dirty="0" err="1"/>
              <a:t>іменується</a:t>
            </a:r>
            <a:r>
              <a:rPr lang="ru-RU" dirty="0"/>
              <a:t> </a:t>
            </a:r>
            <a:r>
              <a:rPr lang="ru-RU" dirty="0" err="1"/>
              <a:t>пізніша</a:t>
            </a:r>
            <a:r>
              <a:rPr lang="ru-RU" dirty="0"/>
              <a:t> культура </a:t>
            </a:r>
            <a:r>
              <a:rPr lang="ru-RU" dirty="0" err="1"/>
              <a:t>раннього</a:t>
            </a:r>
            <a:r>
              <a:rPr lang="ru-RU" dirty="0"/>
              <a:t> </a:t>
            </a:r>
            <a:r>
              <a:rPr lang="ru-RU" dirty="0" err="1"/>
              <a:t>палеоліту</a:t>
            </a:r>
            <a:r>
              <a:rPr lang="ru-RU" dirty="0"/>
              <a:t> в </a:t>
            </a:r>
            <a:r>
              <a:rPr lang="ru-RU" dirty="0" err="1"/>
              <a:t>Європі</a:t>
            </a:r>
            <a:r>
              <a:rPr lang="ru-RU" dirty="0"/>
              <a:t>, </a:t>
            </a:r>
            <a:r>
              <a:rPr lang="ru-RU" dirty="0" err="1"/>
              <a:t>Південній</a:t>
            </a:r>
            <a:r>
              <a:rPr lang="ru-RU" dirty="0"/>
              <a:t> </a:t>
            </a:r>
            <a:r>
              <a:rPr lang="ru-RU" dirty="0" err="1"/>
              <a:t>Азії</a:t>
            </a:r>
            <a:r>
              <a:rPr lang="ru-RU" dirty="0"/>
              <a:t>, </a:t>
            </a:r>
            <a:r>
              <a:rPr lang="ru-RU" dirty="0" err="1"/>
              <a:t>Африці</a:t>
            </a:r>
            <a:r>
              <a:rPr lang="ru-RU" dirty="0"/>
              <a:t> (</a:t>
            </a:r>
            <a:r>
              <a:rPr lang="ru-RU" dirty="0" err="1"/>
              <a:t>отримала</a:t>
            </a:r>
            <a:r>
              <a:rPr lang="ru-RU" dirty="0"/>
              <a:t> </a:t>
            </a:r>
            <a:r>
              <a:rPr lang="ru-RU" dirty="0" err="1"/>
              <a:t>назву</a:t>
            </a:r>
            <a:r>
              <a:rPr lang="ru-RU" dirty="0"/>
              <a:t> по </a:t>
            </a:r>
            <a:r>
              <a:rPr lang="ru-RU" dirty="0" err="1"/>
              <a:t>печері</a:t>
            </a:r>
            <a:r>
              <a:rPr lang="ru-RU" dirty="0"/>
              <a:t> </a:t>
            </a:r>
            <a:r>
              <a:rPr lang="ru-RU" dirty="0" err="1"/>
              <a:t>Ле-Мустьє</a:t>
            </a:r>
            <a:r>
              <a:rPr lang="ru-RU" dirty="0"/>
              <a:t> у </a:t>
            </a:r>
            <a:r>
              <a:rPr lang="ru-RU" dirty="0" err="1"/>
              <a:t>Франції</a:t>
            </a:r>
            <a:r>
              <a:rPr lang="ru-RU" dirty="0"/>
              <a:t>).</a:t>
            </a:r>
          </a:p>
          <a:p>
            <a:r>
              <a:rPr lang="ru-RU" dirty="0"/>
              <a:t>Обряди </a:t>
            </a:r>
            <a:r>
              <a:rPr lang="ru-RU" dirty="0" err="1"/>
              <a:t>поховання</a:t>
            </a:r>
            <a:r>
              <a:rPr lang="ru-RU" dirty="0"/>
              <a:t> </a:t>
            </a:r>
            <a:r>
              <a:rPr lang="ru-RU" dirty="0" err="1"/>
              <a:t>відбивали</a:t>
            </a:r>
            <a:r>
              <a:rPr lang="ru-RU" dirty="0"/>
              <a:t> </a:t>
            </a:r>
            <a:r>
              <a:rPr lang="ru-RU" dirty="0" err="1"/>
              <a:t>двоїсте</a:t>
            </a:r>
            <a:r>
              <a:rPr lang="ru-RU" dirty="0"/>
              <a:t> </a:t>
            </a:r>
            <a:r>
              <a:rPr lang="ru-RU" dirty="0" err="1"/>
              <a:t>прагнення</a:t>
            </a:r>
            <a:r>
              <a:rPr lang="ru-RU" dirty="0"/>
              <a:t> – </a:t>
            </a:r>
            <a:r>
              <a:rPr lang="ru-RU" dirty="0" err="1"/>
              <a:t>видалити</a:t>
            </a:r>
            <a:r>
              <a:rPr lang="ru-RU" dirty="0"/>
              <a:t>, </a:t>
            </a:r>
            <a:r>
              <a:rPr lang="ru-RU" dirty="0" err="1"/>
              <a:t>знешкодити</a:t>
            </a:r>
            <a:r>
              <a:rPr lang="ru-RU" dirty="0"/>
              <a:t> </a:t>
            </a:r>
            <a:r>
              <a:rPr lang="ru-RU" dirty="0" err="1"/>
              <a:t>померлого</a:t>
            </a:r>
            <a:r>
              <a:rPr lang="ru-RU" dirty="0"/>
              <a:t> і </a:t>
            </a:r>
            <a:r>
              <a:rPr lang="ru-RU" dirty="0" err="1"/>
              <a:t>проявити</a:t>
            </a:r>
            <a:r>
              <a:rPr lang="ru-RU" dirty="0"/>
              <a:t> </a:t>
            </a:r>
            <a:r>
              <a:rPr lang="ru-RU" dirty="0" err="1"/>
              <a:t>турботу</a:t>
            </a:r>
            <a:r>
              <a:rPr lang="ru-RU" dirty="0"/>
              <a:t> про </a:t>
            </a:r>
            <a:r>
              <a:rPr lang="ru-RU" dirty="0" err="1"/>
              <a:t>нього</a:t>
            </a:r>
            <a:r>
              <a:rPr lang="ru-RU" dirty="0"/>
              <a:t>: </a:t>
            </a:r>
            <a:r>
              <a:rPr lang="ru-RU" dirty="0" err="1"/>
              <a:t>зв’язування</a:t>
            </a:r>
            <a:r>
              <a:rPr lang="ru-RU" dirty="0"/>
              <a:t> трупа, </a:t>
            </a:r>
            <a:r>
              <a:rPr lang="ru-RU" dirty="0" err="1"/>
              <a:t>завалювання</a:t>
            </a:r>
            <a:r>
              <a:rPr lang="ru-RU" dirty="0"/>
              <a:t> </a:t>
            </a:r>
            <a:r>
              <a:rPr lang="ru-RU" dirty="0" err="1"/>
              <a:t>камінням</a:t>
            </a:r>
            <a:r>
              <a:rPr lang="ru-RU" dirty="0"/>
              <a:t>, </a:t>
            </a:r>
            <a:r>
              <a:rPr lang="ru-RU" dirty="0" err="1"/>
              <a:t>кремація</a:t>
            </a:r>
            <a:r>
              <a:rPr lang="ru-RU" dirty="0"/>
              <a:t> і т.п. </a:t>
            </a:r>
            <a:r>
              <a:rPr lang="ru-RU" dirty="0" err="1"/>
              <a:t>поєднувалися</a:t>
            </a:r>
            <a:r>
              <a:rPr lang="ru-RU" dirty="0"/>
              <a:t> з </a:t>
            </a:r>
            <a:r>
              <a:rPr lang="ru-RU" dirty="0" err="1"/>
              <a:t>постачанням</a:t>
            </a:r>
            <a:r>
              <a:rPr lang="ru-RU" dirty="0"/>
              <a:t> </a:t>
            </a:r>
            <a:r>
              <a:rPr lang="ru-RU" dirty="0" err="1"/>
              <a:t>померлого</a:t>
            </a:r>
            <a:r>
              <a:rPr lang="ru-RU" dirty="0"/>
              <a:t> </a:t>
            </a:r>
            <a:r>
              <a:rPr lang="ru-RU" dirty="0" err="1"/>
              <a:t>інвентарем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жертвопринесеннями</a:t>
            </a:r>
            <a:r>
              <a:rPr lang="ru-RU" dirty="0"/>
              <a:t>, </a:t>
            </a:r>
            <a:r>
              <a:rPr lang="ru-RU" dirty="0" err="1"/>
              <a:t>муміфікацією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372" y="476672"/>
            <a:ext cx="3321720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85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938743"/>
            <a:ext cx="4608628" cy="5283949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На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високий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 культура </a:t>
            </a:r>
            <a:r>
              <a:rPr lang="ru-RU" dirty="0" err="1"/>
              <a:t>поховань</a:t>
            </a:r>
            <a:r>
              <a:rPr lang="ru-RU" dirty="0"/>
              <a:t> </a:t>
            </a:r>
            <a:r>
              <a:rPr lang="ru-RU" dirty="0" err="1"/>
              <a:t>піднялася</a:t>
            </a:r>
            <a:r>
              <a:rPr lang="ru-RU" dirty="0"/>
              <a:t> у </a:t>
            </a:r>
            <a:r>
              <a:rPr lang="ru-RU" dirty="0" err="1"/>
              <a:t>кроманьйонців</a:t>
            </a:r>
            <a:r>
              <a:rPr lang="ru-RU" dirty="0"/>
              <a:t>. </a:t>
            </a:r>
            <a:r>
              <a:rPr lang="ru-RU" dirty="0" err="1"/>
              <a:t>Померлим</a:t>
            </a:r>
            <a:r>
              <a:rPr lang="ru-RU" dirty="0"/>
              <a:t> вони давали в </a:t>
            </a:r>
            <a:r>
              <a:rPr lang="ru-RU" dirty="0" err="1"/>
              <a:t>останній</a:t>
            </a:r>
            <a:r>
              <a:rPr lang="ru-RU" dirty="0"/>
              <a:t> шлях не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одяг</a:t>
            </a:r>
            <a:r>
              <a:rPr lang="ru-RU" dirty="0"/>
              <a:t>, </a:t>
            </a:r>
            <a:r>
              <a:rPr lang="ru-RU" dirty="0" err="1"/>
              <a:t>зброю</a:t>
            </a:r>
            <a:r>
              <a:rPr lang="ru-RU" dirty="0"/>
              <a:t> і </a:t>
            </a:r>
            <a:r>
              <a:rPr lang="ru-RU" dirty="0" err="1"/>
              <a:t>їжу</a:t>
            </a:r>
            <a:r>
              <a:rPr lang="ru-RU" dirty="0"/>
              <a:t>, але й </a:t>
            </a:r>
            <a:r>
              <a:rPr lang="ru-RU" dirty="0" err="1"/>
              <a:t>майстерно</a:t>
            </a:r>
            <a:r>
              <a:rPr lang="ru-RU" dirty="0"/>
              <a:t> </a:t>
            </a:r>
            <a:r>
              <a:rPr lang="ru-RU" dirty="0" err="1"/>
              <a:t>виготовлені</a:t>
            </a:r>
            <a:r>
              <a:rPr lang="ru-RU" dirty="0"/>
              <a:t> </a:t>
            </a:r>
            <a:r>
              <a:rPr lang="ru-RU" dirty="0" err="1"/>
              <a:t>прикраси</a:t>
            </a:r>
            <a:r>
              <a:rPr lang="ru-RU" dirty="0"/>
              <a:t> (</a:t>
            </a:r>
            <a:r>
              <a:rPr lang="ru-RU" dirty="0" err="1"/>
              <a:t>ймовірно</a:t>
            </a:r>
            <a:r>
              <a:rPr lang="ru-RU" dirty="0"/>
              <a:t>, служили </a:t>
            </a:r>
            <a:r>
              <a:rPr lang="ru-RU" dirty="0" err="1"/>
              <a:t>талісманами</a:t>
            </a:r>
            <a:r>
              <a:rPr lang="ru-RU" dirty="0"/>
              <a:t>). У могилах </a:t>
            </a:r>
            <a:r>
              <a:rPr lang="ru-RU" dirty="0" err="1"/>
              <a:t>кроманьйонців</a:t>
            </a:r>
            <a:r>
              <a:rPr lang="ru-RU" dirty="0"/>
              <a:t> </a:t>
            </a:r>
            <a:r>
              <a:rPr lang="ru-RU" dirty="0" err="1"/>
              <a:t>зустрічаються</a:t>
            </a:r>
            <a:r>
              <a:rPr lang="ru-RU" dirty="0"/>
              <a:t> </a:t>
            </a:r>
            <a:r>
              <a:rPr lang="ru-RU" dirty="0" err="1"/>
              <a:t>намиста</a:t>
            </a:r>
            <a:r>
              <a:rPr lang="ru-RU" dirty="0"/>
              <a:t> з раковин і </a:t>
            </a:r>
            <a:r>
              <a:rPr lang="ru-RU" dirty="0" err="1"/>
              <a:t>намиста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зубів</a:t>
            </a:r>
            <a:r>
              <a:rPr lang="ru-RU" dirty="0"/>
              <a:t> </a:t>
            </a:r>
            <a:r>
              <a:rPr lang="ru-RU" dirty="0" err="1"/>
              <a:t>тварин</a:t>
            </a:r>
            <a:r>
              <a:rPr lang="ru-RU" dirty="0"/>
              <a:t>, </a:t>
            </a:r>
            <a:r>
              <a:rPr lang="ru-RU" dirty="0" err="1"/>
              <a:t>сітки</a:t>
            </a:r>
            <a:r>
              <a:rPr lang="ru-RU" dirty="0"/>
              <a:t> для </a:t>
            </a:r>
            <a:r>
              <a:rPr lang="ru-RU" dirty="0" err="1"/>
              <a:t>волосся</a:t>
            </a:r>
            <a:r>
              <a:rPr lang="ru-RU" dirty="0"/>
              <a:t> і </a:t>
            </a:r>
            <a:r>
              <a:rPr lang="ru-RU" dirty="0" err="1"/>
              <a:t>браслети</a:t>
            </a:r>
            <a:r>
              <a:rPr lang="ru-RU" dirty="0"/>
              <a:t>. </a:t>
            </a:r>
            <a:r>
              <a:rPr lang="ru-RU" dirty="0" err="1"/>
              <a:t>Мертвих</a:t>
            </a:r>
            <a:r>
              <a:rPr lang="ru-RU" dirty="0"/>
              <a:t> </a:t>
            </a:r>
            <a:r>
              <a:rPr lang="ru-RU" dirty="0" err="1"/>
              <a:t>засипали</a:t>
            </a:r>
            <a:r>
              <a:rPr lang="ru-RU" dirty="0"/>
              <a:t> </a:t>
            </a:r>
            <a:r>
              <a:rPr lang="ru-RU" dirty="0" err="1"/>
              <a:t>криваво-червоною</a:t>
            </a:r>
            <a:r>
              <a:rPr lang="ru-RU" dirty="0"/>
              <a:t> охрою, </a:t>
            </a:r>
            <a:r>
              <a:rPr lang="ru-RU" dirty="0" err="1"/>
              <a:t>причому</a:t>
            </a:r>
            <a:r>
              <a:rPr lang="ru-RU" dirty="0"/>
              <a:t> </a:t>
            </a:r>
            <a:r>
              <a:rPr lang="ru-RU" dirty="0" err="1"/>
              <a:t>тілам</a:t>
            </a:r>
            <a:r>
              <a:rPr lang="ru-RU" dirty="0"/>
              <a:t> надавали </a:t>
            </a:r>
            <a:r>
              <a:rPr lang="ru-RU" dirty="0" err="1"/>
              <a:t>зігнуте</a:t>
            </a:r>
            <a:r>
              <a:rPr lang="ru-RU" dirty="0"/>
              <a:t> </a:t>
            </a:r>
            <a:r>
              <a:rPr lang="ru-RU" dirty="0" err="1"/>
              <a:t>положення</a:t>
            </a:r>
            <a:r>
              <a:rPr lang="ru-RU" dirty="0"/>
              <a:t>, так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коліна</a:t>
            </a:r>
            <a:r>
              <a:rPr lang="ru-RU" dirty="0"/>
              <a:t> </a:t>
            </a:r>
            <a:r>
              <a:rPr lang="ru-RU" dirty="0" err="1"/>
              <a:t>майже</a:t>
            </a:r>
            <a:r>
              <a:rPr lang="ru-RU" dirty="0"/>
              <a:t> </a:t>
            </a:r>
            <a:r>
              <a:rPr lang="ru-RU" dirty="0" err="1"/>
              <a:t>торкалися</a:t>
            </a:r>
            <a:r>
              <a:rPr lang="ru-RU" dirty="0"/>
              <a:t> </a:t>
            </a:r>
            <a:r>
              <a:rPr lang="ru-RU" dirty="0" err="1"/>
              <a:t>підборіддя</a:t>
            </a:r>
            <a:r>
              <a:rPr lang="ru-RU" dirty="0"/>
              <a:t>. Обряди </a:t>
            </a:r>
            <a:r>
              <a:rPr lang="ru-RU" dirty="0" err="1"/>
              <a:t>поховання</a:t>
            </a:r>
            <a:r>
              <a:rPr lang="ru-RU" dirty="0"/>
              <a:t> </a:t>
            </a:r>
            <a:r>
              <a:rPr lang="ru-RU" dirty="0" err="1"/>
              <a:t>залежали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суспільного</a:t>
            </a:r>
            <a:r>
              <a:rPr lang="ru-RU" dirty="0"/>
              <a:t> становища </a:t>
            </a:r>
            <a:r>
              <a:rPr lang="ru-RU" dirty="0" err="1"/>
              <a:t>померлого</a:t>
            </a:r>
            <a:r>
              <a:rPr lang="ru-RU" dirty="0"/>
              <a:t> (</a:t>
            </a:r>
            <a:r>
              <a:rPr lang="ru-RU" dirty="0" err="1"/>
              <a:t>кургани</a:t>
            </a:r>
            <a:r>
              <a:rPr lang="ru-RU" dirty="0"/>
              <a:t> </a:t>
            </a:r>
            <a:r>
              <a:rPr lang="ru-RU" dirty="0" err="1"/>
              <a:t>вождів</a:t>
            </a:r>
            <a:r>
              <a:rPr lang="ru-RU" dirty="0"/>
              <a:t>, </a:t>
            </a:r>
            <a:r>
              <a:rPr lang="ru-RU" dirty="0" err="1"/>
              <a:t>піраміди</a:t>
            </a:r>
            <a:r>
              <a:rPr lang="ru-RU" dirty="0"/>
              <a:t> </a:t>
            </a:r>
            <a:r>
              <a:rPr lang="ru-RU" dirty="0" err="1"/>
              <a:t>фараонів</a:t>
            </a:r>
            <a:r>
              <a:rPr lang="ru-RU" dirty="0"/>
              <a:t>), </a:t>
            </a:r>
            <a:r>
              <a:rPr lang="ru-RU" dirty="0" err="1"/>
              <a:t>релігійних</a:t>
            </a:r>
            <a:r>
              <a:rPr lang="ru-RU" dirty="0"/>
              <a:t> </a:t>
            </a:r>
            <a:r>
              <a:rPr lang="ru-RU" dirty="0" err="1"/>
              <a:t>уявлень</a:t>
            </a:r>
            <a:r>
              <a:rPr lang="ru-RU" dirty="0"/>
              <a:t> і </a:t>
            </a:r>
            <a:r>
              <a:rPr lang="ru-RU" dirty="0" err="1"/>
              <a:t>ін</a:t>
            </a:r>
            <a:r>
              <a:rPr lang="ru-RU" dirty="0"/>
              <a:t>. </a:t>
            </a:r>
            <a:r>
              <a:rPr lang="ru-RU" dirty="0" err="1"/>
              <a:t>Поховання</a:t>
            </a:r>
            <a:r>
              <a:rPr lang="ru-RU" dirty="0"/>
              <a:t> </a:t>
            </a:r>
            <a:r>
              <a:rPr lang="ru-RU" dirty="0" err="1"/>
              <a:t>іноді</a:t>
            </a:r>
            <a:r>
              <a:rPr lang="ru-RU" dirty="0"/>
              <a:t> </a:t>
            </a:r>
            <a:r>
              <a:rPr lang="ru-RU" dirty="0" err="1"/>
              <a:t>супроводжувалося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завершувалося</a:t>
            </a:r>
            <a:r>
              <a:rPr lang="ru-RU" dirty="0"/>
              <a:t> поминками, тризною. У </a:t>
            </a:r>
            <a:r>
              <a:rPr lang="ru-RU" dirty="0" err="1"/>
              <a:t>сучасну</a:t>
            </a:r>
            <a:r>
              <a:rPr lang="ru-RU" dirty="0"/>
              <a:t> </a:t>
            </a:r>
            <a:r>
              <a:rPr lang="ru-RU" dirty="0" err="1"/>
              <a:t>епоху</a:t>
            </a:r>
            <a:r>
              <a:rPr lang="ru-RU" dirty="0"/>
              <a:t> </a:t>
            </a:r>
            <a:r>
              <a:rPr lang="ru-RU" dirty="0" err="1"/>
              <a:t>практикуються</a:t>
            </a:r>
            <a:r>
              <a:rPr lang="ru-RU" dirty="0"/>
              <a:t> </a:t>
            </a:r>
            <a:r>
              <a:rPr lang="ru-RU" dirty="0" err="1"/>
              <a:t>кремація</a:t>
            </a:r>
            <a:r>
              <a:rPr lang="ru-RU" dirty="0"/>
              <a:t> і </a:t>
            </a:r>
            <a:r>
              <a:rPr lang="ru-RU" dirty="0" err="1"/>
              <a:t>поховання</a:t>
            </a:r>
            <a:r>
              <a:rPr lang="ru-RU" dirty="0"/>
              <a:t> у землю (</a:t>
            </a:r>
            <a:r>
              <a:rPr lang="ru-RU" dirty="0" err="1"/>
              <a:t>інгумації</a:t>
            </a:r>
            <a:r>
              <a:rPr lang="ru-RU" dirty="0"/>
              <a:t>)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2276872"/>
            <a:ext cx="2088232" cy="2607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31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err="1"/>
              <a:t>Мегаліти</a:t>
            </a:r>
            <a:r>
              <a:rPr lang="ru-RU" dirty="0"/>
              <a:t> (</a:t>
            </a:r>
            <a:r>
              <a:rPr lang="ru-RU" dirty="0" err="1"/>
              <a:t>від</a:t>
            </a:r>
            <a:r>
              <a:rPr lang="ru-RU" dirty="0"/>
              <a:t> мега … і … </a:t>
            </a:r>
            <a:r>
              <a:rPr lang="ru-RU" dirty="0" err="1"/>
              <a:t>літ</a:t>
            </a:r>
            <a:r>
              <a:rPr lang="ru-RU" dirty="0"/>
              <a:t>) – </a:t>
            </a:r>
            <a:r>
              <a:rPr lang="ru-RU" dirty="0" err="1"/>
              <a:t>культові</a:t>
            </a:r>
            <a:r>
              <a:rPr lang="ru-RU" dirty="0"/>
              <a:t> </a:t>
            </a:r>
            <a:r>
              <a:rPr lang="ru-RU" dirty="0" err="1"/>
              <a:t>споруди</a:t>
            </a:r>
            <a:r>
              <a:rPr lang="ru-RU" dirty="0"/>
              <a:t> </a:t>
            </a:r>
            <a:r>
              <a:rPr lang="en-US" dirty="0"/>
              <a:t>III-II </a:t>
            </a:r>
            <a:r>
              <a:rPr lang="ru-RU" dirty="0"/>
              <a:t>тис. до </a:t>
            </a:r>
            <a:r>
              <a:rPr lang="ru-RU" dirty="0" err="1"/>
              <a:t>н.е</a:t>
            </a:r>
            <a:r>
              <a:rPr lang="ru-RU" dirty="0"/>
              <a:t>. з </a:t>
            </a:r>
            <a:r>
              <a:rPr lang="ru-RU" dirty="0" err="1"/>
              <a:t>величезних</a:t>
            </a:r>
            <a:r>
              <a:rPr lang="ru-RU" dirty="0"/>
              <a:t> </a:t>
            </a:r>
            <a:r>
              <a:rPr lang="ru-RU" dirty="0" err="1"/>
              <a:t>необроблених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напівоброблених</a:t>
            </a:r>
            <a:r>
              <a:rPr lang="ru-RU" dirty="0"/>
              <a:t> </a:t>
            </a:r>
            <a:r>
              <a:rPr lang="ru-RU" dirty="0" err="1"/>
              <a:t>кам’яних</a:t>
            </a:r>
            <a:r>
              <a:rPr lang="ru-RU" dirty="0"/>
              <a:t> брил. </a:t>
            </a:r>
            <a:r>
              <a:rPr lang="ru-RU" dirty="0" err="1"/>
              <a:t>Найбільшу</a:t>
            </a:r>
            <a:r>
              <a:rPr lang="ru-RU" dirty="0"/>
              <a:t> </a:t>
            </a:r>
            <a:r>
              <a:rPr lang="ru-RU" dirty="0" err="1"/>
              <a:t>популярність</a:t>
            </a:r>
            <a:r>
              <a:rPr lang="ru-RU" dirty="0"/>
              <a:t> </a:t>
            </a:r>
            <a:r>
              <a:rPr lang="ru-RU" dirty="0" err="1"/>
              <a:t>здобули</a:t>
            </a:r>
            <a:r>
              <a:rPr lang="ru-RU" dirty="0"/>
              <a:t> </a:t>
            </a:r>
            <a:r>
              <a:rPr lang="ru-RU" dirty="0" err="1"/>
              <a:t>мегаліти</a:t>
            </a:r>
            <a:r>
              <a:rPr lang="ru-RU" dirty="0"/>
              <a:t> </a:t>
            </a:r>
            <a:r>
              <a:rPr lang="ru-RU" dirty="0" err="1"/>
              <a:t>Західної</a:t>
            </a:r>
            <a:r>
              <a:rPr lang="ru-RU" dirty="0"/>
              <a:t> </a:t>
            </a:r>
            <a:r>
              <a:rPr lang="ru-RU" dirty="0" err="1"/>
              <a:t>Європи</a:t>
            </a:r>
            <a:r>
              <a:rPr lang="ru-RU" dirty="0"/>
              <a:t> (</a:t>
            </a:r>
            <a:r>
              <a:rPr lang="ru-RU" dirty="0" err="1"/>
              <a:t>Стонхендж</a:t>
            </a:r>
            <a:r>
              <a:rPr lang="ru-RU" dirty="0"/>
              <a:t>, </a:t>
            </a:r>
            <a:r>
              <a:rPr lang="ru-RU" dirty="0" err="1"/>
              <a:t>Карнак</a:t>
            </a:r>
            <a:r>
              <a:rPr lang="ru-RU" dirty="0"/>
              <a:t>), </a:t>
            </a:r>
            <a:r>
              <a:rPr lang="ru-RU" dirty="0" err="1"/>
              <a:t>Північної</a:t>
            </a:r>
            <a:r>
              <a:rPr lang="ru-RU" dirty="0"/>
              <a:t> Африки та Кавказу. До </a:t>
            </a:r>
            <a:r>
              <a:rPr lang="ru-RU" dirty="0" err="1"/>
              <a:t>мегалітів</a:t>
            </a:r>
            <a:r>
              <a:rPr lang="ru-RU" dirty="0"/>
              <a:t> </a:t>
            </a:r>
            <a:r>
              <a:rPr lang="ru-RU" dirty="0" err="1"/>
              <a:t>відносяться</a:t>
            </a:r>
            <a:r>
              <a:rPr lang="ru-RU" dirty="0"/>
              <a:t> </a:t>
            </a:r>
            <a:r>
              <a:rPr lang="ru-RU" dirty="0" err="1"/>
              <a:t>дольмени</a:t>
            </a:r>
            <a:r>
              <a:rPr lang="ru-RU" dirty="0"/>
              <a:t>, </a:t>
            </a:r>
            <a:r>
              <a:rPr lang="ru-RU" dirty="0" err="1"/>
              <a:t>менгіри</a:t>
            </a:r>
            <a:r>
              <a:rPr lang="ru-RU" dirty="0"/>
              <a:t>, кромлехи. У </a:t>
            </a:r>
            <a:r>
              <a:rPr lang="ru-RU" dirty="0" err="1"/>
              <a:t>археології</a:t>
            </a:r>
            <a:r>
              <a:rPr lang="ru-RU" dirty="0"/>
              <a:t> </a:t>
            </a:r>
            <a:r>
              <a:rPr lang="ru-RU" dirty="0" err="1"/>
              <a:t>здобули</a:t>
            </a:r>
            <a:r>
              <a:rPr lang="ru-RU" dirty="0"/>
              <a:t> </a:t>
            </a:r>
            <a:r>
              <a:rPr lang="ru-RU" dirty="0" err="1"/>
              <a:t>популярність</a:t>
            </a:r>
            <a:r>
              <a:rPr lang="ru-RU" dirty="0"/>
              <a:t> </a:t>
            </a:r>
            <a:r>
              <a:rPr lang="ru-RU" dirty="0" err="1"/>
              <a:t>кургани</a:t>
            </a:r>
            <a:r>
              <a:rPr lang="ru-RU" dirty="0"/>
              <a:t> </a:t>
            </a:r>
            <a:r>
              <a:rPr lang="ru-RU" dirty="0" err="1"/>
              <a:t>ямної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r>
              <a:rPr lang="ru-RU" dirty="0"/>
              <a:t>, </a:t>
            </a:r>
            <a:r>
              <a:rPr lang="ru-RU" dirty="0" err="1"/>
              <a:t>виявлені</a:t>
            </a:r>
            <a:r>
              <a:rPr lang="ru-RU" dirty="0"/>
              <a:t> в степах </a:t>
            </a:r>
            <a:r>
              <a:rPr lang="ru-RU" dirty="0" err="1"/>
              <a:t>Східної</a:t>
            </a:r>
            <a:r>
              <a:rPr lang="ru-RU" dirty="0"/>
              <a:t> </a:t>
            </a:r>
            <a:r>
              <a:rPr lang="ru-RU" dirty="0" err="1"/>
              <a:t>Європи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 в </a:t>
            </a:r>
            <a:r>
              <a:rPr lang="ru-RU" dirty="0" err="1"/>
              <a:t>Придніпров’ї</a:t>
            </a:r>
            <a:r>
              <a:rPr lang="ru-RU" dirty="0"/>
              <a:t>, і </a:t>
            </a:r>
            <a:r>
              <a:rPr lang="ru-RU" dirty="0" err="1"/>
              <a:t>відносяться</a:t>
            </a:r>
            <a:r>
              <a:rPr lang="ru-RU" dirty="0"/>
              <a:t> до </a:t>
            </a:r>
            <a:r>
              <a:rPr lang="ru-RU" dirty="0" err="1"/>
              <a:t>епохи</a:t>
            </a:r>
            <a:r>
              <a:rPr lang="ru-RU" dirty="0"/>
              <a:t> </a:t>
            </a:r>
            <a:r>
              <a:rPr lang="ru-RU" dirty="0" err="1"/>
              <a:t>енеоліту</a:t>
            </a:r>
            <a:r>
              <a:rPr lang="ru-RU" dirty="0"/>
              <a:t> (2-я половина </a:t>
            </a:r>
            <a:r>
              <a:rPr lang="en-US" dirty="0"/>
              <a:t>III – </a:t>
            </a:r>
            <a:r>
              <a:rPr lang="ru-RU" dirty="0"/>
              <a:t>початок </a:t>
            </a:r>
            <a:r>
              <a:rPr lang="en-US" dirty="0"/>
              <a:t>II </a:t>
            </a:r>
            <a:r>
              <a:rPr lang="ru-RU" dirty="0" err="1"/>
              <a:t>тисячоліття</a:t>
            </a:r>
            <a:r>
              <a:rPr lang="ru-RU" dirty="0"/>
              <a:t> до н. Е.). Вона названа так по </a:t>
            </a:r>
            <a:r>
              <a:rPr lang="ru-RU" dirty="0" err="1"/>
              <a:t>влаштуванню</a:t>
            </a:r>
            <a:r>
              <a:rPr lang="ru-RU" dirty="0"/>
              <a:t> </a:t>
            </a:r>
            <a:r>
              <a:rPr lang="ru-RU" dirty="0" err="1"/>
              <a:t>могильних</a:t>
            </a:r>
            <a:r>
              <a:rPr lang="ru-RU" dirty="0"/>
              <a:t> ям </a:t>
            </a:r>
            <a:r>
              <a:rPr lang="ru-RU" dirty="0" err="1"/>
              <a:t>під</a:t>
            </a:r>
            <a:r>
              <a:rPr lang="ru-RU" dirty="0"/>
              <a:t> курганами. </a:t>
            </a:r>
            <a:r>
              <a:rPr lang="ru-RU" dirty="0" err="1"/>
              <a:t>Розміри</a:t>
            </a:r>
            <a:r>
              <a:rPr lang="ru-RU" dirty="0"/>
              <a:t> </a:t>
            </a:r>
            <a:r>
              <a:rPr lang="ru-RU" dirty="0" err="1"/>
              <a:t>ямних</a:t>
            </a:r>
            <a:r>
              <a:rPr lang="ru-RU" dirty="0"/>
              <a:t> </a:t>
            </a:r>
            <a:r>
              <a:rPr lang="ru-RU" dirty="0" err="1"/>
              <a:t>курганів</a:t>
            </a:r>
            <a:r>
              <a:rPr lang="ru-RU" dirty="0"/>
              <a:t>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значні</a:t>
            </a:r>
            <a:r>
              <a:rPr lang="ru-RU" dirty="0"/>
              <a:t>. </a:t>
            </a:r>
            <a:r>
              <a:rPr lang="ru-RU" dirty="0" err="1"/>
              <a:t>Діаметр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кромлехи </a:t>
            </a:r>
            <a:r>
              <a:rPr lang="ru-RU" dirty="0" err="1"/>
              <a:t>досягає</a:t>
            </a:r>
            <a:r>
              <a:rPr lang="ru-RU" dirty="0"/>
              <a:t> 20 м, а </a:t>
            </a:r>
            <a:r>
              <a:rPr lang="ru-RU" dirty="0" err="1"/>
              <a:t>висота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сильно </a:t>
            </a:r>
            <a:r>
              <a:rPr lang="ru-RU" dirty="0" err="1"/>
              <a:t>оплившіх</a:t>
            </a:r>
            <a:r>
              <a:rPr lang="ru-RU" dirty="0"/>
              <a:t> </a:t>
            </a:r>
            <a:r>
              <a:rPr lang="ru-RU" dirty="0" err="1"/>
              <a:t>насипів</a:t>
            </a:r>
            <a:r>
              <a:rPr lang="ru-RU" dirty="0"/>
              <a:t> </a:t>
            </a:r>
            <a:r>
              <a:rPr lang="ru-RU" dirty="0" err="1"/>
              <a:t>навіть</a:t>
            </a:r>
            <a:r>
              <a:rPr lang="ru-RU" dirty="0"/>
              <a:t> зараз </a:t>
            </a:r>
            <a:r>
              <a:rPr lang="ru-RU" dirty="0" err="1"/>
              <a:t>перевищує</a:t>
            </a:r>
            <a:r>
              <a:rPr lang="ru-RU" dirty="0"/>
              <a:t> 7 м. До того ж над курганами </a:t>
            </a:r>
            <a:r>
              <a:rPr lang="ru-RU" dirty="0" err="1"/>
              <a:t>підносяться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кам’яні</a:t>
            </a:r>
            <a:r>
              <a:rPr lang="ru-RU" dirty="0"/>
              <a:t> </a:t>
            </a:r>
            <a:r>
              <a:rPr lang="ru-RU" dirty="0" err="1"/>
              <a:t>баби</a:t>
            </a:r>
            <a:r>
              <a:rPr lang="ru-RU" dirty="0"/>
              <a:t> – </a:t>
            </a:r>
            <a:r>
              <a:rPr lang="ru-RU" dirty="0" err="1"/>
              <a:t>кам’яні</a:t>
            </a:r>
            <a:r>
              <a:rPr lang="ru-RU" dirty="0"/>
              <a:t> </a:t>
            </a:r>
            <a:r>
              <a:rPr lang="ru-RU" dirty="0" err="1"/>
              <a:t>статуї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(</a:t>
            </a:r>
            <a:r>
              <a:rPr lang="ru-RU" dirty="0" err="1"/>
              <a:t>воїнів</a:t>
            </a:r>
            <a:r>
              <a:rPr lang="ru-RU" dirty="0"/>
              <a:t>, </a:t>
            </a:r>
            <a:r>
              <a:rPr lang="ru-RU" dirty="0" err="1"/>
              <a:t>жінок</a:t>
            </a:r>
            <a:r>
              <a:rPr lang="ru-RU" dirty="0"/>
              <a:t>), </a:t>
            </a:r>
            <a:r>
              <a:rPr lang="ru-RU" dirty="0" err="1"/>
              <a:t>які</a:t>
            </a:r>
            <a:r>
              <a:rPr lang="ru-RU" dirty="0"/>
              <a:t> простояли </a:t>
            </a:r>
            <a:r>
              <a:rPr lang="ru-RU" dirty="0" err="1"/>
              <a:t>чотири</a:t>
            </a:r>
            <a:r>
              <a:rPr lang="ru-RU" dirty="0"/>
              <a:t> з гаком </a:t>
            </a:r>
            <a:r>
              <a:rPr lang="ru-RU" dirty="0" err="1"/>
              <a:t>тисячі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260648"/>
            <a:ext cx="3528392" cy="1781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638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701824"/>
            <a:ext cx="7776864" cy="1143000"/>
          </a:xfrm>
        </p:spPr>
        <p:txBody>
          <a:bodyPr>
            <a:normAutofit/>
          </a:bodyPr>
          <a:lstStyle/>
          <a:p>
            <a:r>
              <a:rPr lang="uk-UA" sz="5400" b="1" dirty="0" smtClean="0">
                <a:solidFill>
                  <a:schemeClr val="bg2">
                    <a:lumMod val="75000"/>
                  </a:schemeClr>
                </a:solidFill>
              </a:rPr>
              <a:t>Дякуємо за увагу</a:t>
            </a:r>
            <a:endParaRPr lang="ru-RU" sz="5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 descr="D:\хрень\photo_2020-03-20_14-42-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844824"/>
            <a:ext cx="5652988" cy="4451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5767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6016" y="-99392"/>
            <a:ext cx="5872616" cy="682622"/>
          </a:xfrm>
        </p:spPr>
        <p:txBody>
          <a:bodyPr>
            <a:normAutofit/>
          </a:bodyPr>
          <a:lstStyle/>
          <a:p>
            <a:r>
              <a:rPr lang="uk-UA" sz="2400" dirty="0" smtClean="0"/>
              <a:t>Первісна культура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19872" y="3645024"/>
            <a:ext cx="5493297" cy="2885728"/>
          </a:xfrm>
        </p:spPr>
        <p:txBody>
          <a:bodyPr>
            <a:normAutofit fontScale="92500" lnSpcReduction="20000"/>
          </a:bodyPr>
          <a:lstStyle/>
          <a:p>
            <a:r>
              <a:rPr lang="ru-RU" sz="2300" b="1" dirty="0" err="1"/>
              <a:t>Наскальні</a:t>
            </a:r>
            <a:r>
              <a:rPr lang="ru-RU" sz="2300" b="1" dirty="0"/>
              <a:t> </a:t>
            </a:r>
            <a:r>
              <a:rPr lang="ru-RU" sz="2300" b="1" dirty="0" err="1"/>
              <a:t>малюнки</a:t>
            </a:r>
            <a:r>
              <a:rPr lang="ru-RU" sz="2300" b="1" dirty="0"/>
              <a:t> та </a:t>
            </a:r>
            <a:r>
              <a:rPr lang="ru-RU" sz="2300" b="1" dirty="0" err="1"/>
              <a:t>ритуальні</a:t>
            </a:r>
            <a:r>
              <a:rPr lang="ru-RU" sz="2300" b="1" dirty="0"/>
              <a:t> </a:t>
            </a:r>
            <a:r>
              <a:rPr lang="ru-RU" sz="2300" b="1" dirty="0" err="1"/>
              <a:t>танці</a:t>
            </a:r>
            <a:r>
              <a:rPr lang="ru-RU" sz="2300" b="1" dirty="0"/>
              <a:t> </a:t>
            </a:r>
            <a:r>
              <a:rPr lang="ru-RU" sz="2300" b="1" dirty="0" err="1"/>
              <a:t>виступали</a:t>
            </a:r>
            <a:r>
              <a:rPr lang="ru-RU" sz="2300" b="1" dirty="0"/>
              <a:t> способом </a:t>
            </a:r>
            <a:r>
              <a:rPr lang="ru-RU" sz="2300" b="1" dirty="0" err="1"/>
              <a:t>розширення</a:t>
            </a:r>
            <a:r>
              <a:rPr lang="ru-RU" sz="2300" b="1" dirty="0"/>
              <a:t>, </a:t>
            </a:r>
            <a:r>
              <a:rPr lang="ru-RU" sz="2300" b="1" dirty="0" err="1"/>
              <a:t>подвоєння</a:t>
            </a:r>
            <a:r>
              <a:rPr lang="ru-RU" sz="2300" b="1" dirty="0"/>
              <a:t> </a:t>
            </a:r>
            <a:r>
              <a:rPr lang="ru-RU" sz="2300" b="1" dirty="0" err="1"/>
              <a:t>реальності</a:t>
            </a:r>
            <a:r>
              <a:rPr lang="ru-RU" sz="2300" b="1" dirty="0"/>
              <a:t>, </a:t>
            </a:r>
            <a:r>
              <a:rPr lang="ru-RU" sz="2300" b="1" dirty="0" err="1"/>
              <a:t>спробою</a:t>
            </a:r>
            <a:r>
              <a:rPr lang="ru-RU" sz="2300" b="1" dirty="0"/>
              <a:t> </a:t>
            </a:r>
            <a:r>
              <a:rPr lang="ru-RU" sz="2300" b="1" dirty="0" err="1"/>
              <a:t>побудувати</a:t>
            </a:r>
            <a:r>
              <a:rPr lang="ru-RU" sz="2300" b="1" dirty="0"/>
              <a:t> </a:t>
            </a:r>
            <a:r>
              <a:rPr lang="ru-RU" sz="2300" b="1" dirty="0" err="1"/>
              <a:t>бажану</a:t>
            </a:r>
            <a:r>
              <a:rPr lang="ru-RU" sz="2300" b="1" dirty="0"/>
              <a:t> для </a:t>
            </a:r>
            <a:r>
              <a:rPr lang="ru-RU" sz="2300" b="1" dirty="0" err="1"/>
              <a:t>людини</a:t>
            </a:r>
            <a:r>
              <a:rPr lang="ru-RU" sz="2300" b="1" dirty="0"/>
              <a:t> </a:t>
            </a:r>
            <a:r>
              <a:rPr lang="ru-RU" sz="2300" b="1" dirty="0" err="1"/>
              <a:t>реальність</a:t>
            </a:r>
            <a:r>
              <a:rPr lang="ru-RU" sz="2300" b="1" dirty="0"/>
              <a:t> і </a:t>
            </a:r>
            <a:r>
              <a:rPr lang="ru-RU" sz="2300" b="1" dirty="0" err="1"/>
              <a:t>контролювати</a:t>
            </a:r>
            <a:r>
              <a:rPr lang="ru-RU" sz="2300" b="1" dirty="0"/>
              <a:t> </a:t>
            </a:r>
            <a:r>
              <a:rPr lang="ru-RU" sz="2300" b="1" dirty="0" err="1"/>
              <a:t>її</a:t>
            </a:r>
            <a:r>
              <a:rPr lang="ru-RU" sz="2300" b="1" dirty="0"/>
              <a:t>. </a:t>
            </a:r>
            <a:r>
              <a:rPr lang="ru-RU" sz="2300" b="1" dirty="0" err="1"/>
              <a:t>Первісне</a:t>
            </a:r>
            <a:r>
              <a:rPr lang="ru-RU" sz="2300" b="1" dirty="0"/>
              <a:t> </a:t>
            </a:r>
            <a:r>
              <a:rPr lang="ru-RU" sz="2300" b="1" dirty="0" err="1"/>
              <a:t>мистецтво</a:t>
            </a:r>
            <a:r>
              <a:rPr lang="ru-RU" sz="2300" b="1" dirty="0"/>
              <a:t> в </a:t>
            </a:r>
            <a:r>
              <a:rPr lang="ru-RU" sz="2300" b="1" dirty="0" err="1"/>
              <a:t>його</a:t>
            </a:r>
            <a:r>
              <a:rPr lang="ru-RU" sz="2300" b="1" dirty="0"/>
              <a:t> </a:t>
            </a:r>
            <a:r>
              <a:rPr lang="ru-RU" sz="2300" b="1" dirty="0" err="1"/>
              <a:t>міфологічній</a:t>
            </a:r>
            <a:r>
              <a:rPr lang="ru-RU" sz="2300" b="1" dirty="0"/>
              <a:t> </a:t>
            </a:r>
            <a:r>
              <a:rPr lang="ru-RU" sz="2300" b="1" dirty="0" err="1"/>
              <a:t>оболонці</a:t>
            </a:r>
            <a:r>
              <a:rPr lang="ru-RU" sz="2300" b="1" dirty="0"/>
              <a:t> </a:t>
            </a:r>
            <a:r>
              <a:rPr lang="ru-RU" sz="2300" b="1" dirty="0" err="1"/>
              <a:t>орієнтоване</a:t>
            </a:r>
            <a:r>
              <a:rPr lang="ru-RU" sz="2300" b="1" dirty="0"/>
              <a:t> не на </a:t>
            </a:r>
            <a:r>
              <a:rPr lang="ru-RU" sz="2300" b="1" dirty="0" err="1"/>
              <a:t>надприродне</a:t>
            </a:r>
            <a:r>
              <a:rPr lang="ru-RU" sz="2300" b="1" dirty="0"/>
              <a:t>, а на </a:t>
            </a:r>
            <a:r>
              <a:rPr lang="ru-RU" sz="2300" b="1" dirty="0" err="1"/>
              <a:t>природні</a:t>
            </a:r>
            <a:r>
              <a:rPr lang="ru-RU" sz="2300" b="1" dirty="0"/>
              <a:t> </a:t>
            </a:r>
            <a:r>
              <a:rPr lang="ru-RU" sz="2300" b="1" dirty="0" err="1"/>
              <a:t>можливості</a:t>
            </a:r>
            <a:r>
              <a:rPr lang="ru-RU" sz="2300" b="1" dirty="0"/>
              <a:t> </a:t>
            </a:r>
            <a:r>
              <a:rPr lang="ru-RU" sz="2300" b="1" dirty="0" err="1"/>
              <a:t>людини</a:t>
            </a:r>
            <a:r>
              <a:rPr lang="ru-RU" sz="2300" b="1" dirty="0"/>
              <a:t>, </a:t>
            </a:r>
            <a:r>
              <a:rPr lang="ru-RU" sz="2300" b="1" dirty="0" err="1"/>
              <a:t>що</a:t>
            </a:r>
            <a:r>
              <a:rPr lang="ru-RU" sz="2300" b="1" dirty="0"/>
              <a:t> </a:t>
            </a:r>
            <a:r>
              <a:rPr lang="ru-RU" sz="2300" b="1" dirty="0" err="1"/>
              <a:t>постають</a:t>
            </a:r>
            <a:r>
              <a:rPr lang="ru-RU" sz="2300" b="1" dirty="0"/>
              <a:t> в </a:t>
            </a:r>
            <a:r>
              <a:rPr lang="ru-RU" sz="2300" b="1" dirty="0" err="1"/>
              <a:t>її</a:t>
            </a:r>
            <a:r>
              <a:rPr lang="ru-RU" sz="2300" b="1" dirty="0"/>
              <a:t> </a:t>
            </a:r>
            <a:r>
              <a:rPr lang="ru-RU" sz="2300" b="1" dirty="0" err="1"/>
              <a:t>уяві</a:t>
            </a:r>
            <a:r>
              <a:rPr lang="ru-RU" sz="2300" b="1" dirty="0"/>
              <a:t>.</a:t>
            </a:r>
          </a:p>
          <a:p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052736"/>
            <a:ext cx="3637830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645024"/>
            <a:ext cx="3543300" cy="2544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317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3284538"/>
            <a:ext cx="3657600" cy="238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980728"/>
            <a:ext cx="4464397" cy="3337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1192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30157" y="3212976"/>
            <a:ext cx="4904993" cy="2763669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err="1"/>
              <a:t>Діалектико-матеріалістична</a:t>
            </a:r>
            <a:r>
              <a:rPr lang="ru-RU" b="1" dirty="0"/>
              <a:t> </a:t>
            </a:r>
            <a:r>
              <a:rPr lang="ru-RU" b="1" dirty="0" err="1"/>
              <a:t>філософія</a:t>
            </a:r>
            <a:r>
              <a:rPr lang="ru-RU" b="1" dirty="0"/>
              <a:t> </a:t>
            </a:r>
            <a:r>
              <a:rPr lang="ru-RU" b="1" dirty="0" err="1"/>
              <a:t>розглядає</a:t>
            </a:r>
            <a:r>
              <a:rPr lang="ru-RU" b="1" dirty="0"/>
              <a:t> </a:t>
            </a:r>
            <a:r>
              <a:rPr lang="ru-RU" b="1" dirty="0" err="1"/>
              <a:t>людину</a:t>
            </a:r>
            <a:r>
              <a:rPr lang="ru-RU" b="1" dirty="0"/>
              <a:t> як </a:t>
            </a:r>
            <a:r>
              <a:rPr lang="ru-RU" b="1" dirty="0" err="1"/>
              <a:t>єдиного</a:t>
            </a:r>
            <a:r>
              <a:rPr lang="ru-RU" b="1" dirty="0"/>
              <a:t> </a:t>
            </a:r>
            <a:r>
              <a:rPr lang="ru-RU" b="1" dirty="0" err="1"/>
              <a:t>суб'єкта</a:t>
            </a:r>
            <a:r>
              <a:rPr lang="ru-RU" b="1" dirty="0"/>
              <a:t> </a:t>
            </a:r>
            <a:r>
              <a:rPr lang="ru-RU" b="1" dirty="0" err="1"/>
              <a:t>культури</a:t>
            </a:r>
            <a:r>
              <a:rPr lang="ru-RU" b="1" dirty="0"/>
              <a:t>, </a:t>
            </a:r>
            <a:r>
              <a:rPr lang="ru-RU" b="1" dirty="0" err="1"/>
              <a:t>який</a:t>
            </a:r>
            <a:r>
              <a:rPr lang="ru-RU" b="1" dirty="0"/>
              <a:t> </a:t>
            </a:r>
            <a:r>
              <a:rPr lang="ru-RU" b="1" dirty="0" err="1"/>
              <a:t>створює</a:t>
            </a:r>
            <a:r>
              <a:rPr lang="ru-RU" b="1" dirty="0"/>
              <a:t> </a:t>
            </a:r>
            <a:r>
              <a:rPr lang="ru-RU" b="1" dirty="0" err="1"/>
              <a:t>життєве</a:t>
            </a:r>
            <a:r>
              <a:rPr lang="ru-RU" b="1" dirty="0"/>
              <a:t> </a:t>
            </a:r>
            <a:r>
              <a:rPr lang="ru-RU" b="1" dirty="0" err="1"/>
              <a:t>се­редовище</a:t>
            </a:r>
            <a:r>
              <a:rPr lang="ru-RU" b="1" dirty="0"/>
              <a:t> для себе й </a:t>
            </a:r>
            <a:r>
              <a:rPr lang="ru-RU" b="1" dirty="0" err="1"/>
              <a:t>формується</a:t>
            </a:r>
            <a:r>
              <a:rPr lang="ru-RU" b="1" dirty="0"/>
              <a:t> </a:t>
            </a:r>
            <a:r>
              <a:rPr lang="ru-RU" b="1" dirty="0" err="1"/>
              <a:t>під</a:t>
            </a:r>
            <a:r>
              <a:rPr lang="ru-RU" b="1" dirty="0"/>
              <a:t> </a:t>
            </a:r>
            <a:r>
              <a:rPr lang="ru-RU" b="1" dirty="0" err="1"/>
              <a:t>його</a:t>
            </a:r>
            <a:r>
              <a:rPr lang="ru-RU" b="1" dirty="0"/>
              <a:t> </a:t>
            </a:r>
            <a:r>
              <a:rPr lang="ru-RU" b="1" dirty="0" err="1"/>
              <a:t>впливом</a:t>
            </a:r>
            <a:r>
              <a:rPr lang="ru-RU" b="1" dirty="0"/>
              <a:t>. </a:t>
            </a:r>
            <a:r>
              <a:rPr lang="ru-RU" b="1" dirty="0" err="1"/>
              <a:t>Це</a:t>
            </a:r>
            <a:r>
              <a:rPr lang="ru-RU" b="1" dirty="0"/>
              <a:t> </a:t>
            </a:r>
            <a:r>
              <a:rPr lang="ru-RU" b="1" dirty="0" err="1"/>
              <a:t>означає</a:t>
            </a:r>
            <a:r>
              <a:rPr lang="ru-RU" b="1" dirty="0"/>
              <a:t>, </a:t>
            </a:r>
            <a:r>
              <a:rPr lang="ru-RU" b="1" dirty="0" err="1"/>
              <a:t>що</a:t>
            </a:r>
            <a:r>
              <a:rPr lang="ru-RU" b="1" dirty="0"/>
              <a:t> </a:t>
            </a:r>
            <a:r>
              <a:rPr lang="ru-RU" b="1" dirty="0" err="1"/>
              <a:t>становлення</a:t>
            </a:r>
            <a:r>
              <a:rPr lang="ru-RU" b="1" dirty="0"/>
              <a:t> </a:t>
            </a:r>
            <a:r>
              <a:rPr lang="ru-RU" b="1" dirty="0" err="1"/>
              <a:t>світу</a:t>
            </a:r>
            <a:r>
              <a:rPr lang="ru-RU" b="1" dirty="0"/>
              <a:t> </a:t>
            </a:r>
            <a:r>
              <a:rPr lang="ru-RU" b="1" dirty="0" err="1"/>
              <a:t>культури</a:t>
            </a:r>
            <a:r>
              <a:rPr lang="ru-RU" b="1" dirty="0"/>
              <a:t> є результатом </a:t>
            </a:r>
            <a:r>
              <a:rPr lang="ru-RU" b="1" dirty="0" err="1"/>
              <a:t>тривалого</a:t>
            </a:r>
            <a:r>
              <a:rPr lang="ru-RU" b="1" dirty="0"/>
              <a:t> </a:t>
            </a:r>
            <a:r>
              <a:rPr lang="ru-RU" b="1" dirty="0" err="1"/>
              <a:t>процесу</a:t>
            </a:r>
            <a:r>
              <a:rPr lang="ru-RU" b="1" dirty="0"/>
              <a:t> </a:t>
            </a:r>
            <a:r>
              <a:rPr lang="ru-RU" b="1" dirty="0" err="1"/>
              <a:t>взаємовпливу</a:t>
            </a:r>
            <a:r>
              <a:rPr lang="ru-RU" b="1" dirty="0"/>
              <a:t> </a:t>
            </a:r>
            <a:r>
              <a:rPr lang="ru-RU" b="1" dirty="0" err="1"/>
              <a:t>біологічної</a:t>
            </a:r>
            <a:r>
              <a:rPr lang="ru-RU" b="1" dirty="0"/>
              <a:t> та </a:t>
            </a:r>
            <a:r>
              <a:rPr lang="ru-RU" b="1" dirty="0" err="1"/>
              <a:t>соціальної</a:t>
            </a:r>
            <a:r>
              <a:rPr lang="ru-RU" b="1" dirty="0"/>
              <a:t> </a:t>
            </a:r>
            <a:r>
              <a:rPr lang="ru-RU" b="1" dirty="0" err="1"/>
              <a:t>еволюцій</a:t>
            </a:r>
            <a:endParaRPr lang="ru-RU" dirty="0"/>
          </a:p>
        </p:txBody>
      </p:sp>
      <p:pic>
        <p:nvPicPr>
          <p:cNvPr id="4098" name="Picture 2" descr="D:\хрень\2увапвф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908720"/>
            <a:ext cx="4176464" cy="2114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D:\хрень\пыррырп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348880"/>
            <a:ext cx="2813188" cy="2035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473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924944"/>
            <a:ext cx="4904993" cy="3483749"/>
          </a:xfrm>
        </p:spPr>
        <p:txBody>
          <a:bodyPr/>
          <a:lstStyle/>
          <a:p>
            <a:r>
              <a:rPr lang="ru-RU" b="1" dirty="0" err="1"/>
              <a:t>Світ</a:t>
            </a:r>
            <a:r>
              <a:rPr lang="ru-RU" b="1" dirty="0"/>
              <a:t> </a:t>
            </a:r>
            <a:r>
              <a:rPr lang="ru-RU" b="1" dirty="0" err="1"/>
              <a:t>культури</a:t>
            </a:r>
            <a:r>
              <a:rPr lang="ru-RU" b="1" dirty="0"/>
              <a:t> </a:t>
            </a:r>
            <a:r>
              <a:rPr lang="ru-RU" b="1" dirty="0" err="1"/>
              <a:t>міцно</a:t>
            </a:r>
            <a:r>
              <a:rPr lang="ru-RU" b="1" dirty="0"/>
              <a:t> </a:t>
            </a:r>
            <a:r>
              <a:rPr lang="ru-RU" b="1" dirty="0" err="1"/>
              <a:t>пов'язаний</a:t>
            </a:r>
            <a:r>
              <a:rPr lang="ru-RU" b="1" dirty="0"/>
              <a:t> з </a:t>
            </a:r>
            <a:r>
              <a:rPr lang="ru-RU" b="1" dirty="0" err="1"/>
              <a:t>процесом</a:t>
            </a:r>
            <a:r>
              <a:rPr lang="ru-RU" b="1" dirty="0"/>
              <a:t> </a:t>
            </a:r>
            <a:r>
              <a:rPr lang="ru-RU" b="1" dirty="0" err="1"/>
              <a:t>гомінізації</a:t>
            </a:r>
            <a:r>
              <a:rPr lang="ru-RU" b="1" dirty="0"/>
              <a:t>, з </a:t>
            </a:r>
            <a:r>
              <a:rPr lang="ru-RU" b="1" dirty="0" err="1"/>
              <a:t>процесом</a:t>
            </a:r>
            <a:r>
              <a:rPr lang="ru-RU" b="1" dirty="0"/>
              <a:t> переходу </a:t>
            </a:r>
            <a:r>
              <a:rPr lang="ru-RU" b="1" dirty="0" err="1"/>
              <a:t>від</a:t>
            </a:r>
            <a:r>
              <a:rPr lang="ru-RU" b="1" dirty="0"/>
              <a:t> </a:t>
            </a:r>
            <a:r>
              <a:rPr lang="ru-RU" b="1" dirty="0" err="1"/>
              <a:t>тварини</a:t>
            </a:r>
            <a:r>
              <a:rPr lang="ru-RU" b="1" dirty="0"/>
              <a:t> до </a:t>
            </a:r>
            <a:r>
              <a:rPr lang="ru-RU" b="1" dirty="0" err="1"/>
              <a:t>людини</a:t>
            </a:r>
            <a:r>
              <a:rPr lang="ru-RU" b="1" dirty="0"/>
              <a:t>, аспек­том </a:t>
            </a:r>
            <a:r>
              <a:rPr lang="ru-RU" b="1" dirty="0" err="1"/>
              <a:t>якого</a:t>
            </a:r>
            <a:r>
              <a:rPr lang="ru-RU" b="1" dirty="0"/>
              <a:t> є </a:t>
            </a:r>
            <a:r>
              <a:rPr lang="ru-RU" b="1" dirty="0" err="1"/>
              <a:t>перехід</a:t>
            </a:r>
            <a:r>
              <a:rPr lang="ru-RU" b="1" dirty="0"/>
              <a:t> </a:t>
            </a:r>
            <a:r>
              <a:rPr lang="ru-RU" b="1" dirty="0" err="1"/>
              <a:t>від</a:t>
            </a:r>
            <a:r>
              <a:rPr lang="ru-RU" b="1" dirty="0"/>
              <a:t> </a:t>
            </a:r>
            <a:r>
              <a:rPr lang="ru-RU" b="1" dirty="0" err="1"/>
              <a:t>певних</a:t>
            </a:r>
            <a:r>
              <a:rPr lang="ru-RU" b="1" dirty="0"/>
              <a:t> </a:t>
            </a:r>
            <a:r>
              <a:rPr lang="ru-RU" b="1" dirty="0" err="1"/>
              <a:t>інстинктивних</a:t>
            </a:r>
            <a:r>
              <a:rPr lang="ru-RU" b="1" dirty="0"/>
              <a:t> </a:t>
            </a:r>
            <a:r>
              <a:rPr lang="ru-RU" b="1" dirty="0" err="1"/>
              <a:t>реакцій</a:t>
            </a:r>
            <a:r>
              <a:rPr lang="ru-RU" b="1" dirty="0"/>
              <a:t> на </a:t>
            </a:r>
            <a:r>
              <a:rPr lang="ru-RU" b="1" dirty="0" err="1"/>
              <a:t>світ</a:t>
            </a:r>
            <a:r>
              <a:rPr lang="ru-RU" b="1" dirty="0"/>
              <a:t> </a:t>
            </a:r>
            <a:r>
              <a:rPr lang="ru-RU" b="1" dirty="0" err="1"/>
              <a:t>тварини</a:t>
            </a:r>
            <a:r>
              <a:rPr lang="ru-RU" b="1" dirty="0"/>
              <a:t> до </a:t>
            </a:r>
            <a:r>
              <a:rPr lang="ru-RU" b="1" dirty="0" err="1"/>
              <a:t>непевності</a:t>
            </a:r>
            <a:r>
              <a:rPr lang="ru-RU" b="1" dirty="0"/>
              <a:t> </a:t>
            </a:r>
            <a:r>
              <a:rPr lang="ru-RU" b="1" dirty="0" err="1"/>
              <a:t>людського</a:t>
            </a:r>
            <a:r>
              <a:rPr lang="ru-RU" b="1" dirty="0"/>
              <a:t> </a:t>
            </a:r>
            <a:r>
              <a:rPr lang="ru-RU" b="1" dirty="0" err="1"/>
              <a:t>знання</a:t>
            </a:r>
            <a:endParaRPr lang="ru-RU" dirty="0"/>
          </a:p>
        </p:txBody>
      </p:sp>
      <p:pic>
        <p:nvPicPr>
          <p:cNvPr id="5123" name="Picture 3" descr="D:\хрень\unnam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122613"/>
            <a:ext cx="2286000" cy="200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D:\хрень\рфавфваввв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556792"/>
            <a:ext cx="2562225" cy="178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403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D:\хрень\аврвпе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099194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527694"/>
            <a:ext cx="7024744" cy="1143000"/>
          </a:xfrm>
        </p:spPr>
        <p:txBody>
          <a:bodyPr/>
          <a:lstStyle/>
          <a:p>
            <a:r>
              <a:rPr lang="uk-UA" b="1" dirty="0" smtClean="0"/>
              <a:t>Висновок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99992" y="3284984"/>
            <a:ext cx="4032448" cy="2664296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err="1">
                <a:solidFill>
                  <a:schemeClr val="bg2">
                    <a:lumMod val="50000"/>
                  </a:schemeClr>
                </a:solidFill>
              </a:rPr>
              <a:t>Світ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bg2">
                    <a:lumMod val="50000"/>
                  </a:schemeClr>
                </a:solidFill>
              </a:rPr>
              <a:t>культури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bg2">
                    <a:lumMod val="50000"/>
                  </a:schemeClr>
                </a:solidFill>
              </a:rPr>
              <a:t>міцно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bg2">
                    <a:lumMod val="50000"/>
                  </a:schemeClr>
                </a:solidFill>
              </a:rPr>
              <a:t>пов'язаний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 з </a:t>
            </a:r>
            <a:r>
              <a:rPr lang="ru-RU" b="1" dirty="0" err="1">
                <a:solidFill>
                  <a:schemeClr val="bg2">
                    <a:lumMod val="50000"/>
                  </a:schemeClr>
                </a:solidFill>
              </a:rPr>
              <a:t>процесом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bg2">
                    <a:lumMod val="50000"/>
                  </a:schemeClr>
                </a:solidFill>
              </a:rPr>
              <a:t>гомінізації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, з </a:t>
            </a:r>
            <a:r>
              <a:rPr lang="ru-RU" b="1" dirty="0" err="1">
                <a:solidFill>
                  <a:schemeClr val="bg2">
                    <a:lumMod val="50000"/>
                  </a:schemeClr>
                </a:solidFill>
              </a:rPr>
              <a:t>процесом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 переходу </a:t>
            </a:r>
            <a:r>
              <a:rPr lang="ru-RU" b="1" dirty="0" err="1">
                <a:solidFill>
                  <a:schemeClr val="bg2">
                    <a:lumMod val="50000"/>
                  </a:schemeClr>
                </a:solidFill>
              </a:rPr>
              <a:t>від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bg2">
                    <a:lumMod val="50000"/>
                  </a:schemeClr>
                </a:solidFill>
              </a:rPr>
              <a:t>тварини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 до </a:t>
            </a:r>
            <a:r>
              <a:rPr lang="ru-RU" b="1" dirty="0" err="1">
                <a:solidFill>
                  <a:schemeClr val="bg2">
                    <a:lumMod val="50000"/>
                  </a:schemeClr>
                </a:solidFill>
              </a:rPr>
              <a:t>людини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, аспек­том </a:t>
            </a:r>
            <a:r>
              <a:rPr lang="ru-RU" b="1" dirty="0" err="1">
                <a:solidFill>
                  <a:schemeClr val="bg2">
                    <a:lumMod val="50000"/>
                  </a:schemeClr>
                </a:solidFill>
              </a:rPr>
              <a:t>якого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 є </a:t>
            </a:r>
            <a:r>
              <a:rPr lang="ru-RU" b="1" dirty="0" err="1">
                <a:solidFill>
                  <a:schemeClr val="bg2">
                    <a:lumMod val="50000"/>
                  </a:schemeClr>
                </a:solidFill>
              </a:rPr>
              <a:t>перехід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bg2">
                    <a:lumMod val="50000"/>
                  </a:schemeClr>
                </a:solidFill>
              </a:rPr>
              <a:t>від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bg2">
                    <a:lumMod val="50000"/>
                  </a:schemeClr>
                </a:solidFill>
              </a:rPr>
              <a:t>певних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bg2">
                    <a:lumMod val="50000"/>
                  </a:schemeClr>
                </a:solidFill>
              </a:rPr>
              <a:t>інстинктивних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bg2">
                    <a:lumMod val="50000"/>
                  </a:schemeClr>
                </a:solidFill>
              </a:rPr>
              <a:t>реакцій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 на </a:t>
            </a:r>
            <a:r>
              <a:rPr lang="ru-RU" b="1" dirty="0" err="1">
                <a:solidFill>
                  <a:schemeClr val="bg2">
                    <a:lumMod val="50000"/>
                  </a:schemeClr>
                </a:solidFill>
              </a:rPr>
              <a:t>світ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bg2">
                    <a:lumMod val="50000"/>
                  </a:schemeClr>
                </a:solidFill>
              </a:rPr>
              <a:t>тварини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 до </a:t>
            </a:r>
            <a:r>
              <a:rPr lang="ru-RU" b="1" dirty="0" err="1">
                <a:solidFill>
                  <a:schemeClr val="bg2">
                    <a:lumMod val="50000"/>
                  </a:schemeClr>
                </a:solidFill>
              </a:rPr>
              <a:t>непевності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bg2">
                    <a:lumMod val="50000"/>
                  </a:schemeClr>
                </a:solidFill>
              </a:rPr>
              <a:t>людського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bg2">
                    <a:lumMod val="50000"/>
                  </a:schemeClr>
                </a:solidFill>
              </a:rPr>
              <a:t>знання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6146" name="Picture 2" descr="D:\хрень\афрррррррррр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284984"/>
            <a:ext cx="260985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D:\хрень\оор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081563"/>
            <a:ext cx="2952750" cy="1552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268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9672" y="2066131"/>
            <a:ext cx="6120680" cy="4779893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первісної</a:t>
            </a:r>
            <a:r>
              <a:rPr lang="ru-RU" dirty="0"/>
              <a:t> </a:t>
            </a:r>
            <a:r>
              <a:rPr lang="ru-RU" dirty="0" err="1"/>
              <a:t>епохи</a:t>
            </a:r>
            <a:r>
              <a:rPr lang="ru-RU" dirty="0"/>
              <a:t> </a:t>
            </a:r>
            <a:r>
              <a:rPr lang="ru-RU" dirty="0" err="1"/>
              <a:t>відбувалися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процеси</a:t>
            </a:r>
            <a:r>
              <a:rPr lang="ru-RU" dirty="0"/>
              <a:t>:</a:t>
            </a:r>
          </a:p>
          <a:p>
            <a:r>
              <a:rPr lang="ru-RU" dirty="0"/>
              <a:t>антропогенез - </a:t>
            </a:r>
            <a:r>
              <a:rPr lang="ru-RU" dirty="0" err="1"/>
              <a:t>біологічна</a:t>
            </a:r>
            <a:r>
              <a:rPr lang="ru-RU" dirty="0"/>
              <a:t> </a:t>
            </a:r>
            <a:r>
              <a:rPr lang="ru-RU" dirty="0" err="1"/>
              <a:t>еволюція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завершилася</a:t>
            </a:r>
            <a:r>
              <a:rPr lang="ru-RU" dirty="0"/>
              <a:t> </a:t>
            </a:r>
            <a:r>
              <a:rPr lang="ru-RU" dirty="0" err="1"/>
              <a:t>приблизно</a:t>
            </a:r>
            <a:r>
              <a:rPr lang="ru-RU" dirty="0"/>
              <a:t> 40 </a:t>
            </a:r>
            <a:r>
              <a:rPr lang="ru-RU" dirty="0" err="1"/>
              <a:t>тисяч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 тому </a:t>
            </a:r>
            <a:r>
              <a:rPr lang="ru-RU" dirty="0" err="1"/>
              <a:t>виникненням</a:t>
            </a:r>
            <a:r>
              <a:rPr lang="ru-RU" dirty="0"/>
              <a:t> виду “</a:t>
            </a:r>
            <a:r>
              <a:rPr lang="ru-RU" dirty="0" err="1"/>
              <a:t>людина</a:t>
            </a:r>
            <a:r>
              <a:rPr lang="ru-RU" dirty="0"/>
              <a:t> </a:t>
            </a:r>
            <a:r>
              <a:rPr lang="ru-RU" dirty="0" err="1"/>
              <a:t>розумна</a:t>
            </a:r>
            <a:r>
              <a:rPr lang="ru-RU" dirty="0"/>
              <a:t>” (</a:t>
            </a:r>
            <a:r>
              <a:rPr lang="en-US" dirty="0"/>
              <a:t>Homo sapiens), </a:t>
            </a:r>
            <a:r>
              <a:rPr lang="ru-RU" dirty="0"/>
              <a:t>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людських</a:t>
            </a:r>
            <a:r>
              <a:rPr lang="ru-RU" dirty="0"/>
              <a:t> рас;</a:t>
            </a:r>
          </a:p>
          <a:p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мислення</a:t>
            </a:r>
            <a:r>
              <a:rPr lang="ru-RU" dirty="0"/>
              <a:t> (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інтелекту</a:t>
            </a:r>
            <a:r>
              <a:rPr lang="ru-RU" dirty="0"/>
              <a:t>) </a:t>
            </a:r>
            <a:r>
              <a:rPr lang="ru-RU" dirty="0" err="1"/>
              <a:t>людини</a:t>
            </a:r>
            <a:r>
              <a:rPr lang="ru-RU" dirty="0"/>
              <a:t>,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мови</a:t>
            </a:r>
            <a:r>
              <a:rPr lang="ru-RU" dirty="0"/>
              <a:t>;</a:t>
            </a:r>
          </a:p>
          <a:p>
            <a:r>
              <a:rPr lang="ru-RU" dirty="0" err="1"/>
              <a:t>розселення</a:t>
            </a:r>
            <a:r>
              <a:rPr lang="ru-RU" dirty="0"/>
              <a:t> </a:t>
            </a:r>
            <a:r>
              <a:rPr lang="ru-RU" dirty="0" err="1"/>
              <a:t>людства</a:t>
            </a:r>
            <a:r>
              <a:rPr lang="ru-RU" dirty="0"/>
              <a:t> по </a:t>
            </a:r>
            <a:r>
              <a:rPr lang="ru-RU" dirty="0" err="1"/>
              <a:t>всіх</a:t>
            </a:r>
            <a:r>
              <a:rPr lang="ru-RU" dirty="0"/>
              <a:t> континентах;</a:t>
            </a:r>
          </a:p>
          <a:p>
            <a:r>
              <a:rPr lang="ru-RU" dirty="0" err="1"/>
              <a:t>перехід</a:t>
            </a:r>
            <a:r>
              <a:rPr lang="ru-RU" dirty="0"/>
              <a:t> людей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привласнюючого</a:t>
            </a:r>
            <a:r>
              <a:rPr lang="ru-RU" dirty="0"/>
              <a:t> </a:t>
            </a:r>
            <a:r>
              <a:rPr lang="ru-RU" dirty="0" err="1"/>
              <a:t>господарювання</a:t>
            </a:r>
            <a:r>
              <a:rPr lang="ru-RU" dirty="0"/>
              <a:t> (</a:t>
            </a:r>
            <a:r>
              <a:rPr lang="ru-RU" dirty="0" err="1"/>
              <a:t>мисливство</a:t>
            </a:r>
            <a:r>
              <a:rPr lang="ru-RU" dirty="0"/>
              <a:t>, </a:t>
            </a:r>
            <a:r>
              <a:rPr lang="ru-RU" dirty="0" err="1"/>
              <a:t>збиральництво</a:t>
            </a:r>
            <a:r>
              <a:rPr lang="ru-RU" dirty="0"/>
              <a:t>) до </a:t>
            </a:r>
            <a:r>
              <a:rPr lang="ru-RU" dirty="0" err="1"/>
              <a:t>відтворюючого</a:t>
            </a:r>
            <a:r>
              <a:rPr lang="ru-RU" dirty="0"/>
              <a:t> (</a:t>
            </a:r>
            <a:r>
              <a:rPr lang="ru-RU" dirty="0" err="1"/>
              <a:t>землеробство</a:t>
            </a:r>
            <a:r>
              <a:rPr lang="ru-RU" dirty="0"/>
              <a:t> і </a:t>
            </a:r>
            <a:r>
              <a:rPr lang="ru-RU" dirty="0" err="1"/>
              <a:t>скотарство</a:t>
            </a:r>
            <a:r>
              <a:rPr lang="ru-RU" dirty="0"/>
              <a:t>);</a:t>
            </a:r>
          </a:p>
          <a:p>
            <a:r>
              <a:rPr lang="ru-RU" dirty="0" err="1"/>
              <a:t>соціогенез</a:t>
            </a:r>
            <a:r>
              <a:rPr lang="ru-RU" dirty="0"/>
              <a:t> -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суспільних</a:t>
            </a:r>
            <a:r>
              <a:rPr lang="ru-RU" dirty="0"/>
              <a:t> форм </a:t>
            </a:r>
            <a:r>
              <a:rPr lang="ru-RU" dirty="0" err="1"/>
              <a:t>життя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родової</a:t>
            </a:r>
            <a:r>
              <a:rPr lang="ru-RU" dirty="0"/>
              <a:t>, а </a:t>
            </a:r>
            <a:r>
              <a:rPr lang="ru-RU" dirty="0" err="1"/>
              <a:t>потім</a:t>
            </a:r>
            <a:r>
              <a:rPr lang="ru-RU" dirty="0"/>
              <a:t> </a:t>
            </a:r>
            <a:r>
              <a:rPr lang="ru-RU" dirty="0" err="1"/>
              <a:t>родоплемінної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;</a:t>
            </a:r>
          </a:p>
          <a:p>
            <a:r>
              <a:rPr lang="ru-RU" dirty="0" err="1"/>
              <a:t>поява</a:t>
            </a:r>
            <a:r>
              <a:rPr lang="ru-RU" dirty="0"/>
              <a:t> перших </a:t>
            </a:r>
            <a:r>
              <a:rPr lang="ru-RU" dirty="0" err="1"/>
              <a:t>світоглядних</a:t>
            </a:r>
            <a:r>
              <a:rPr lang="ru-RU" dirty="0"/>
              <a:t>, </a:t>
            </a:r>
            <a:r>
              <a:rPr lang="ru-RU" dirty="0" err="1"/>
              <a:t>релігійних</a:t>
            </a:r>
            <a:r>
              <a:rPr lang="ru-RU" dirty="0"/>
              <a:t> </a:t>
            </a:r>
            <a:r>
              <a:rPr lang="ru-RU" dirty="0" err="1"/>
              <a:t>уявлень</a:t>
            </a:r>
            <a:r>
              <a:rPr lang="ru-RU" dirty="0"/>
              <a:t>, </a:t>
            </a:r>
            <a:r>
              <a:rPr lang="ru-RU" dirty="0" err="1"/>
              <a:t>міфологічних</a:t>
            </a:r>
            <a:r>
              <a:rPr lang="ru-RU" dirty="0"/>
              <a:t> систем.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104" y="6713"/>
            <a:ext cx="2124075" cy="2152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29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080939"/>
            <a:ext cx="7024744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err="1"/>
              <a:t>Фахівці</a:t>
            </a:r>
            <a:r>
              <a:rPr lang="ru-RU" dirty="0"/>
              <a:t> </a:t>
            </a:r>
            <a:r>
              <a:rPr lang="ru-RU" dirty="0" err="1"/>
              <a:t>вважають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жанри</a:t>
            </a:r>
            <a:r>
              <a:rPr lang="ru-RU" dirty="0"/>
              <a:t> </a:t>
            </a:r>
            <a:r>
              <a:rPr lang="ru-RU" dirty="0" err="1"/>
              <a:t>первісного</a:t>
            </a:r>
            <a:r>
              <a:rPr lang="ru-RU" dirty="0"/>
              <a:t> </a:t>
            </a:r>
            <a:r>
              <a:rPr lang="ru-RU" dirty="0" err="1"/>
              <a:t>мистецтва</a:t>
            </a:r>
            <a:r>
              <a:rPr lang="ru-RU" dirty="0"/>
              <a:t> </a:t>
            </a:r>
            <a:r>
              <a:rPr lang="ru-RU" dirty="0" err="1"/>
              <a:t>виникали</a:t>
            </a:r>
            <a:r>
              <a:rPr lang="ru-RU" dirty="0"/>
              <a:t> </a:t>
            </a:r>
            <a:r>
              <a:rPr lang="ru-RU" dirty="0" err="1"/>
              <a:t>приблизно</a:t>
            </a:r>
            <a:r>
              <a:rPr lang="ru-RU" dirty="0"/>
              <a:t> в </a:t>
            </a:r>
            <a:r>
              <a:rPr lang="ru-RU" dirty="0" err="1"/>
              <a:t>такій</a:t>
            </a:r>
            <a:r>
              <a:rPr lang="ru-RU" dirty="0"/>
              <a:t> </a:t>
            </a:r>
            <a:r>
              <a:rPr lang="ru-RU" dirty="0" err="1"/>
              <a:t>часовій</a:t>
            </a:r>
            <a:r>
              <a:rPr lang="ru-RU" dirty="0"/>
              <a:t> </a:t>
            </a:r>
            <a:r>
              <a:rPr lang="ru-RU" dirty="0" err="1"/>
              <a:t>послідовності</a:t>
            </a:r>
            <a:r>
              <a:rPr lang="ru-RU" dirty="0"/>
              <a:t>:</a:t>
            </a:r>
          </a:p>
          <a:p>
            <a:r>
              <a:rPr lang="ru-RU" dirty="0" err="1"/>
              <a:t>кам’яна</a:t>
            </a:r>
            <a:r>
              <a:rPr lang="ru-RU" dirty="0"/>
              <a:t> скульптура;</a:t>
            </a:r>
          </a:p>
          <a:p>
            <a:r>
              <a:rPr lang="ru-RU" dirty="0" err="1"/>
              <a:t>наскальний</a:t>
            </a:r>
            <a:r>
              <a:rPr lang="ru-RU" dirty="0"/>
              <a:t> </a:t>
            </a:r>
            <a:r>
              <a:rPr lang="ru-RU" dirty="0" err="1"/>
              <a:t>живопис</a:t>
            </a:r>
            <a:r>
              <a:rPr lang="ru-RU" dirty="0"/>
              <a:t>;</a:t>
            </a:r>
          </a:p>
          <a:p>
            <a:r>
              <a:rPr lang="ru-RU" dirty="0" err="1"/>
              <a:t>глиняний</a:t>
            </a:r>
            <a:r>
              <a:rPr lang="ru-RU" dirty="0"/>
              <a:t> посуд.</a:t>
            </a:r>
          </a:p>
          <a:p>
            <a:r>
              <a:rPr lang="ru-RU" dirty="0"/>
              <a:t>У </a:t>
            </a:r>
            <a:r>
              <a:rPr lang="ru-RU" dirty="0" err="1"/>
              <a:t>глибоку</a:t>
            </a:r>
            <a:r>
              <a:rPr lang="ru-RU" dirty="0"/>
              <a:t> </a:t>
            </a:r>
            <a:r>
              <a:rPr lang="ru-RU" dirty="0" err="1"/>
              <a:t>давнину</a:t>
            </a:r>
            <a:r>
              <a:rPr lang="ru-RU" dirty="0"/>
              <a:t> для </a:t>
            </a:r>
            <a:r>
              <a:rPr lang="ru-RU" dirty="0" err="1"/>
              <a:t>мистецтва</a:t>
            </a:r>
            <a:r>
              <a:rPr lang="ru-RU" dirty="0"/>
              <a:t> </a:t>
            </a:r>
            <a:r>
              <a:rPr lang="ru-RU" dirty="0" err="1"/>
              <a:t>людина</a:t>
            </a:r>
            <a:r>
              <a:rPr lang="ru-RU" dirty="0"/>
              <a:t> </a:t>
            </a:r>
            <a:r>
              <a:rPr lang="ru-RU" dirty="0" err="1"/>
              <a:t>використовувала</a:t>
            </a:r>
            <a:r>
              <a:rPr lang="ru-RU" dirty="0"/>
              <a:t> </a:t>
            </a:r>
            <a:r>
              <a:rPr lang="ru-RU" dirty="0" err="1"/>
              <a:t>підручні</a:t>
            </a:r>
            <a:r>
              <a:rPr lang="ru-RU" dirty="0"/>
              <a:t> </a:t>
            </a:r>
            <a:r>
              <a:rPr lang="ru-RU" dirty="0" err="1"/>
              <a:t>матеріали</a:t>
            </a:r>
            <a:r>
              <a:rPr lang="ru-RU" dirty="0"/>
              <a:t> – </a:t>
            </a:r>
            <a:r>
              <a:rPr lang="ru-RU" dirty="0" err="1"/>
              <a:t>камінь</a:t>
            </a:r>
            <a:r>
              <a:rPr lang="ru-RU" dirty="0"/>
              <a:t>, дерево, </a:t>
            </a:r>
            <a:r>
              <a:rPr lang="ru-RU" dirty="0" err="1"/>
              <a:t>кістку</a:t>
            </a:r>
            <a:r>
              <a:rPr lang="ru-RU" dirty="0"/>
              <a:t>. </a:t>
            </a:r>
            <a:r>
              <a:rPr lang="ru-RU" dirty="0" err="1"/>
              <a:t>Значно</a:t>
            </a:r>
            <a:r>
              <a:rPr lang="ru-RU" dirty="0"/>
              <a:t> </a:t>
            </a:r>
            <a:r>
              <a:rPr lang="ru-RU" dirty="0" err="1"/>
              <a:t>пізніше</a:t>
            </a:r>
            <a:r>
              <a:rPr lang="ru-RU" dirty="0"/>
              <a:t>, а </a:t>
            </a:r>
            <a:r>
              <a:rPr lang="ru-RU" dirty="0" err="1"/>
              <a:t>саме</a:t>
            </a:r>
            <a:r>
              <a:rPr lang="ru-RU" dirty="0"/>
              <a:t> в </a:t>
            </a:r>
            <a:r>
              <a:rPr lang="ru-RU" dirty="0" err="1"/>
              <a:t>епоху</a:t>
            </a:r>
            <a:r>
              <a:rPr lang="ru-RU" dirty="0"/>
              <a:t> </a:t>
            </a:r>
            <a:r>
              <a:rPr lang="ru-RU" dirty="0" err="1"/>
              <a:t>землеробства</a:t>
            </a:r>
            <a:r>
              <a:rPr lang="ru-RU" dirty="0"/>
              <a:t>,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відкрив</a:t>
            </a:r>
            <a:r>
              <a:rPr lang="ru-RU" dirty="0"/>
              <a:t> для себе перший </a:t>
            </a:r>
            <a:r>
              <a:rPr lang="ru-RU" dirty="0" err="1"/>
              <a:t>штучний</a:t>
            </a:r>
            <a:r>
              <a:rPr lang="ru-RU" dirty="0"/>
              <a:t> </a:t>
            </a:r>
            <a:r>
              <a:rPr lang="ru-RU" dirty="0" err="1"/>
              <a:t>матеріал</a:t>
            </a:r>
            <a:r>
              <a:rPr lang="ru-RU" dirty="0"/>
              <a:t> – </a:t>
            </a:r>
            <a:r>
              <a:rPr lang="ru-RU" dirty="0" err="1"/>
              <a:t>вогнетривку</a:t>
            </a:r>
            <a:r>
              <a:rPr lang="ru-RU" dirty="0"/>
              <a:t> глину – і став активно </a:t>
            </a:r>
            <a:r>
              <a:rPr lang="ru-RU" dirty="0" err="1"/>
              <a:t>застосовувати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для </a:t>
            </a:r>
            <a:r>
              <a:rPr lang="ru-RU" dirty="0" err="1"/>
              <a:t>виготовлення</a:t>
            </a:r>
            <a:r>
              <a:rPr lang="ru-RU" dirty="0"/>
              <a:t> посуду і </a:t>
            </a:r>
            <a:r>
              <a:rPr lang="ru-RU" dirty="0" err="1"/>
              <a:t>скульптури</a:t>
            </a:r>
            <a:r>
              <a:rPr lang="ru-RU" dirty="0"/>
              <a:t>. </a:t>
            </a:r>
            <a:r>
              <a:rPr lang="ru-RU" dirty="0" err="1"/>
              <a:t>Бродячі</a:t>
            </a:r>
            <a:r>
              <a:rPr lang="ru-RU" dirty="0"/>
              <a:t> </a:t>
            </a:r>
            <a:r>
              <a:rPr lang="ru-RU" dirty="0" err="1"/>
              <a:t>мисливці</a:t>
            </a:r>
            <a:r>
              <a:rPr lang="ru-RU" dirty="0"/>
              <a:t> і </a:t>
            </a:r>
            <a:r>
              <a:rPr lang="ru-RU" dirty="0" err="1"/>
              <a:t>збирачі</a:t>
            </a:r>
            <a:r>
              <a:rPr lang="ru-RU" dirty="0"/>
              <a:t> </a:t>
            </a:r>
            <a:r>
              <a:rPr lang="ru-RU" dirty="0" err="1"/>
              <a:t>користувалися</a:t>
            </a:r>
            <a:r>
              <a:rPr lang="ru-RU" dirty="0"/>
              <a:t> </a:t>
            </a:r>
            <a:r>
              <a:rPr lang="ru-RU" dirty="0" err="1"/>
              <a:t>плетеними</a:t>
            </a:r>
            <a:r>
              <a:rPr lang="ru-RU" dirty="0"/>
              <a:t> </a:t>
            </a:r>
            <a:r>
              <a:rPr lang="ru-RU" dirty="0" err="1"/>
              <a:t>кошиками</a:t>
            </a:r>
            <a:r>
              <a:rPr lang="ru-RU" dirty="0"/>
              <a:t> – вони </a:t>
            </a:r>
            <a:r>
              <a:rPr lang="ru-RU" dirty="0" err="1"/>
              <a:t>зручніші</a:t>
            </a:r>
            <a:r>
              <a:rPr lang="ru-RU" dirty="0"/>
              <a:t> в </a:t>
            </a:r>
            <a:r>
              <a:rPr lang="ru-RU" dirty="0" err="1"/>
              <a:t>перенесенні</a:t>
            </a:r>
            <a:r>
              <a:rPr lang="ru-RU" dirty="0"/>
              <a:t>. </a:t>
            </a:r>
            <a:r>
              <a:rPr lang="ru-RU" dirty="0" err="1"/>
              <a:t>Глиняний</a:t>
            </a:r>
            <a:r>
              <a:rPr lang="ru-RU" dirty="0"/>
              <a:t> посуд – </a:t>
            </a:r>
            <a:r>
              <a:rPr lang="ru-RU" dirty="0" err="1"/>
              <a:t>ознака</a:t>
            </a:r>
            <a:r>
              <a:rPr lang="ru-RU" dirty="0"/>
              <a:t> </a:t>
            </a:r>
            <a:r>
              <a:rPr lang="ru-RU" dirty="0" err="1"/>
              <a:t>постійних</a:t>
            </a:r>
            <a:r>
              <a:rPr lang="ru-RU" dirty="0"/>
              <a:t> </a:t>
            </a:r>
            <a:r>
              <a:rPr lang="ru-RU" dirty="0" err="1"/>
              <a:t>землеробських</a:t>
            </a:r>
            <a:r>
              <a:rPr lang="ru-RU" dirty="0"/>
              <a:t> </a:t>
            </a:r>
            <a:r>
              <a:rPr lang="ru-RU" dirty="0" err="1"/>
              <a:t>поселень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16632"/>
            <a:ext cx="2952328" cy="2135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05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І в </a:t>
            </a:r>
            <a:r>
              <a:rPr lang="ru-RU" dirty="0" err="1"/>
              <a:t>живопису</a:t>
            </a:r>
            <a:r>
              <a:rPr lang="ru-RU" dirty="0"/>
              <a:t>, і в </a:t>
            </a:r>
            <a:r>
              <a:rPr lang="ru-RU" dirty="0" err="1"/>
              <a:t>скульптурі</a:t>
            </a:r>
            <a:r>
              <a:rPr lang="ru-RU" dirty="0"/>
              <a:t> </a:t>
            </a:r>
            <a:r>
              <a:rPr lang="ru-RU" dirty="0" err="1"/>
              <a:t>первісна</a:t>
            </a:r>
            <a:r>
              <a:rPr lang="ru-RU" dirty="0"/>
              <a:t> </a:t>
            </a:r>
            <a:r>
              <a:rPr lang="ru-RU" dirty="0" err="1"/>
              <a:t>людина</a:t>
            </a:r>
            <a:r>
              <a:rPr lang="ru-RU" dirty="0"/>
              <a:t> часто </a:t>
            </a:r>
            <a:r>
              <a:rPr lang="ru-RU" dirty="0" err="1"/>
              <a:t>зображував</a:t>
            </a:r>
            <a:r>
              <a:rPr lang="ru-RU" dirty="0"/>
              <a:t> </a:t>
            </a:r>
            <a:r>
              <a:rPr lang="ru-RU" dirty="0" err="1"/>
              <a:t>тварин</a:t>
            </a:r>
            <a:r>
              <a:rPr lang="ru-RU" dirty="0"/>
              <a:t>. </a:t>
            </a:r>
            <a:r>
              <a:rPr lang="ru-RU" dirty="0" err="1"/>
              <a:t>Схильність</a:t>
            </a:r>
            <a:r>
              <a:rPr lang="ru-RU" dirty="0"/>
              <a:t> </a:t>
            </a:r>
            <a:r>
              <a:rPr lang="ru-RU" dirty="0" err="1"/>
              <a:t>первісної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</a:t>
            </a:r>
            <a:r>
              <a:rPr lang="ru-RU" dirty="0" err="1"/>
              <a:t>зображати</a:t>
            </a:r>
            <a:r>
              <a:rPr lang="ru-RU" dirty="0"/>
              <a:t> </a:t>
            </a:r>
            <a:r>
              <a:rPr lang="ru-RU" dirty="0" err="1"/>
              <a:t>тварин</a:t>
            </a:r>
            <a:r>
              <a:rPr lang="ru-RU" dirty="0"/>
              <a:t> </a:t>
            </a:r>
            <a:r>
              <a:rPr lang="ru-RU" dirty="0" err="1"/>
              <a:t>іменують</a:t>
            </a:r>
            <a:r>
              <a:rPr lang="ru-RU" dirty="0"/>
              <a:t> </a:t>
            </a:r>
            <a:r>
              <a:rPr lang="ru-RU" dirty="0" err="1"/>
              <a:t>зоологічним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звіриним</a:t>
            </a:r>
            <a:r>
              <a:rPr lang="ru-RU" dirty="0"/>
              <a:t> стилем у </a:t>
            </a:r>
            <a:r>
              <a:rPr lang="ru-RU" dirty="0" err="1"/>
              <a:t>мистецтві</a:t>
            </a:r>
            <a:r>
              <a:rPr lang="ru-RU" dirty="0"/>
              <a:t>, а за свою </a:t>
            </a:r>
            <a:r>
              <a:rPr lang="ru-RU" dirty="0" err="1"/>
              <a:t>мініатюрність</a:t>
            </a:r>
            <a:r>
              <a:rPr lang="ru-RU" dirty="0"/>
              <a:t> </a:t>
            </a:r>
            <a:r>
              <a:rPr lang="ru-RU" dirty="0" err="1"/>
              <a:t>невеликі</a:t>
            </a:r>
            <a:r>
              <a:rPr lang="ru-RU" dirty="0"/>
              <a:t> </a:t>
            </a:r>
            <a:r>
              <a:rPr lang="ru-RU" dirty="0" err="1"/>
              <a:t>фігурки</a:t>
            </a:r>
            <a:r>
              <a:rPr lang="ru-RU" dirty="0"/>
              <a:t> і </a:t>
            </a:r>
            <a:r>
              <a:rPr lang="ru-RU" dirty="0" err="1"/>
              <a:t>зображення</a:t>
            </a:r>
            <a:r>
              <a:rPr lang="ru-RU" dirty="0"/>
              <a:t> </a:t>
            </a:r>
            <a:r>
              <a:rPr lang="ru-RU" dirty="0" err="1"/>
              <a:t>звірів</a:t>
            </a:r>
            <a:r>
              <a:rPr lang="ru-RU" dirty="0"/>
              <a:t> </a:t>
            </a:r>
            <a:r>
              <a:rPr lang="ru-RU" dirty="0" err="1"/>
              <a:t>отримали</a:t>
            </a:r>
            <a:r>
              <a:rPr lang="ru-RU" dirty="0"/>
              <a:t> </a:t>
            </a:r>
            <a:r>
              <a:rPr lang="ru-RU" dirty="0" err="1"/>
              <a:t>назву</a:t>
            </a:r>
            <a:r>
              <a:rPr lang="ru-RU" dirty="0"/>
              <a:t> пластики </a:t>
            </a:r>
            <a:r>
              <a:rPr lang="ru-RU" dirty="0" err="1"/>
              <a:t>малих</a:t>
            </a:r>
            <a:r>
              <a:rPr lang="ru-RU" dirty="0"/>
              <a:t> форм.</a:t>
            </a:r>
          </a:p>
          <a:p>
            <a:r>
              <a:rPr lang="ru-RU" dirty="0" err="1"/>
              <a:t>Звіриний</a:t>
            </a:r>
            <a:r>
              <a:rPr lang="ru-RU" dirty="0"/>
              <a:t> стиль – </a:t>
            </a:r>
            <a:r>
              <a:rPr lang="ru-RU" dirty="0" err="1"/>
              <a:t>умовна</a:t>
            </a:r>
            <a:r>
              <a:rPr lang="ru-RU" dirty="0"/>
              <a:t> </a:t>
            </a:r>
            <a:r>
              <a:rPr lang="ru-RU" dirty="0" err="1"/>
              <a:t>назва</a:t>
            </a:r>
            <a:r>
              <a:rPr lang="ru-RU" dirty="0"/>
              <a:t> </a:t>
            </a:r>
            <a:r>
              <a:rPr lang="ru-RU" dirty="0" err="1"/>
              <a:t>поширених</a:t>
            </a:r>
            <a:r>
              <a:rPr lang="ru-RU" dirty="0"/>
              <a:t> в </a:t>
            </a:r>
            <a:r>
              <a:rPr lang="ru-RU" dirty="0" err="1"/>
              <a:t>мистецтві</a:t>
            </a:r>
            <a:r>
              <a:rPr lang="ru-RU" dirty="0"/>
              <a:t> </a:t>
            </a:r>
            <a:r>
              <a:rPr lang="ru-RU" dirty="0" err="1"/>
              <a:t>давнину</a:t>
            </a:r>
            <a:r>
              <a:rPr lang="ru-RU" dirty="0"/>
              <a:t> </a:t>
            </a:r>
            <a:r>
              <a:rPr lang="ru-RU" dirty="0" err="1"/>
              <a:t>стилізованих</a:t>
            </a:r>
            <a:r>
              <a:rPr lang="ru-RU" dirty="0"/>
              <a:t> </a:t>
            </a:r>
            <a:r>
              <a:rPr lang="ru-RU" dirty="0" err="1"/>
              <a:t>зображень</a:t>
            </a:r>
            <a:r>
              <a:rPr lang="ru-RU" dirty="0"/>
              <a:t> </a:t>
            </a:r>
            <a:r>
              <a:rPr lang="ru-RU" dirty="0" err="1"/>
              <a:t>тварин</a:t>
            </a:r>
            <a:r>
              <a:rPr lang="ru-RU" dirty="0"/>
              <a:t> (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частин</a:t>
            </a:r>
            <a:r>
              <a:rPr lang="ru-RU" dirty="0"/>
              <a:t>). </a:t>
            </a:r>
            <a:r>
              <a:rPr lang="ru-RU" dirty="0" err="1"/>
              <a:t>Звірячий</a:t>
            </a:r>
            <a:r>
              <a:rPr lang="ru-RU" dirty="0"/>
              <a:t> стиль </a:t>
            </a:r>
            <a:r>
              <a:rPr lang="ru-RU" dirty="0" err="1"/>
              <a:t>виник</a:t>
            </a:r>
            <a:r>
              <a:rPr lang="ru-RU" dirty="0"/>
              <a:t> в бронзовому </a:t>
            </a:r>
            <a:r>
              <a:rPr lang="ru-RU" dirty="0" err="1"/>
              <a:t>столітті</a:t>
            </a:r>
            <a:r>
              <a:rPr lang="ru-RU" dirty="0"/>
              <a:t>, </a:t>
            </a:r>
            <a:r>
              <a:rPr lang="ru-RU" dirty="0" err="1"/>
              <a:t>отримав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 в </a:t>
            </a:r>
            <a:r>
              <a:rPr lang="ru-RU" dirty="0" err="1"/>
              <a:t>залізному</a:t>
            </a:r>
            <a:r>
              <a:rPr lang="ru-RU" dirty="0"/>
              <a:t> </a:t>
            </a:r>
            <a:r>
              <a:rPr lang="ru-RU" dirty="0" err="1"/>
              <a:t>столітті</a:t>
            </a:r>
            <a:r>
              <a:rPr lang="ru-RU" dirty="0"/>
              <a:t> і в </a:t>
            </a:r>
            <a:r>
              <a:rPr lang="ru-RU" dirty="0" err="1"/>
              <a:t>мистецтві</a:t>
            </a:r>
            <a:r>
              <a:rPr lang="ru-RU" dirty="0"/>
              <a:t> </a:t>
            </a:r>
            <a:r>
              <a:rPr lang="ru-RU" dirty="0" err="1"/>
              <a:t>раннеклассическим</a:t>
            </a:r>
            <a:r>
              <a:rPr lang="ru-RU" dirty="0"/>
              <a:t> держав; </a:t>
            </a:r>
            <a:r>
              <a:rPr lang="ru-RU" dirty="0" err="1"/>
              <a:t>традиції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збереглися</a:t>
            </a:r>
            <a:r>
              <a:rPr lang="ru-RU" dirty="0"/>
              <a:t> у </a:t>
            </a:r>
            <a:r>
              <a:rPr lang="ru-RU" dirty="0" err="1"/>
              <a:t>середньовічному</a:t>
            </a:r>
            <a:r>
              <a:rPr lang="ru-RU" dirty="0"/>
              <a:t> </a:t>
            </a:r>
            <a:r>
              <a:rPr lang="ru-RU" dirty="0" err="1"/>
              <a:t>мистецтві</a:t>
            </a:r>
            <a:r>
              <a:rPr lang="ru-RU" dirty="0"/>
              <a:t>, в </a:t>
            </a:r>
            <a:r>
              <a:rPr lang="ru-RU" dirty="0" err="1"/>
              <a:t>народній</a:t>
            </a:r>
            <a:r>
              <a:rPr lang="ru-RU" dirty="0"/>
              <a:t> </a:t>
            </a:r>
            <a:r>
              <a:rPr lang="ru-RU" dirty="0" err="1"/>
              <a:t>творчості</a:t>
            </a:r>
            <a:r>
              <a:rPr lang="ru-RU" dirty="0"/>
              <a:t>. </a:t>
            </a:r>
            <a:r>
              <a:rPr lang="ru-RU" dirty="0" err="1"/>
              <a:t>Спочатку</a:t>
            </a:r>
            <a:r>
              <a:rPr lang="ru-RU" dirty="0"/>
              <a:t> </a:t>
            </a:r>
            <a:r>
              <a:rPr lang="ru-RU" dirty="0" err="1"/>
              <a:t>пов’язані</a:t>
            </a:r>
            <a:r>
              <a:rPr lang="ru-RU" dirty="0"/>
              <a:t> з </a:t>
            </a:r>
            <a:r>
              <a:rPr lang="ru-RU" dirty="0" err="1"/>
              <a:t>тотемізмом</a:t>
            </a:r>
            <a:r>
              <a:rPr lang="ru-RU" dirty="0"/>
              <a:t> </a:t>
            </a:r>
            <a:r>
              <a:rPr lang="ru-RU" dirty="0" err="1"/>
              <a:t>зображення</a:t>
            </a:r>
            <a:r>
              <a:rPr lang="ru-RU" dirty="0"/>
              <a:t> священного </a:t>
            </a:r>
            <a:r>
              <a:rPr lang="ru-RU" dirty="0" err="1"/>
              <a:t>звіра</a:t>
            </a:r>
            <a:r>
              <a:rPr lang="ru-RU" dirty="0"/>
              <a:t> з часом </a:t>
            </a:r>
            <a:r>
              <a:rPr lang="ru-RU" dirty="0" err="1"/>
              <a:t>перетворювалися</a:t>
            </a:r>
            <a:r>
              <a:rPr lang="ru-RU" dirty="0"/>
              <a:t> в </a:t>
            </a:r>
            <a:r>
              <a:rPr lang="ru-RU" dirty="0" err="1"/>
              <a:t>умовний</a:t>
            </a:r>
            <a:r>
              <a:rPr lang="ru-RU" dirty="0"/>
              <a:t> мотив орнаменту.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596052"/>
            <a:ext cx="5498729" cy="148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26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</TotalTime>
  <Words>1076</Words>
  <Application>Microsoft Office PowerPoint</Application>
  <PresentationFormat>Экран (4:3)</PresentationFormat>
  <Paragraphs>31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Остин</vt:lpstr>
      <vt:lpstr>Особливості первісної культури  </vt:lpstr>
      <vt:lpstr>Первісна культура</vt:lpstr>
      <vt:lpstr>Презентация PowerPoint</vt:lpstr>
      <vt:lpstr>Презентация PowerPoint</vt:lpstr>
      <vt:lpstr>Презентация PowerPoint</vt:lpstr>
      <vt:lpstr>Висновок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Дякуємо за увагу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Особливості первісної культури  </dc:title>
  <dc:creator>DeadSpace</dc:creator>
  <cp:lastModifiedBy>DeadSpace</cp:lastModifiedBy>
  <cp:revision>7</cp:revision>
  <dcterms:created xsi:type="dcterms:W3CDTF">2020-03-20T11:29:57Z</dcterms:created>
  <dcterms:modified xsi:type="dcterms:W3CDTF">2020-03-31T12:59:51Z</dcterms:modified>
</cp:coreProperties>
</file>