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777318" cy="1731982"/>
          </a:xfrm>
        </p:spPr>
        <p:txBody>
          <a:bodyPr/>
          <a:lstStyle/>
          <a:p>
            <a:r>
              <a:rPr lang="ru-RU" b="1" dirty="0" err="1">
                <a:effectLst/>
              </a:rPr>
              <a:t>Первісне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мистецтво</a:t>
            </a:r>
            <a:r>
              <a:rPr lang="ru-RU" b="1" dirty="0">
                <a:effectLst/>
              </a:rPr>
              <a:t> як </a:t>
            </a:r>
            <a:r>
              <a:rPr lang="ru-RU" b="1" dirty="0" err="1">
                <a:effectLst/>
              </a:rPr>
              <a:t>засіб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комунікації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89240"/>
            <a:ext cx="6400800" cy="1752600"/>
          </a:xfrm>
        </p:spPr>
        <p:txBody>
          <a:bodyPr/>
          <a:lstStyle/>
          <a:p>
            <a:r>
              <a:rPr lang="ru-RU" dirty="0" smtClean="0"/>
              <a:t>Вик</a:t>
            </a:r>
            <a:r>
              <a:rPr lang="uk-UA" dirty="0" err="1" smtClean="0"/>
              <a:t>онала</a:t>
            </a:r>
            <a:r>
              <a:rPr lang="uk-UA" dirty="0" smtClean="0"/>
              <a:t> студентка 1 </a:t>
            </a:r>
            <a:r>
              <a:rPr lang="uk-UA" dirty="0" err="1" smtClean="0"/>
              <a:t>крусу</a:t>
            </a:r>
            <a:r>
              <a:rPr lang="uk-UA" dirty="0" smtClean="0"/>
              <a:t> 131гр </a:t>
            </a:r>
          </a:p>
          <a:p>
            <a:r>
              <a:rPr lang="uk-UA" dirty="0" smtClean="0"/>
              <a:t>Анастасія </a:t>
            </a:r>
            <a:r>
              <a:rPr lang="uk-UA" dirty="0" err="1"/>
              <a:t>Яковлева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050" name="Picture 2" descr="D:\хрень\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095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0"/>
            <a:ext cx="7745505" cy="3877815"/>
          </a:xfrm>
        </p:spPr>
        <p:txBody>
          <a:bodyPr/>
          <a:lstStyle/>
          <a:p>
            <a:r>
              <a:rPr lang="ru-RU" dirty="0" err="1"/>
              <a:t>Відповідно</a:t>
            </a:r>
            <a:r>
              <a:rPr lang="ru-RU" dirty="0"/>
              <a:t> до кожного </a:t>
            </a:r>
            <a:r>
              <a:rPr lang="ru-RU" dirty="0" err="1"/>
              <a:t>відомого</a:t>
            </a:r>
            <a:r>
              <a:rPr lang="ru-RU" dirty="0"/>
              <a:t> проекту </a:t>
            </a:r>
            <a:r>
              <a:rPr lang="ru-RU" dirty="0" err="1"/>
              <a:t>виникає</a:t>
            </a:r>
            <a:r>
              <a:rPr lang="ru-RU" dirty="0"/>
              <a:t> у людей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монетизувати</a:t>
            </a:r>
            <a:r>
              <a:rPr lang="ru-RU" dirty="0"/>
              <a:t> </a:t>
            </a:r>
            <a:r>
              <a:rPr lang="ru-RU" dirty="0" err="1"/>
              <a:t>чиюсь</a:t>
            </a:r>
            <a:r>
              <a:rPr lang="ru-RU" dirty="0"/>
              <a:t> роботу. Так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графіті</a:t>
            </a:r>
            <a:r>
              <a:rPr lang="ru-RU" dirty="0"/>
              <a:t> яке </a:t>
            </a:r>
            <a:r>
              <a:rPr lang="ru-RU" dirty="0" err="1"/>
              <a:t>Бенксі</a:t>
            </a:r>
            <a:r>
              <a:rPr lang="ru-RU" dirty="0"/>
              <a:t> </a:t>
            </a:r>
            <a:r>
              <a:rPr lang="ru-RU" dirty="0" err="1"/>
              <a:t>намалював</a:t>
            </a:r>
            <a:r>
              <a:rPr lang="ru-RU" dirty="0"/>
              <a:t> на </a:t>
            </a:r>
            <a:r>
              <a:rPr lang="ru-RU" dirty="0" err="1"/>
              <a:t>стіні</a:t>
            </a:r>
            <a:r>
              <a:rPr lang="ru-RU" dirty="0"/>
              <a:t> </a:t>
            </a:r>
            <a:r>
              <a:rPr lang="ru-RU" dirty="0" err="1"/>
              <a:t>напроти</a:t>
            </a:r>
            <a:r>
              <a:rPr lang="ru-RU" dirty="0"/>
              <a:t> консульства </a:t>
            </a:r>
            <a:r>
              <a:rPr lang="ru-RU" dirty="0" err="1"/>
              <a:t>Франції</a:t>
            </a:r>
            <a:r>
              <a:rPr lang="ru-RU" dirty="0"/>
              <a:t>.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знайшлась</a:t>
            </a:r>
            <a:r>
              <a:rPr lang="ru-RU" dirty="0"/>
              <a:t> </a:t>
            </a:r>
            <a:r>
              <a:rPr lang="ru-RU" dirty="0" err="1"/>
              <a:t>кмітлива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людей яка почала </a:t>
            </a:r>
            <a:r>
              <a:rPr lang="ru-RU" dirty="0" err="1"/>
              <a:t>демонтувати</a:t>
            </a:r>
            <a:r>
              <a:rPr lang="ru-RU" dirty="0"/>
              <a:t> </a:t>
            </a:r>
            <a:r>
              <a:rPr lang="ru-RU" dirty="0" err="1"/>
              <a:t>витвір</a:t>
            </a:r>
            <a:r>
              <a:rPr lang="ru-RU" dirty="0"/>
              <a:t>, а за </a:t>
            </a:r>
            <a:r>
              <a:rPr lang="ru-RU" dirty="0" err="1"/>
              <a:t>невдалої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, просто зашили шматом ОСБ </a:t>
            </a:r>
            <a:r>
              <a:rPr lang="ru-RU" dirty="0" err="1"/>
              <a:t>дошки</a:t>
            </a:r>
            <a:r>
              <a:rPr lang="ru-RU" dirty="0"/>
              <a:t>, та </a:t>
            </a:r>
            <a:r>
              <a:rPr lang="ru-RU" dirty="0" err="1"/>
              <a:t>оголосили</a:t>
            </a:r>
            <a:r>
              <a:rPr lang="ru-RU" dirty="0"/>
              <a:t> про продаж.</a:t>
            </a:r>
          </a:p>
          <a:p>
            <a:r>
              <a:rPr lang="ru-RU" dirty="0" err="1"/>
              <a:t>Кмітливі</a:t>
            </a:r>
            <a:r>
              <a:rPr lang="ru-RU" dirty="0"/>
              <a:t> </a:t>
            </a:r>
            <a:r>
              <a:rPr lang="ru-RU" dirty="0" err="1"/>
              <a:t>мігранти</a:t>
            </a:r>
            <a:r>
              <a:rPr lang="ru-RU" dirty="0"/>
              <a:t> з </a:t>
            </a:r>
            <a:r>
              <a:rPr lang="ru-RU" dirty="0" err="1"/>
              <a:t>Сирії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оцінили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 та </a:t>
            </a:r>
            <a:r>
              <a:rPr lang="ru-RU" dirty="0" err="1"/>
              <a:t>оголосили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в 5 </a:t>
            </a:r>
            <a:r>
              <a:rPr lang="ru-RU" dirty="0" err="1"/>
              <a:t>Євро</a:t>
            </a:r>
            <a:r>
              <a:rPr lang="ru-RU" dirty="0"/>
              <a:t> за перегляд </a:t>
            </a:r>
            <a:r>
              <a:rPr lang="ru-RU" dirty="0" err="1"/>
              <a:t>графіті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65" y="3573016"/>
            <a:ext cx="4286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 </a:t>
            </a:r>
            <a:r>
              <a:rPr lang="ru-RU" dirty="0" err="1"/>
              <a:t>фундамет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яке </a:t>
            </a:r>
            <a:r>
              <a:rPr lang="ru-RU" dirty="0" err="1"/>
              <a:t>доступне</a:t>
            </a:r>
            <a:r>
              <a:rPr lang="ru-RU" dirty="0"/>
              <a:t> для </a:t>
            </a:r>
            <a:r>
              <a:rPr lang="ru-RU" dirty="0" err="1"/>
              <a:t>пересічної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А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олігархів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привласнити</a:t>
            </a:r>
            <a:r>
              <a:rPr lang="ru-RU" dirty="0"/>
              <a:t> і </a:t>
            </a:r>
            <a:r>
              <a:rPr lang="ru-RU" dirty="0" err="1"/>
              <a:t>заховати</a:t>
            </a:r>
            <a:r>
              <a:rPr lang="ru-RU" dirty="0"/>
              <a:t> за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мурами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яке </a:t>
            </a:r>
            <a:r>
              <a:rPr lang="ru-RU" dirty="0" err="1"/>
              <a:t>створене</a:t>
            </a:r>
            <a:r>
              <a:rPr lang="ru-RU" dirty="0"/>
              <a:t> для людей.</a:t>
            </a:r>
          </a:p>
          <a:p>
            <a:r>
              <a:rPr lang="ru-RU" dirty="0"/>
              <a:t>Є </a:t>
            </a:r>
            <a:r>
              <a:rPr lang="ru-RU" dirty="0" err="1"/>
              <a:t>дуже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та людей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 для продажу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віту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розповсюдженню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кутки земного шару,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художник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.  </a:t>
            </a:r>
          </a:p>
          <a:p>
            <a:r>
              <a:rPr lang="ru-RU" dirty="0" err="1"/>
              <a:t>Бенксі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таємничою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яка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 </a:t>
            </a:r>
            <a:r>
              <a:rPr lang="ru-RU" dirty="0" err="1"/>
              <a:t>висловлює</a:t>
            </a:r>
            <a:r>
              <a:rPr lang="ru-RU" dirty="0"/>
              <a:t> </a:t>
            </a:r>
            <a:r>
              <a:rPr lang="ru-RU" dirty="0" err="1"/>
              <a:t>найгостріші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інакший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на те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43" y="188640"/>
            <a:ext cx="439248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5142" y="4264144"/>
            <a:ext cx="5816968" cy="262515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Кожен</a:t>
            </a:r>
            <a:r>
              <a:rPr lang="ru-RU" dirty="0"/>
              <a:t> художник </a:t>
            </a:r>
            <a:r>
              <a:rPr lang="ru-RU" dirty="0" err="1"/>
              <a:t>оберає</a:t>
            </a:r>
            <a:r>
              <a:rPr lang="ru-RU" dirty="0"/>
              <a:t> для себе метод та тему на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бажає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. </a:t>
            </a:r>
            <a:r>
              <a:rPr lang="ru-RU" dirty="0" err="1"/>
              <a:t>Актуальність</a:t>
            </a:r>
            <a:r>
              <a:rPr lang="ru-RU" dirty="0"/>
              <a:t> теми, </a:t>
            </a:r>
            <a:r>
              <a:rPr lang="ru-RU" dirty="0" err="1"/>
              <a:t>поведінка</a:t>
            </a:r>
            <a:r>
              <a:rPr lang="ru-RU" dirty="0"/>
              <a:t> та метод за </a:t>
            </a:r>
            <a:r>
              <a:rPr lang="ru-RU" dirty="0" err="1"/>
              <a:t>яким</a:t>
            </a:r>
            <a:r>
              <a:rPr lang="ru-RU" dirty="0"/>
              <a:t> буде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 </a:t>
            </a:r>
            <a:r>
              <a:rPr lang="ru-RU" dirty="0" err="1"/>
              <a:t>митець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обирає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шлях.</a:t>
            </a:r>
          </a:p>
          <a:p>
            <a:r>
              <a:rPr lang="ru-RU" dirty="0" err="1"/>
              <a:t>Проаналізувавши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змінив</a:t>
            </a:r>
            <a:r>
              <a:rPr lang="ru-RU" dirty="0"/>
              <a:t> свою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графіті</a:t>
            </a:r>
            <a:r>
              <a:rPr lang="ru-RU" dirty="0"/>
              <a:t> на </a:t>
            </a:r>
            <a:r>
              <a:rPr lang="ru-RU" dirty="0" err="1"/>
              <a:t>трафаретне</a:t>
            </a:r>
            <a:r>
              <a:rPr lang="ru-RU" dirty="0"/>
              <a:t> </a:t>
            </a:r>
            <a:r>
              <a:rPr lang="ru-RU" dirty="0" err="1"/>
              <a:t>графіті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в </a:t>
            </a:r>
            <a:r>
              <a:rPr lang="ru-RU" dirty="0" err="1"/>
              <a:t>таємниці</a:t>
            </a:r>
            <a:r>
              <a:rPr lang="ru-RU" dirty="0"/>
              <a:t> автора.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та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  <a:r>
              <a:rPr lang="ru-RU" dirty="0" err="1"/>
              <a:t>Смі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зловити</a:t>
            </a:r>
            <a:r>
              <a:rPr lang="ru-RU" dirty="0"/>
              <a:t>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натяк</a:t>
            </a:r>
            <a:r>
              <a:rPr lang="ru-RU" dirty="0"/>
              <a:t> на персону,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096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8156" y="-12243"/>
            <a:ext cx="7745505" cy="387781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Повертаючись</a:t>
            </a:r>
            <a:r>
              <a:rPr lang="ru-RU" dirty="0"/>
              <a:t> до методу </a:t>
            </a:r>
            <a:r>
              <a:rPr lang="ru-RU" dirty="0" err="1"/>
              <a:t>комунікації</a:t>
            </a:r>
            <a:r>
              <a:rPr lang="ru-RU" dirty="0"/>
              <a:t>, то </a:t>
            </a:r>
            <a:r>
              <a:rPr lang="ru-RU" dirty="0" err="1"/>
              <a:t>графіті</a:t>
            </a:r>
            <a:r>
              <a:rPr lang="ru-RU" dirty="0"/>
              <a:t> </a:t>
            </a:r>
            <a:r>
              <a:rPr lang="ru-RU" dirty="0" err="1"/>
              <a:t>сприймало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та мала </a:t>
            </a:r>
            <a:r>
              <a:rPr lang="ru-RU" dirty="0" err="1"/>
              <a:t>кількість</a:t>
            </a:r>
            <a:r>
              <a:rPr lang="ru-RU" dirty="0"/>
              <a:t> людей яка проходила </a:t>
            </a:r>
            <a:r>
              <a:rPr lang="ru-RU" dirty="0" err="1"/>
              <a:t>вповз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де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представлено. Подальше на себе взяли </a:t>
            </a:r>
            <a:r>
              <a:rPr lang="ru-RU" dirty="0" err="1"/>
              <a:t>естафету</a:t>
            </a:r>
            <a:r>
              <a:rPr lang="ru-RU" dirty="0"/>
              <a:t> фото та 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пересічних</a:t>
            </a:r>
            <a:r>
              <a:rPr lang="ru-RU" dirty="0"/>
              <a:t> людей,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ресурсах.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продовжили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художника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друкованим</a:t>
            </a:r>
            <a:r>
              <a:rPr lang="ru-RU" dirty="0"/>
              <a:t> </a:t>
            </a:r>
            <a:r>
              <a:rPr lang="ru-RU" dirty="0" err="1"/>
              <a:t>виданням</a:t>
            </a:r>
            <a:r>
              <a:rPr lang="ru-RU" dirty="0"/>
              <a:t>, </a:t>
            </a:r>
            <a:r>
              <a:rPr lang="ru-RU" dirty="0" err="1"/>
              <a:t>радіо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телебачення</a:t>
            </a:r>
            <a:r>
              <a:rPr lang="ru-RU" dirty="0"/>
              <a:t>,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Залишились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крамниці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продають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різноманітний</a:t>
            </a:r>
            <a:r>
              <a:rPr lang="ru-RU" dirty="0"/>
              <a:t> </a:t>
            </a:r>
            <a:r>
              <a:rPr lang="ru-RU" dirty="0" err="1"/>
              <a:t>принт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. </a:t>
            </a:r>
            <a:r>
              <a:rPr lang="ru-RU" dirty="0" err="1"/>
              <a:t>Додаючи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медіа</a:t>
            </a:r>
            <a:r>
              <a:rPr lang="ru-RU" dirty="0"/>
              <a:t> арт </a:t>
            </a:r>
            <a:r>
              <a:rPr lang="ru-RU" dirty="0" err="1"/>
              <a:t>митці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інсталяції</a:t>
            </a:r>
            <a:r>
              <a:rPr lang="ru-RU" dirty="0"/>
              <a:t> з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.</a:t>
            </a:r>
          </a:p>
          <a:p>
            <a:r>
              <a:rPr lang="ru-RU" dirty="0" err="1"/>
              <a:t>Підводячи</a:t>
            </a:r>
            <a:r>
              <a:rPr lang="ru-RU" dirty="0"/>
              <a:t> </a:t>
            </a:r>
            <a:r>
              <a:rPr lang="ru-RU" dirty="0" err="1"/>
              <a:t>підсумок</a:t>
            </a:r>
            <a:r>
              <a:rPr lang="ru-RU" dirty="0"/>
              <a:t>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бренд </a:t>
            </a:r>
            <a:r>
              <a:rPr lang="ru-RU" dirty="0" err="1"/>
              <a:t>Бенксі</a:t>
            </a:r>
            <a:r>
              <a:rPr lang="ru-RU" dirty="0"/>
              <a:t> </a:t>
            </a:r>
            <a:r>
              <a:rPr lang="ru-RU" dirty="0" err="1"/>
              <a:t>розповсюджується</a:t>
            </a:r>
            <a:r>
              <a:rPr lang="ru-RU" dirty="0"/>
              <a:t> в наш час </a:t>
            </a:r>
            <a:r>
              <a:rPr lang="ru-RU" dirty="0" err="1"/>
              <a:t>найшвидшими</a:t>
            </a:r>
            <a:r>
              <a:rPr lang="ru-RU" dirty="0"/>
              <a:t> темпами та великою </a:t>
            </a:r>
            <a:r>
              <a:rPr lang="ru-RU" dirty="0" err="1"/>
              <a:t>варіацією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найширшу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художника з </a:t>
            </a:r>
            <a:r>
              <a:rPr lang="ru-RU" dirty="0" err="1"/>
              <a:t>споживачем</a:t>
            </a:r>
            <a:r>
              <a:rPr lang="ru-RU" dirty="0"/>
              <a:t>. 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44434"/>
            <a:ext cx="4067944" cy="33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>
                <a:solidFill>
                  <a:schemeClr val="bg2">
                    <a:lumMod val="50000"/>
                  </a:schemeClr>
                </a:solidFill>
              </a:rPr>
              <a:t>Дякуємо за увагу</a:t>
            </a:r>
            <a:r>
              <a:rPr lang="uk-UA" sz="7200" b="1" dirty="0" smtClean="0"/>
              <a:t>!</a:t>
            </a:r>
            <a:endParaRPr lang="ru-RU" sz="7200" b="1" dirty="0"/>
          </a:p>
        </p:txBody>
      </p:sp>
      <p:pic>
        <p:nvPicPr>
          <p:cNvPr id="7170" name="Picture 2" descr="D:\хрень\photo_2020-03-20_14-42-17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3054"/>
            <a:ext cx="5663952" cy="44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35" y="3645024"/>
            <a:ext cx="7745505" cy="3877815"/>
          </a:xfrm>
        </p:spPr>
        <p:txBody>
          <a:bodyPr/>
          <a:lstStyle/>
          <a:p>
            <a:r>
              <a:rPr lang="ru-RU" b="1" dirty="0" err="1"/>
              <a:t>критерієм</a:t>
            </a:r>
            <a:r>
              <a:rPr lang="ru-RU" b="1" dirty="0"/>
              <a:t> </a:t>
            </a:r>
            <a:r>
              <a:rPr lang="ru-RU" b="1" dirty="0" err="1"/>
              <a:t>мистецтва</a:t>
            </a:r>
            <a:r>
              <a:rPr lang="ru-RU" b="1" dirty="0"/>
              <a:t> є </a:t>
            </a:r>
            <a:r>
              <a:rPr lang="ru-RU" b="1" dirty="0" err="1"/>
              <a:t>здатність</a:t>
            </a:r>
            <a:r>
              <a:rPr lang="ru-RU" b="1" dirty="0"/>
              <a:t> </a:t>
            </a:r>
            <a:r>
              <a:rPr lang="ru-RU" b="1" dirty="0" err="1"/>
              <a:t>викликати</a:t>
            </a:r>
            <a:r>
              <a:rPr lang="ru-RU" b="1" dirty="0"/>
              <a:t> </a:t>
            </a:r>
            <a:r>
              <a:rPr lang="ru-RU" b="1" dirty="0" err="1"/>
              <a:t>відгук</a:t>
            </a:r>
            <a:r>
              <a:rPr lang="ru-RU" b="1" dirty="0"/>
              <a:t> у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smtClean="0"/>
              <a:t>людей, </a:t>
            </a:r>
            <a:r>
              <a:rPr lang="ru-RU" b="1" dirty="0" err="1"/>
              <a:t>м</a:t>
            </a:r>
            <a:r>
              <a:rPr lang="ru-RU" b="1" dirty="0" err="1" smtClean="0"/>
              <a:t>истецтво</a:t>
            </a:r>
            <a:r>
              <a:rPr lang="ru-RU" b="1" dirty="0" smtClean="0"/>
              <a:t> </a:t>
            </a:r>
            <a:r>
              <a:rPr lang="ru-RU" b="1" dirty="0"/>
              <a:t>є максимально </a:t>
            </a:r>
            <a:r>
              <a:rPr lang="ru-RU" b="1" dirty="0" err="1"/>
              <a:t>універсальною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- </a:t>
            </a:r>
            <a:r>
              <a:rPr lang="ru-RU" b="1" dirty="0" err="1"/>
              <a:t>мовою</a:t>
            </a:r>
            <a:r>
              <a:rPr lang="ru-RU" b="1" dirty="0"/>
              <a:t> </a:t>
            </a:r>
            <a:r>
              <a:rPr lang="ru-RU" b="1" dirty="0" err="1"/>
              <a:t>образів</a:t>
            </a:r>
            <a:r>
              <a:rPr lang="ru-RU" b="1" dirty="0"/>
              <a:t>. </a:t>
            </a:r>
            <a:r>
              <a:rPr lang="ru-RU" b="1" dirty="0" err="1"/>
              <a:t>Воно</a:t>
            </a:r>
            <a:r>
              <a:rPr lang="ru-RU" b="1" dirty="0"/>
              <a:t> </a:t>
            </a:r>
            <a:r>
              <a:rPr lang="ru-RU" b="1" dirty="0" err="1"/>
              <a:t>знищує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мовні</a:t>
            </a:r>
            <a:r>
              <a:rPr lang="ru-RU" b="1" dirty="0"/>
              <a:t> </a:t>
            </a:r>
            <a:r>
              <a:rPr lang="ru-RU" b="1" dirty="0" err="1"/>
              <a:t>бар'єри</a:t>
            </a:r>
            <a:r>
              <a:rPr lang="ru-RU" b="1" dirty="0"/>
              <a:t>, </a:t>
            </a:r>
            <a:r>
              <a:rPr lang="ru-RU" b="1" dirty="0" err="1"/>
              <a:t>даючи</a:t>
            </a:r>
            <a:r>
              <a:rPr lang="ru-RU" b="1" dirty="0"/>
              <a:t> </a:t>
            </a:r>
            <a:r>
              <a:rPr lang="ru-RU" b="1" dirty="0" err="1"/>
              <a:t>змогу</a:t>
            </a:r>
            <a:r>
              <a:rPr lang="ru-RU" b="1" dirty="0"/>
              <a:t> </a:t>
            </a:r>
            <a:r>
              <a:rPr lang="ru-RU" b="1" dirty="0" err="1"/>
              <a:t>спілкуватись</a:t>
            </a:r>
            <a:r>
              <a:rPr lang="ru-RU" b="1" dirty="0"/>
              <a:t> на </a:t>
            </a:r>
            <a:r>
              <a:rPr lang="ru-RU" b="1" dirty="0" err="1"/>
              <a:t>міжнародному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знищуючи</a:t>
            </a:r>
            <a:r>
              <a:rPr lang="ru-RU" b="1" dirty="0"/>
              <a:t> </a:t>
            </a:r>
            <a:r>
              <a:rPr lang="ru-RU" b="1" dirty="0" err="1"/>
              <a:t>часові</a:t>
            </a:r>
            <a:r>
              <a:rPr lang="ru-RU" b="1" dirty="0"/>
              <a:t> </a:t>
            </a:r>
            <a:r>
              <a:rPr lang="ru-RU" b="1" dirty="0" err="1"/>
              <a:t>бар'єри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Первісне мистецтво </a:t>
            </a:r>
            <a:endParaRPr lang="ru-RU" dirty="0"/>
          </a:p>
        </p:txBody>
      </p:sp>
      <p:pic>
        <p:nvPicPr>
          <p:cNvPr id="1026" name="Picture 2" descr="D:\хрень\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5" y="1988840"/>
            <a:ext cx="1890109" cy="18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хрень\124412ы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6"/>
            <a:ext cx="1905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хрень\цеуеуцв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05" y="1484784"/>
            <a:ext cx="3424659" cy="20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7745505" cy="3877815"/>
          </a:xfrm>
        </p:spPr>
        <p:txBody>
          <a:bodyPr/>
          <a:lstStyle/>
          <a:p>
            <a:r>
              <a:rPr lang="ru-RU" b="1" dirty="0" err="1"/>
              <a:t>В</a:t>
            </a:r>
            <a:r>
              <a:rPr lang="ru-RU" b="1" dirty="0" err="1" smtClean="0"/>
              <a:t>ивчення</a:t>
            </a:r>
            <a:r>
              <a:rPr lang="ru-RU" b="1" dirty="0" smtClean="0"/>
              <a:t> </a:t>
            </a:r>
            <a:r>
              <a:rPr lang="ru-RU" b="1" dirty="0" err="1"/>
              <a:t>художнього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 повинно </a:t>
            </a:r>
            <a:r>
              <a:rPr lang="ru-RU" b="1" dirty="0" err="1"/>
              <a:t>передувати</a:t>
            </a:r>
            <a:r>
              <a:rPr lang="ru-RU" b="1" dirty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психічних</a:t>
            </a:r>
            <a:r>
              <a:rPr lang="ru-RU" b="1" dirty="0"/>
              <a:t> </a:t>
            </a:r>
            <a:r>
              <a:rPr lang="ru-RU" b="1" dirty="0" err="1"/>
              <a:t>механізмів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роблять</a:t>
            </a:r>
            <a:r>
              <a:rPr lang="ru-RU" b="1" dirty="0"/>
              <a:t> </a:t>
            </a:r>
            <a:r>
              <a:rPr lang="ru-RU" b="1" dirty="0" err="1"/>
              <a:t>можливим</a:t>
            </a:r>
            <a:r>
              <a:rPr lang="ru-RU" b="1" dirty="0"/>
              <a:t> </a:t>
            </a:r>
            <a:r>
              <a:rPr lang="ru-RU" b="1" dirty="0" err="1"/>
              <a:t>творчий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матеріалізації</a:t>
            </a:r>
            <a:r>
              <a:rPr lang="ru-RU" b="1" dirty="0"/>
              <a:t> </a:t>
            </a:r>
            <a:r>
              <a:rPr lang="ru-RU" b="1" dirty="0" err="1"/>
              <a:t>ідеї</a:t>
            </a:r>
            <a:r>
              <a:rPr lang="ru-RU" b="1" dirty="0"/>
              <a:t> в </a:t>
            </a:r>
            <a:r>
              <a:rPr lang="ru-RU" b="1" dirty="0" err="1"/>
              <a:t>витвір</a:t>
            </a:r>
            <a:r>
              <a:rPr lang="ru-RU" b="1" dirty="0"/>
              <a:t> </a:t>
            </a:r>
            <a:r>
              <a:rPr lang="ru-RU" b="1" dirty="0" err="1"/>
              <a:t>мистецтва</a:t>
            </a:r>
            <a:r>
              <a:rPr lang="ru-RU" b="1" dirty="0"/>
              <a:t>. </a:t>
            </a:r>
            <a:r>
              <a:rPr lang="ru-RU" b="1" dirty="0" err="1"/>
              <a:t>Ця</a:t>
            </a:r>
            <a:r>
              <a:rPr lang="ru-RU" b="1" dirty="0"/>
              <a:t> проблема є предметом </a:t>
            </a:r>
            <a:r>
              <a:rPr lang="ru-RU" b="1" dirty="0" err="1"/>
              <a:t>психології</a:t>
            </a:r>
            <a:r>
              <a:rPr lang="ru-RU" b="1" dirty="0"/>
              <a:t> </a:t>
            </a:r>
            <a:r>
              <a:rPr lang="ru-RU" b="1" dirty="0" err="1"/>
              <a:t>творчості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3074" name="Picture 2" descr="D:\хрень\ыввывыаы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27379"/>
            <a:ext cx="2880320" cy="42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хрень\цупп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3168352" cy="23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хрень\укнунц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2462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240" y="2204864"/>
            <a:ext cx="6840760" cy="387781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А</a:t>
            </a:r>
            <a:r>
              <a:rPr lang="ru-RU" b="1" dirty="0" smtClean="0"/>
              <a:t>спект </a:t>
            </a:r>
            <a:r>
              <a:rPr lang="ru-RU" b="1" dirty="0" err="1"/>
              <a:t>художньої</a:t>
            </a:r>
            <a:r>
              <a:rPr lang="ru-RU" b="1" dirty="0"/>
              <a:t> </a:t>
            </a:r>
            <a:r>
              <a:rPr lang="ru-RU" b="1" dirty="0" err="1"/>
              <a:t>комунікації</a:t>
            </a:r>
            <a:r>
              <a:rPr lang="ru-RU" b="1" dirty="0"/>
              <a:t> </a:t>
            </a:r>
            <a:r>
              <a:rPr lang="ru-RU" b="1" dirty="0" err="1"/>
              <a:t>передбачає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глядач</a:t>
            </a:r>
            <a:r>
              <a:rPr lang="ru-RU" b="1" dirty="0"/>
              <a:t> </a:t>
            </a:r>
            <a:r>
              <a:rPr lang="ru-RU" b="1" dirty="0" err="1"/>
              <a:t>розуміє</a:t>
            </a:r>
            <a:r>
              <a:rPr lang="ru-RU" b="1" dirty="0"/>
              <a:t> </a:t>
            </a:r>
            <a:r>
              <a:rPr lang="ru-RU" b="1" dirty="0" err="1"/>
              <a:t>історичну</a:t>
            </a:r>
            <a:r>
              <a:rPr lang="ru-RU" b="1" dirty="0"/>
              <a:t> </a:t>
            </a:r>
            <a:r>
              <a:rPr lang="ru-RU" b="1" dirty="0" err="1"/>
              <a:t>дійсність</a:t>
            </a:r>
            <a:r>
              <a:rPr lang="ru-RU" b="1" dirty="0"/>
              <a:t> яка </a:t>
            </a:r>
            <a:r>
              <a:rPr lang="ru-RU" b="1" dirty="0" err="1"/>
              <a:t>зображується</a:t>
            </a:r>
            <a:r>
              <a:rPr lang="ru-RU" b="1" dirty="0"/>
              <a:t> автором; </a:t>
            </a:r>
            <a:r>
              <a:rPr lang="ru-RU" b="1" dirty="0" err="1"/>
              <a:t>реальності</a:t>
            </a:r>
            <a:r>
              <a:rPr lang="ru-RU" b="1" dirty="0"/>
              <a:t> </a:t>
            </a:r>
            <a:r>
              <a:rPr lang="ru-RU" b="1" dirty="0" err="1"/>
              <a:t>сучасного</a:t>
            </a:r>
            <a:r>
              <a:rPr lang="ru-RU" b="1" dirty="0"/>
              <a:t>; </a:t>
            </a:r>
            <a:r>
              <a:rPr lang="ru-RU" b="1" dirty="0" err="1"/>
              <a:t>особистість</a:t>
            </a:r>
            <a:r>
              <a:rPr lang="ru-RU" b="1" dirty="0"/>
              <a:t> автора;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хотів</a:t>
            </a:r>
            <a:r>
              <a:rPr lang="ru-RU" b="1" dirty="0"/>
              <a:t> </a:t>
            </a:r>
            <a:r>
              <a:rPr lang="ru-RU" b="1" dirty="0" err="1"/>
              <a:t>сказати</a:t>
            </a:r>
            <a:r>
              <a:rPr lang="ru-RU" b="1" dirty="0"/>
              <a:t>, і те,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насправді</a:t>
            </a:r>
            <a:r>
              <a:rPr lang="ru-RU" b="1" dirty="0"/>
              <a:t> сказав; </a:t>
            </a:r>
            <a:r>
              <a:rPr lang="ru-RU" b="1" dirty="0" err="1"/>
              <a:t>сенс</a:t>
            </a:r>
            <a:r>
              <a:rPr lang="ru-RU" b="1" dirty="0"/>
              <a:t> </a:t>
            </a:r>
            <a:r>
              <a:rPr lang="ru-RU" b="1" dirty="0" err="1"/>
              <a:t>художнього</a:t>
            </a:r>
            <a:r>
              <a:rPr lang="ru-RU" b="1" dirty="0"/>
              <a:t> </a:t>
            </a:r>
            <a:r>
              <a:rPr lang="ru-RU" b="1" dirty="0" err="1"/>
              <a:t>твору</a:t>
            </a:r>
            <a:r>
              <a:rPr lang="ru-RU" b="1" dirty="0"/>
              <a:t>;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неоднозначність</a:t>
            </a:r>
            <a:r>
              <a:rPr lang="ru-RU" b="1" dirty="0"/>
              <a:t>; дух </a:t>
            </a:r>
            <a:r>
              <a:rPr lang="ru-RU" b="1" dirty="0" err="1"/>
              <a:t>культури</a:t>
            </a:r>
            <a:r>
              <a:rPr lang="ru-RU" b="1" dirty="0"/>
              <a:t>, та </a:t>
            </a:r>
            <a:r>
              <a:rPr lang="ru-RU" b="1" dirty="0" err="1"/>
              <a:t>художній</a:t>
            </a:r>
            <a:r>
              <a:rPr lang="ru-RU" b="1" dirty="0"/>
              <a:t> </a:t>
            </a:r>
            <a:r>
              <a:rPr lang="ru-RU" b="1" dirty="0" err="1"/>
              <a:t>задум</a:t>
            </a:r>
            <a:r>
              <a:rPr lang="ru-RU" b="1" dirty="0"/>
              <a:t> </a:t>
            </a:r>
            <a:r>
              <a:rPr lang="ru-RU" b="1" dirty="0" err="1"/>
              <a:t>твору.Художня</a:t>
            </a:r>
            <a:r>
              <a:rPr lang="ru-RU" b="1" dirty="0"/>
              <a:t> </a:t>
            </a:r>
            <a:r>
              <a:rPr lang="ru-RU" b="1" dirty="0" err="1"/>
              <a:t>комунікація</a:t>
            </a:r>
            <a:r>
              <a:rPr lang="ru-RU" b="1" dirty="0"/>
              <a:t> </a:t>
            </a:r>
            <a:r>
              <a:rPr lang="ru-RU" b="1" dirty="0" err="1"/>
              <a:t>включає</a:t>
            </a:r>
            <a:r>
              <a:rPr lang="ru-RU" b="1" dirty="0"/>
              <a:t> в себе </a:t>
            </a:r>
            <a:r>
              <a:rPr lang="ru-RU" b="1" dirty="0" err="1"/>
              <a:t>сприйняття</a:t>
            </a:r>
            <a:r>
              <a:rPr lang="ru-RU" b="1" dirty="0"/>
              <a:t>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художньої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, але і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цінності</a:t>
            </a:r>
            <a:r>
              <a:rPr lang="ru-RU" b="1" dirty="0"/>
              <a:t>, яка </a:t>
            </a:r>
            <a:r>
              <a:rPr lang="ru-RU" b="1" dirty="0" err="1"/>
              <a:t>проявляється</a:t>
            </a:r>
            <a:r>
              <a:rPr lang="ru-RU" b="1" dirty="0"/>
              <a:t> як </a:t>
            </a:r>
            <a:r>
              <a:rPr lang="ru-RU" b="1" dirty="0" err="1"/>
              <a:t>цінність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для </a:t>
            </a:r>
            <a:r>
              <a:rPr lang="ru-RU" b="1" dirty="0" err="1"/>
              <a:t>людства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вміння</a:t>
            </a:r>
            <a:r>
              <a:rPr lang="ru-RU" b="1" dirty="0"/>
              <a:t> автора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хрень\14в1в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7" y="1772816"/>
            <a:ext cx="23126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хрень\124ввв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2752125" cy="18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03538"/>
            <a:ext cx="7745505" cy="3877815"/>
          </a:xfrm>
        </p:spPr>
        <p:txBody>
          <a:bodyPr/>
          <a:lstStyle/>
          <a:p>
            <a:r>
              <a:rPr lang="ru-RU" b="1" dirty="0" smtClean="0"/>
              <a:t>В </a:t>
            </a:r>
            <a:r>
              <a:rPr lang="ru-RU" b="1" dirty="0" err="1"/>
              <a:t>обробці</a:t>
            </a:r>
            <a:r>
              <a:rPr lang="ru-RU" b="1" dirty="0"/>
              <a:t> </a:t>
            </a:r>
            <a:r>
              <a:rPr lang="ru-RU" b="1" dirty="0" err="1"/>
              <a:t>технічними</a:t>
            </a:r>
            <a:r>
              <a:rPr lang="ru-RU" b="1" dirty="0"/>
              <a:t> </a:t>
            </a:r>
            <a:r>
              <a:rPr lang="ru-RU" b="1" dirty="0" err="1"/>
              <a:t>засобами</a:t>
            </a:r>
            <a:r>
              <a:rPr lang="ru-RU" b="1" dirty="0"/>
              <a:t>, </a:t>
            </a:r>
            <a:r>
              <a:rPr lang="ru-RU" b="1" dirty="0" err="1"/>
              <a:t>техніки</a:t>
            </a:r>
            <a:r>
              <a:rPr lang="ru-RU" b="1" dirty="0"/>
              <a:t> і </a:t>
            </a:r>
            <a:r>
              <a:rPr lang="ru-RU" b="1" dirty="0" err="1"/>
              <a:t>легкість</a:t>
            </a:r>
            <a:r>
              <a:rPr lang="ru-RU" b="1" dirty="0"/>
              <a:t>, з </a:t>
            </a:r>
            <a:r>
              <a:rPr lang="ru-RU" b="1" dirty="0" err="1"/>
              <a:t>якою</a:t>
            </a:r>
            <a:r>
              <a:rPr lang="ru-RU" b="1" dirty="0"/>
              <a:t> </a:t>
            </a:r>
            <a:r>
              <a:rPr lang="ru-RU" b="1" dirty="0" err="1"/>
              <a:t>концепція</a:t>
            </a:r>
            <a:r>
              <a:rPr lang="ru-RU" b="1" dirty="0"/>
              <a:t> </a:t>
            </a:r>
            <a:r>
              <a:rPr lang="ru-RU" b="1" dirty="0" err="1"/>
              <a:t>матеріалізована</a:t>
            </a:r>
            <a:r>
              <a:rPr lang="ru-RU" b="1" dirty="0"/>
              <a:t> в </a:t>
            </a:r>
            <a:r>
              <a:rPr lang="ru-RU" b="1" dirty="0" err="1"/>
              <a:t>роботі.Кожен</a:t>
            </a:r>
            <a:r>
              <a:rPr lang="ru-RU" b="1" dirty="0"/>
              <a:t> вид </a:t>
            </a:r>
            <a:r>
              <a:rPr lang="ru-RU" b="1" dirty="0" err="1"/>
              <a:t>мистецтва</a:t>
            </a:r>
            <a:r>
              <a:rPr lang="ru-RU" b="1" dirty="0"/>
              <a:t> </a:t>
            </a:r>
            <a:r>
              <a:rPr lang="ru-RU" b="1" dirty="0" err="1"/>
              <a:t>породжує</a:t>
            </a:r>
            <a:r>
              <a:rPr lang="ru-RU" b="1" dirty="0"/>
              <a:t> </a:t>
            </a:r>
            <a:r>
              <a:rPr lang="ru-RU" b="1" dirty="0" err="1"/>
              <a:t>свій</a:t>
            </a:r>
            <a:r>
              <a:rPr lang="ru-RU" b="1" dirty="0"/>
              <a:t> </a:t>
            </a:r>
            <a:r>
              <a:rPr lang="ru-RU" b="1" dirty="0" err="1"/>
              <a:t>власний</a:t>
            </a:r>
            <a:r>
              <a:rPr lang="ru-RU" b="1" dirty="0"/>
              <a:t> тип </a:t>
            </a:r>
            <a:r>
              <a:rPr lang="ru-RU" b="1" dirty="0" err="1"/>
              <a:t>художнього</a:t>
            </a:r>
            <a:r>
              <a:rPr lang="ru-RU" b="1" dirty="0"/>
              <a:t> </a:t>
            </a:r>
            <a:r>
              <a:rPr lang="ru-RU" b="1" dirty="0" err="1"/>
              <a:t>сприйняття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надає</a:t>
            </a:r>
            <a:r>
              <a:rPr lang="ru-RU" b="1" dirty="0"/>
              <a:t> </a:t>
            </a:r>
            <a:r>
              <a:rPr lang="ru-RU" b="1" dirty="0" err="1"/>
              <a:t>певний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</a:t>
            </a:r>
            <a:r>
              <a:rPr lang="ru-RU" b="1" dirty="0" err="1"/>
              <a:t>людину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не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замінений</a:t>
            </a:r>
            <a:r>
              <a:rPr lang="ru-RU" b="1" dirty="0"/>
              <a:t> </a:t>
            </a:r>
            <a:r>
              <a:rPr lang="ru-RU" b="1" dirty="0" err="1"/>
              <a:t>іншими</a:t>
            </a:r>
            <a:r>
              <a:rPr lang="ru-RU" b="1" dirty="0"/>
              <a:t> видами </a:t>
            </a:r>
            <a:r>
              <a:rPr lang="ru-RU" b="1" dirty="0" err="1"/>
              <a:t>художнього</a:t>
            </a:r>
            <a:r>
              <a:rPr lang="ru-RU" b="1" dirty="0"/>
              <a:t> </a:t>
            </a:r>
            <a:r>
              <a:rPr lang="ru-RU" b="1" dirty="0" err="1"/>
              <a:t>сприйняття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хрень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хрень\124ы1ы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84" y="458112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564904"/>
            <a:ext cx="7745505" cy="387781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витвори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та стали </a:t>
            </a:r>
            <a:r>
              <a:rPr lang="ru-RU" dirty="0" err="1"/>
              <a:t>відомими</a:t>
            </a:r>
            <a:r>
              <a:rPr lang="ru-RU" dirty="0"/>
              <a:t> на весь </a:t>
            </a:r>
            <a:r>
              <a:rPr lang="ru-RU" dirty="0" err="1"/>
              <a:t>світ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тем.</a:t>
            </a:r>
          </a:p>
          <a:p>
            <a:r>
              <a:rPr lang="ru-RU" dirty="0"/>
              <a:t>Одним з таких </a:t>
            </a:r>
            <a:r>
              <a:rPr lang="ru-RU" dirty="0" err="1"/>
              <a:t>митців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є скандально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англійський</a:t>
            </a:r>
            <a:r>
              <a:rPr lang="ru-RU" dirty="0"/>
              <a:t> </a:t>
            </a:r>
            <a:r>
              <a:rPr lang="ru-RU" dirty="0" err="1"/>
              <a:t>андерграундний</a:t>
            </a:r>
            <a:r>
              <a:rPr lang="ru-RU" dirty="0"/>
              <a:t> художник </a:t>
            </a:r>
            <a:r>
              <a:rPr lang="ru-RU" dirty="0" err="1"/>
              <a:t>графіті</a:t>
            </a:r>
            <a:r>
              <a:rPr lang="ru-RU" dirty="0"/>
              <a:t> </a:t>
            </a:r>
            <a:r>
              <a:rPr lang="ru-RU" dirty="0" err="1"/>
              <a:t>псевдонім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.</a:t>
            </a:r>
          </a:p>
          <a:p>
            <a:r>
              <a:rPr lang="ru-RU" dirty="0" err="1"/>
              <a:t>Досконало</a:t>
            </a:r>
            <a:r>
              <a:rPr lang="ru-RU" dirty="0"/>
              <a:t> </a:t>
            </a:r>
            <a:r>
              <a:rPr lang="ru-RU" dirty="0" err="1"/>
              <a:t>невідомо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цього</a:t>
            </a:r>
            <a:r>
              <a:rPr lang="ru-RU" dirty="0"/>
              <a:t> художника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тіні</a:t>
            </a:r>
            <a:r>
              <a:rPr lang="ru-RU" dirty="0"/>
              <a:t> як персона але </a:t>
            </a:r>
            <a:r>
              <a:rPr lang="ru-RU" dirty="0" err="1"/>
              <a:t>відомий</a:t>
            </a:r>
            <a:r>
              <a:rPr lang="ru-RU" dirty="0"/>
              <a:t> на весь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таланту як художника та </a:t>
            </a:r>
            <a:r>
              <a:rPr lang="ru-RU" dirty="0" err="1"/>
              <a:t>обраним</a:t>
            </a:r>
            <a:r>
              <a:rPr lang="ru-RU" dirty="0"/>
              <a:t> темам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висловлює</a:t>
            </a:r>
            <a:r>
              <a:rPr lang="ru-RU" dirty="0"/>
              <a:t> через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  </a:t>
            </a:r>
          </a:p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 </a:t>
            </a:r>
            <a:r>
              <a:rPr lang="ru-RU" dirty="0" err="1"/>
              <a:t>створював</a:t>
            </a:r>
            <a:r>
              <a:rPr lang="ru-RU" dirty="0"/>
              <a:t> </a:t>
            </a:r>
            <a:r>
              <a:rPr lang="ru-RU" dirty="0" err="1"/>
              <a:t>графіті</a:t>
            </a:r>
            <a:r>
              <a:rPr lang="ru-RU" dirty="0"/>
              <a:t> на </a:t>
            </a:r>
            <a:r>
              <a:rPr lang="ru-RU" dirty="0" err="1"/>
              <a:t>вуличному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, але через </a:t>
            </a:r>
            <a:r>
              <a:rPr lang="ru-RU" dirty="0" err="1"/>
              <a:t>нестачу</a:t>
            </a:r>
            <a:r>
              <a:rPr lang="ru-RU" dirty="0"/>
              <a:t> часу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втечі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, художник </a:t>
            </a:r>
            <a:r>
              <a:rPr lang="ru-RU" dirty="0" err="1"/>
              <a:t>перейшов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 трафарету.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скоротило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час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0" y="0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Обравши</a:t>
            </a:r>
            <a:r>
              <a:rPr lang="ru-RU" dirty="0"/>
              <a:t> остро-</a:t>
            </a:r>
            <a:r>
              <a:rPr lang="ru-RU" dirty="0" err="1"/>
              <a:t>соціальну</a:t>
            </a:r>
            <a:r>
              <a:rPr lang="ru-RU" dirty="0"/>
              <a:t> тематику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почали </a:t>
            </a:r>
            <a:r>
              <a:rPr lang="ru-RU" dirty="0" err="1"/>
              <a:t>прирівнювати</a:t>
            </a:r>
            <a:r>
              <a:rPr lang="ru-RU" dirty="0"/>
              <a:t> не до </a:t>
            </a:r>
            <a:r>
              <a:rPr lang="ru-RU" dirty="0" err="1"/>
              <a:t>вандалізму</a:t>
            </a:r>
            <a:r>
              <a:rPr lang="ru-RU" dirty="0"/>
              <a:t>, а до </a:t>
            </a:r>
            <a:r>
              <a:rPr lang="ru-RU" dirty="0" err="1"/>
              <a:t>витвору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яке </a:t>
            </a:r>
            <a:r>
              <a:rPr lang="ru-RU" dirty="0" err="1"/>
              <a:t>підпало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своїх</a:t>
            </a:r>
            <a:r>
              <a:rPr lang="ru-RU" dirty="0"/>
              <a:t> роботах </a:t>
            </a:r>
            <a:r>
              <a:rPr lang="ru-RU" dirty="0" err="1"/>
              <a:t>Бенксі</a:t>
            </a:r>
            <a:r>
              <a:rPr lang="ru-RU" dirty="0"/>
              <a:t> </a:t>
            </a:r>
            <a:r>
              <a:rPr lang="ru-RU" dirty="0" err="1"/>
              <a:t>привертає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не до себе як художника, а </a:t>
            </a:r>
            <a:r>
              <a:rPr lang="ru-RU" dirty="0" err="1"/>
              <a:t>ні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майстерності</a:t>
            </a:r>
            <a:r>
              <a:rPr lang="ru-RU" dirty="0"/>
              <a:t>,  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палітри</a:t>
            </a:r>
            <a:r>
              <a:rPr lang="ru-RU" dirty="0"/>
              <a:t>, мазку,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а до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проблемних</a:t>
            </a:r>
            <a:r>
              <a:rPr lang="ru-RU" dirty="0"/>
              <a:t> тем,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 </a:t>
            </a:r>
            <a:r>
              <a:rPr lang="ru-RU" dirty="0" err="1"/>
              <a:t>світом</a:t>
            </a:r>
            <a:r>
              <a:rPr lang="ru-RU" dirty="0"/>
              <a:t> а </a:t>
            </a:r>
            <a:r>
              <a:rPr lang="ru-RU" dirty="0" err="1"/>
              <a:t>саме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 людьми,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ставленням</a:t>
            </a:r>
            <a:r>
              <a:rPr lang="ru-RU" dirty="0"/>
              <a:t>.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на культуру </a:t>
            </a:r>
            <a:r>
              <a:rPr lang="ru-RU" dirty="0" err="1"/>
              <a:t>інших</a:t>
            </a:r>
            <a:r>
              <a:rPr lang="ru-RU" dirty="0"/>
              <a:t> людей, </a:t>
            </a:r>
            <a:r>
              <a:rPr lang="ru-RU" dirty="0" err="1"/>
              <a:t>дріб'язком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здавалось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проблемами. </a:t>
            </a:r>
            <a:r>
              <a:rPr lang="ru-RU" dirty="0" err="1"/>
              <a:t>Це</a:t>
            </a:r>
            <a:r>
              <a:rPr lang="ru-RU" dirty="0"/>
              <a:t> все говорить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708920"/>
            <a:ext cx="7745505" cy="387781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загострювати</a:t>
            </a:r>
            <a:r>
              <a:rPr lang="ru-RU" dirty="0"/>
              <a:t> тематику та просто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з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просто на </a:t>
            </a:r>
            <a:r>
              <a:rPr lang="ru-RU" dirty="0" err="1"/>
              <a:t>вулицях</a:t>
            </a:r>
            <a:r>
              <a:rPr lang="ru-RU" dirty="0"/>
              <a:t>. </a:t>
            </a:r>
            <a:r>
              <a:rPr lang="ru-RU" dirty="0" err="1"/>
              <a:t>Висловити</a:t>
            </a:r>
            <a:r>
              <a:rPr lang="ru-RU" dirty="0"/>
              <a:t> стан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наш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лякає</a:t>
            </a:r>
            <a:r>
              <a:rPr lang="ru-RU" dirty="0"/>
              <a:t>.</a:t>
            </a:r>
          </a:p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не </a:t>
            </a:r>
            <a:r>
              <a:rPr lang="ru-RU" dirty="0" err="1"/>
              <a:t>залишався</a:t>
            </a:r>
            <a:r>
              <a:rPr lang="ru-RU" dirty="0"/>
              <a:t> </a:t>
            </a:r>
            <a:r>
              <a:rPr lang="ru-RU" dirty="0" err="1"/>
              <a:t>спостерігачем</a:t>
            </a:r>
            <a:r>
              <a:rPr lang="ru-RU" dirty="0"/>
              <a:t>, а почав </a:t>
            </a:r>
            <a:r>
              <a:rPr lang="ru-RU" dirty="0" err="1"/>
              <a:t>вносити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проблемам та </a:t>
            </a:r>
            <a:r>
              <a:rPr lang="ru-RU" dirty="0" err="1"/>
              <a:t>знущанням</a:t>
            </a:r>
            <a:r>
              <a:rPr lang="ru-RU" dirty="0"/>
              <a:t> над планетою та </a:t>
            </a:r>
            <a:r>
              <a:rPr lang="ru-RU" dirty="0" err="1"/>
              <a:t>людством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кожного року </a:t>
            </a:r>
            <a:r>
              <a:rPr lang="ru-RU" dirty="0" err="1"/>
              <a:t>призупинитись</a:t>
            </a:r>
            <a:r>
              <a:rPr lang="ru-RU" dirty="0"/>
              <a:t> та </a:t>
            </a:r>
            <a:r>
              <a:rPr lang="ru-RU" dirty="0" err="1"/>
              <a:t>піти</a:t>
            </a:r>
            <a:r>
              <a:rPr lang="ru-RU" dirty="0"/>
              <a:t> на спад.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гідного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наступному</a:t>
            </a:r>
            <a:r>
              <a:rPr lang="ru-RU" dirty="0"/>
              <a:t> </a:t>
            </a:r>
            <a:r>
              <a:rPr lang="ru-RU" dirty="0" err="1"/>
              <a:t>поколінню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613"/>
            <a:ext cx="1872208" cy="25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780928"/>
            <a:ext cx="7745505" cy="387781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Одна з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 </a:t>
            </a:r>
            <a:r>
              <a:rPr lang="ru-RU" dirty="0" err="1"/>
              <a:t>з'явилась</a:t>
            </a:r>
            <a:r>
              <a:rPr lang="ru-RU" dirty="0"/>
              <a:t> 7 </a:t>
            </a:r>
            <a:r>
              <a:rPr lang="ru-RU" dirty="0" err="1"/>
              <a:t>травня</a:t>
            </a:r>
            <a:r>
              <a:rPr lang="ru-RU" dirty="0"/>
              <a:t>  </a:t>
            </a:r>
            <a:r>
              <a:rPr lang="ru-RU" dirty="0" err="1"/>
              <a:t>розміром</a:t>
            </a:r>
            <a:r>
              <a:rPr lang="ru-RU" dirty="0"/>
              <a:t> в три </a:t>
            </a:r>
            <a:r>
              <a:rPr lang="ru-RU" dirty="0" err="1"/>
              <a:t>поверхи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поромного</a:t>
            </a:r>
            <a:r>
              <a:rPr lang="ru-RU" dirty="0"/>
              <a:t> </a:t>
            </a:r>
            <a:r>
              <a:rPr lang="ru-RU" dirty="0" err="1"/>
              <a:t>терміналу</a:t>
            </a:r>
            <a:r>
              <a:rPr lang="ru-RU" dirty="0"/>
              <a:t> Дувра. На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зображений</a:t>
            </a:r>
            <a:r>
              <a:rPr lang="ru-RU" dirty="0"/>
              <a:t> </a:t>
            </a:r>
            <a:r>
              <a:rPr lang="ru-RU" dirty="0" err="1"/>
              <a:t>монохромний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видаляє</a:t>
            </a:r>
            <a:r>
              <a:rPr lang="ru-RU" dirty="0"/>
              <a:t> одну з 12 </a:t>
            </a:r>
            <a:r>
              <a:rPr lang="ru-RU" dirty="0" err="1"/>
              <a:t>зірок</a:t>
            </a:r>
            <a:r>
              <a:rPr lang="ru-RU" dirty="0"/>
              <a:t> на </a:t>
            </a:r>
            <a:r>
              <a:rPr lang="ru-RU" dirty="0" err="1"/>
              <a:t>Європейського</a:t>
            </a:r>
            <a:r>
              <a:rPr lang="ru-RU" dirty="0"/>
              <a:t> прапора. </a:t>
            </a:r>
            <a:r>
              <a:rPr lang="ru-RU" dirty="0" err="1"/>
              <a:t>Графіті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в той час коли в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і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буде </a:t>
            </a:r>
            <a:r>
              <a:rPr lang="ru-RU" dirty="0" err="1"/>
              <a:t>залежити</a:t>
            </a:r>
            <a:r>
              <a:rPr lang="ru-RU" dirty="0"/>
              <a:t> </a:t>
            </a:r>
            <a:r>
              <a:rPr lang="ru-RU" dirty="0" err="1"/>
              <a:t>направлення</a:t>
            </a:r>
            <a:r>
              <a:rPr lang="ru-RU" dirty="0"/>
              <a:t> </a:t>
            </a:r>
            <a:r>
              <a:rPr lang="ru-RU" dirty="0" err="1"/>
              <a:t>крани</a:t>
            </a:r>
            <a:r>
              <a:rPr lang="ru-RU" dirty="0"/>
              <a:t>. [4]</a:t>
            </a:r>
          </a:p>
          <a:p>
            <a:r>
              <a:rPr lang="ru-RU" dirty="0" err="1"/>
              <a:t>Також</a:t>
            </a:r>
            <a:r>
              <a:rPr lang="ru-RU" dirty="0"/>
              <a:t> один з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реалізував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Вифлеем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близькості</a:t>
            </a:r>
            <a:r>
              <a:rPr lang="ru-RU" dirty="0"/>
              <a:t> до </a:t>
            </a:r>
            <a:r>
              <a:rPr lang="ru-RU" dirty="0" err="1"/>
              <a:t>стіни</a:t>
            </a:r>
            <a:r>
              <a:rPr lang="ru-RU" dirty="0"/>
              <a:t> яка </a:t>
            </a:r>
            <a:r>
              <a:rPr lang="ru-RU" dirty="0" err="1"/>
              <a:t>відділяє</a:t>
            </a:r>
            <a:r>
              <a:rPr lang="ru-RU" dirty="0"/>
              <a:t> з </a:t>
            </a:r>
            <a:r>
              <a:rPr lang="ru-RU" dirty="0" err="1"/>
              <a:t>Єрусалимом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вид на </a:t>
            </a:r>
            <a:r>
              <a:rPr lang="ru-RU" dirty="0" err="1"/>
              <a:t>стіну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зображений</a:t>
            </a:r>
            <a:r>
              <a:rPr lang="ru-RU" dirty="0"/>
              <a:t> голуб в </a:t>
            </a:r>
            <a:r>
              <a:rPr lang="ru-RU" dirty="0" err="1"/>
              <a:t>бронижелеті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Бенксі</a:t>
            </a:r>
            <a:r>
              <a:rPr lang="ru-RU" dirty="0"/>
              <a:t> </a:t>
            </a:r>
            <a:r>
              <a:rPr lang="ru-RU" dirty="0" err="1"/>
              <a:t>намалював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візиту</a:t>
            </a:r>
            <a:r>
              <a:rPr lang="ru-RU" dirty="0"/>
              <a:t> в Палестину. Весь дизайн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самим художником,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само </a:t>
            </a:r>
            <a:r>
              <a:rPr lang="ru-RU" dirty="0" err="1"/>
              <a:t>Бенксі</a:t>
            </a:r>
            <a:r>
              <a:rPr lang="ru-RU" dirty="0"/>
              <a:t>. </a:t>
            </a:r>
            <a:r>
              <a:rPr lang="ru-RU" dirty="0" err="1"/>
              <a:t>Зважаючи</a:t>
            </a:r>
            <a:r>
              <a:rPr lang="ru-RU" dirty="0"/>
              <a:t> на малу </a:t>
            </a:r>
            <a:r>
              <a:rPr lang="ru-RU" dirty="0" err="1"/>
              <a:t>ціну</a:t>
            </a:r>
            <a:r>
              <a:rPr lang="ru-RU" dirty="0"/>
              <a:t> за </a:t>
            </a:r>
            <a:r>
              <a:rPr lang="ru-RU" dirty="0" err="1"/>
              <a:t>проживання</a:t>
            </a:r>
            <a:r>
              <a:rPr lang="ru-RU" dirty="0"/>
              <a:t> та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, то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навряд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прибутковим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чергових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 художника до </a:t>
            </a:r>
            <a:r>
              <a:rPr lang="ru-RU" dirty="0" err="1"/>
              <a:t>проблеми</a:t>
            </a:r>
            <a:r>
              <a:rPr lang="ru-RU" dirty="0"/>
              <a:t> яка так і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відкритою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часу.  [5]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3888432" cy="27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</TotalTime>
  <Words>754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Первісне мистецтво як засіб комунікації </vt:lpstr>
      <vt:lpstr>Первісне мистецтво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Первісне мистецтво як засіб комунікації </dc:title>
  <dc:creator>DeadSpace</dc:creator>
  <cp:lastModifiedBy>DeadSpace</cp:lastModifiedBy>
  <cp:revision>4</cp:revision>
  <dcterms:created xsi:type="dcterms:W3CDTF">2020-03-20T11:43:47Z</dcterms:created>
  <dcterms:modified xsi:type="dcterms:W3CDTF">2020-03-31T13:09:44Z</dcterms:modified>
</cp:coreProperties>
</file>