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лиса" initials="А" lastIdx="1" clrIdx="0">
    <p:extLst>
      <p:ext uri="{19B8F6BF-5375-455C-9EA6-DF929625EA0E}">
        <p15:presenceInfo xmlns:p15="http://schemas.microsoft.com/office/powerpoint/2012/main" userId="Алис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32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5-11T13:37:25.083" idx="1">
    <p:pos x="6840" y="1374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60EA02-9D3C-4851-89DD-03F62BD40F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АРТ-РИНОК СУЧАСНОЇ УКРАЇНИ </a:t>
            </a:r>
            <a:br>
              <a:rPr lang="uk-UA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449A4C8-348E-4184-978F-2F842F351E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440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214442-58FE-4981-9DC8-F83CAE238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9F170F-1683-45CD-A2FE-4546EEA15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160" indent="0">
              <a:buNone/>
            </a:pPr>
            <a:r>
              <a:rPr lang="ru-RU" dirty="0"/>
              <a:t>Станом на 2018-й </a:t>
            </a:r>
            <a:r>
              <a:rPr lang="ru-RU" dirty="0" err="1"/>
              <a:t>рік</a:t>
            </a:r>
            <a:r>
              <a:rPr lang="ru-RU" dirty="0"/>
              <a:t> </a:t>
            </a:r>
            <a:r>
              <a:rPr lang="ru-RU" dirty="0" err="1"/>
              <a:t>світовий</a:t>
            </a:r>
            <a:r>
              <a:rPr lang="ru-RU" dirty="0"/>
              <a:t> арт-</a:t>
            </a:r>
            <a:r>
              <a:rPr lang="ru-RU" dirty="0" err="1"/>
              <a:t>ринок</a:t>
            </a:r>
            <a:r>
              <a:rPr lang="ru-RU" dirty="0"/>
              <a:t> </a:t>
            </a:r>
            <a:r>
              <a:rPr lang="ru-RU" dirty="0" err="1"/>
              <a:t>оцінювався</a:t>
            </a:r>
            <a:r>
              <a:rPr lang="ru-RU" dirty="0"/>
              <a:t> </a:t>
            </a:r>
            <a:r>
              <a:rPr lang="ru-RU" dirty="0" err="1"/>
              <a:t>приблизно</a:t>
            </a:r>
            <a:r>
              <a:rPr lang="ru-RU" dirty="0"/>
              <a:t> в 64 млрд </a:t>
            </a:r>
            <a:r>
              <a:rPr lang="ru-RU" dirty="0" err="1"/>
              <a:t>доларів</a:t>
            </a:r>
            <a:r>
              <a:rPr lang="ru-RU" dirty="0"/>
              <a:t>. </a:t>
            </a:r>
            <a:r>
              <a:rPr lang="ru-RU" dirty="0" err="1"/>
              <a:t>Дуже</a:t>
            </a:r>
            <a:r>
              <a:rPr lang="ru-RU" dirty="0"/>
              <a:t> часто </a:t>
            </a:r>
            <a:r>
              <a:rPr lang="ru-RU" dirty="0" err="1"/>
              <a:t>говорять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арт-ринку не </a:t>
            </a:r>
            <a:r>
              <a:rPr lang="ru-RU" dirty="0" err="1"/>
              <a:t>існує</a:t>
            </a:r>
            <a:r>
              <a:rPr lang="ru-RU" dirty="0"/>
              <a:t>. На думку, </a:t>
            </a:r>
            <a:r>
              <a:rPr lang="ru-RU" dirty="0" err="1"/>
              <a:t>експертів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є, але </a:t>
            </a:r>
            <a:r>
              <a:rPr lang="ru-RU" dirty="0" err="1"/>
              <a:t>знаходиться</a:t>
            </a:r>
            <a:r>
              <a:rPr lang="ru-RU" dirty="0"/>
              <a:t> на </a:t>
            </a:r>
            <a:r>
              <a:rPr lang="ru-RU" dirty="0" err="1"/>
              <a:t>периферії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світового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"Є художники,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творять</a:t>
            </a:r>
            <a:r>
              <a:rPr lang="ru-RU" dirty="0"/>
              <a:t> </a:t>
            </a:r>
            <a:r>
              <a:rPr lang="ru-RU" dirty="0" err="1"/>
              <a:t>мистецтво</a:t>
            </a:r>
            <a:r>
              <a:rPr lang="ru-RU" dirty="0"/>
              <a:t>, </a:t>
            </a:r>
            <a:r>
              <a:rPr lang="ru-RU" dirty="0" err="1"/>
              <a:t>частина</a:t>
            </a:r>
            <a:r>
              <a:rPr lang="ru-RU" dirty="0"/>
              <a:t> з них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продає</a:t>
            </a:r>
            <a:r>
              <a:rPr lang="ru-RU" dirty="0"/>
              <a:t>, </a:t>
            </a:r>
            <a:r>
              <a:rPr lang="ru-RU" dirty="0" err="1"/>
              <a:t>відповідно</a:t>
            </a:r>
            <a:r>
              <a:rPr lang="ru-RU" dirty="0"/>
              <a:t> є </a:t>
            </a:r>
            <a:r>
              <a:rPr lang="ru-RU" dirty="0" err="1"/>
              <a:t>інституції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купують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, 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тому, як все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", – </a:t>
            </a:r>
            <a:r>
              <a:rPr lang="ru-RU" dirty="0" err="1"/>
              <a:t>пояснює</a:t>
            </a:r>
            <a:r>
              <a:rPr lang="ru-RU" dirty="0"/>
              <a:t> художник.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409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BC2198-5C3B-49D8-84D4-BF02F0093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50BE3055-E493-48C7-BD4C-93295848AD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3141" y="1195724"/>
            <a:ext cx="7264866" cy="5080595"/>
          </a:xfrm>
        </p:spPr>
      </p:pic>
    </p:spTree>
    <p:extLst>
      <p:ext uri="{BB962C8B-B14F-4D97-AF65-F5344CB8AC3E}">
        <p14:creationId xmlns:p14="http://schemas.microsoft.com/office/powerpoint/2010/main" val="580977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5013F4-E0C8-4368-96D4-0F937F579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0723EC-7418-4254-B9CA-0C1182AE5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160" indent="0">
              <a:buNone/>
            </a:pPr>
            <a:r>
              <a:rPr lang="ru-RU" dirty="0" err="1"/>
              <a:t>Онух</a:t>
            </a:r>
            <a:r>
              <a:rPr lang="ru-RU" dirty="0"/>
              <a:t> </a:t>
            </a:r>
            <a:r>
              <a:rPr lang="ru-RU" dirty="0" err="1"/>
              <a:t>зазначає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художник, коли </a:t>
            </a:r>
            <a:r>
              <a:rPr lang="ru-RU" dirty="0" err="1"/>
              <a:t>виходить</a:t>
            </a:r>
            <a:r>
              <a:rPr lang="ru-RU" dirty="0"/>
              <a:t> на </a:t>
            </a:r>
            <a:r>
              <a:rPr lang="ru-RU" dirty="0" err="1"/>
              <a:t>ринок</a:t>
            </a:r>
            <a:r>
              <a:rPr lang="ru-RU" dirty="0"/>
              <a:t> </a:t>
            </a:r>
            <a:r>
              <a:rPr lang="ru-RU" dirty="0" err="1"/>
              <a:t>серйозних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галерей, </a:t>
            </a:r>
            <a:r>
              <a:rPr lang="ru-RU" dirty="0" err="1"/>
              <a:t>мусить</a:t>
            </a:r>
            <a:r>
              <a:rPr lang="ru-RU" dirty="0"/>
              <a:t> бути </a:t>
            </a:r>
            <a:r>
              <a:rPr lang="ru-RU" dirty="0" err="1"/>
              <a:t>доступним</a:t>
            </a:r>
            <a:r>
              <a:rPr lang="ru-RU" dirty="0"/>
              <a:t>, бути </a:t>
            </a:r>
            <a:r>
              <a:rPr lang="ru-RU" dirty="0" err="1"/>
              <a:t>поруч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"Коли </a:t>
            </a:r>
            <a:r>
              <a:rPr lang="ru-RU" dirty="0" err="1"/>
              <a:t>з’являється</a:t>
            </a:r>
            <a:r>
              <a:rPr lang="ru-RU" dirty="0"/>
              <a:t> </a:t>
            </a:r>
            <a:r>
              <a:rPr lang="ru-RU" dirty="0" err="1"/>
              <a:t>колекціонер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зацікавився</a:t>
            </a:r>
            <a:r>
              <a:rPr lang="ru-RU" dirty="0"/>
              <a:t> </a:t>
            </a:r>
            <a:r>
              <a:rPr lang="ru-RU" dirty="0" err="1"/>
              <a:t>твором</a:t>
            </a:r>
            <a:r>
              <a:rPr lang="ru-RU" dirty="0"/>
              <a:t>, то </a:t>
            </a:r>
            <a:r>
              <a:rPr lang="ru-RU" dirty="0" err="1"/>
              <a:t>потрібно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галерист </a:t>
            </a:r>
            <a:r>
              <a:rPr lang="ru-RU" dirty="0" err="1"/>
              <a:t>мав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подзвонити</a:t>
            </a:r>
            <a:r>
              <a:rPr lang="ru-RU" dirty="0"/>
              <a:t> художнику і </a:t>
            </a:r>
            <a:r>
              <a:rPr lang="ru-RU" dirty="0" err="1"/>
              <a:t>сказати</a:t>
            </a:r>
            <a:r>
              <a:rPr lang="ru-RU" dirty="0"/>
              <a:t>: "Завтра </a:t>
            </a:r>
            <a:r>
              <a:rPr lang="ru-RU" dirty="0" err="1"/>
              <a:t>зранку</a:t>
            </a:r>
            <a:r>
              <a:rPr lang="ru-RU" dirty="0"/>
              <a:t> ми </a:t>
            </a:r>
            <a:r>
              <a:rPr lang="ru-RU" dirty="0" err="1"/>
              <a:t>будемо</a:t>
            </a:r>
            <a:r>
              <a:rPr lang="ru-RU" dirty="0"/>
              <a:t> в </a:t>
            </a:r>
            <a:r>
              <a:rPr lang="ru-RU" dirty="0" err="1"/>
              <a:t>твоїй</a:t>
            </a:r>
            <a:r>
              <a:rPr lang="ru-RU" dirty="0"/>
              <a:t> </a:t>
            </a:r>
            <a:r>
              <a:rPr lang="ru-RU" dirty="0" err="1"/>
              <a:t>студії</a:t>
            </a:r>
            <a:r>
              <a:rPr lang="ru-RU" dirty="0"/>
              <a:t>", – </a:t>
            </a:r>
            <a:r>
              <a:rPr lang="ru-RU" dirty="0" err="1"/>
              <a:t>уточнює</a:t>
            </a:r>
            <a:r>
              <a:rPr lang="ru-RU" dirty="0"/>
              <a:t> художник.</a:t>
            </a:r>
          </a:p>
          <a:p>
            <a:pPr marL="6160" indent="0">
              <a:buNone/>
            </a:pPr>
            <a:r>
              <a:rPr lang="ru-RU" dirty="0"/>
              <a:t>Куратор </a:t>
            </a:r>
            <a:r>
              <a:rPr lang="ru-RU" dirty="0" err="1"/>
              <a:t>пояснює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доступності</a:t>
            </a:r>
            <a:r>
              <a:rPr lang="ru-RU" dirty="0"/>
              <a:t> часто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ціна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коли </a:t>
            </a:r>
            <a:r>
              <a:rPr lang="ru-RU" dirty="0" err="1"/>
              <a:t>молодий</a:t>
            </a:r>
            <a:r>
              <a:rPr lang="ru-RU" dirty="0"/>
              <a:t> дебютант </a:t>
            </a:r>
            <a:r>
              <a:rPr lang="ru-RU" dirty="0" err="1"/>
              <a:t>з’являється</a:t>
            </a:r>
            <a:r>
              <a:rPr lang="ru-RU" dirty="0"/>
              <a:t> в </a:t>
            </a:r>
            <a:r>
              <a:rPr lang="ru-RU" dirty="0" err="1"/>
              <a:t>одній</a:t>
            </a:r>
            <a:r>
              <a:rPr lang="ru-RU" dirty="0"/>
              <a:t> з галерей Нью-Йорка, то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починає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200 </a:t>
            </a:r>
            <a:r>
              <a:rPr lang="ru-RU" dirty="0" err="1"/>
              <a:t>тисяч</a:t>
            </a:r>
            <a:r>
              <a:rPr lang="ru-RU" dirty="0"/>
              <a:t> </a:t>
            </a:r>
            <a:r>
              <a:rPr lang="ru-RU" dirty="0" err="1"/>
              <a:t>доларів</a:t>
            </a:r>
            <a:r>
              <a:rPr lang="ru-RU" dirty="0"/>
              <a:t>, а в </a:t>
            </a:r>
            <a:r>
              <a:rPr lang="ru-RU" dirty="0" err="1"/>
              <a:t>якійсь</a:t>
            </a:r>
            <a:r>
              <a:rPr lang="ru-RU" dirty="0"/>
              <a:t> </a:t>
            </a:r>
            <a:r>
              <a:rPr lang="ru-RU" dirty="0" err="1"/>
              <a:t>іншій</a:t>
            </a:r>
            <a:r>
              <a:rPr lang="ru-RU" dirty="0"/>
              <a:t> </a:t>
            </a:r>
            <a:r>
              <a:rPr lang="ru-RU" dirty="0" err="1"/>
              <a:t>галереї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продаватися</a:t>
            </a:r>
            <a:r>
              <a:rPr lang="ru-RU" dirty="0"/>
              <a:t> за 10 </a:t>
            </a:r>
            <a:r>
              <a:rPr lang="ru-RU" dirty="0" err="1"/>
              <a:t>тисяч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5575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EFB871-7F23-4A5D-8E2B-004006761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C5527745-C35E-41C0-B4ED-428BBC51CE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76756" y="1332740"/>
            <a:ext cx="7206143" cy="5029984"/>
          </a:xfrm>
        </p:spPr>
      </p:pic>
    </p:spTree>
    <p:extLst>
      <p:ext uri="{BB962C8B-B14F-4D97-AF65-F5344CB8AC3E}">
        <p14:creationId xmlns:p14="http://schemas.microsoft.com/office/powerpoint/2010/main" val="1022101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3B9995-54D2-467E-B682-0999FCF51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A5644E-5C45-4E05-A5AE-C56D0EBD8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160" indent="0">
              <a:buNone/>
            </a:pPr>
            <a:r>
              <a:rPr lang="ru-RU" dirty="0"/>
              <a:t>Директор Музею </a:t>
            </a:r>
            <a:r>
              <a:rPr lang="ru-RU" dirty="0" err="1"/>
              <a:t>сучасного</a:t>
            </a:r>
            <a:r>
              <a:rPr lang="ru-RU" dirty="0"/>
              <a:t> </a:t>
            </a:r>
            <a:r>
              <a:rPr lang="ru-RU" dirty="0" err="1"/>
              <a:t>мистецтва</a:t>
            </a:r>
            <a:r>
              <a:rPr lang="ru-RU" dirty="0"/>
              <a:t> </a:t>
            </a:r>
            <a:r>
              <a:rPr lang="ru-RU" dirty="0" err="1"/>
              <a:t>Одеси</a:t>
            </a:r>
            <a:r>
              <a:rPr lang="ru-RU" dirty="0"/>
              <a:t> Семен Кантор </a:t>
            </a:r>
            <a:r>
              <a:rPr lang="ru-RU" dirty="0" err="1"/>
              <a:t>зазначає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угод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продажу </a:t>
            </a:r>
            <a:r>
              <a:rPr lang="ru-RU" dirty="0" err="1"/>
              <a:t>мистецтва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проходять</a:t>
            </a:r>
            <a:r>
              <a:rPr lang="ru-RU" dirty="0"/>
              <a:t> не </a:t>
            </a:r>
            <a:r>
              <a:rPr lang="ru-RU" dirty="0" err="1"/>
              <a:t>прозоро</a:t>
            </a:r>
            <a:r>
              <a:rPr lang="ru-RU" dirty="0"/>
              <a:t>.</a:t>
            </a:r>
          </a:p>
          <a:p>
            <a:pPr marL="6160" indent="0">
              <a:buNone/>
            </a:pPr>
            <a:r>
              <a:rPr lang="ru-RU" dirty="0"/>
              <a:t>"Я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уважно</a:t>
            </a:r>
            <a:r>
              <a:rPr lang="ru-RU" dirty="0"/>
              <a:t> </a:t>
            </a:r>
            <a:r>
              <a:rPr lang="ru-RU" dirty="0" err="1"/>
              <a:t>спостерігаю</a:t>
            </a:r>
            <a:r>
              <a:rPr lang="ru-RU" dirty="0"/>
              <a:t> за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всіма</a:t>
            </a:r>
            <a:r>
              <a:rPr lang="ru-RU" dirty="0"/>
              <a:t> </a:t>
            </a:r>
            <a:r>
              <a:rPr lang="ru-RU" dirty="0" err="1"/>
              <a:t>аукціонами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відбуваються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, тому добре знаю, </a:t>
            </a:r>
            <a:r>
              <a:rPr lang="ru-RU" dirty="0" err="1"/>
              <a:t>що</a:t>
            </a:r>
            <a:r>
              <a:rPr lang="ru-RU" dirty="0"/>
              <a:t> на них </a:t>
            </a:r>
            <a:r>
              <a:rPr lang="ru-RU" dirty="0" err="1"/>
              <a:t>виставляється</a:t>
            </a:r>
            <a:r>
              <a:rPr lang="ru-RU" dirty="0"/>
              <a:t> і за </a:t>
            </a:r>
            <a:r>
              <a:rPr lang="ru-RU" dirty="0" err="1"/>
              <a:t>якою</a:t>
            </a:r>
            <a:r>
              <a:rPr lang="ru-RU" dirty="0"/>
              <a:t> </a:t>
            </a:r>
            <a:r>
              <a:rPr lang="ru-RU" dirty="0" err="1"/>
              <a:t>ціною</a:t>
            </a:r>
            <a:r>
              <a:rPr lang="ru-RU" dirty="0"/>
              <a:t> </a:t>
            </a:r>
            <a:r>
              <a:rPr lang="ru-RU" dirty="0" err="1"/>
              <a:t>продається</a:t>
            </a:r>
            <a:r>
              <a:rPr lang="ru-RU" dirty="0"/>
              <a:t>, – </a:t>
            </a:r>
            <a:r>
              <a:rPr lang="ru-RU" dirty="0" err="1"/>
              <a:t>розповідає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.</a:t>
            </a:r>
          </a:p>
          <a:p>
            <a:pPr marL="6160" indent="0">
              <a:buNone/>
            </a:pPr>
            <a:r>
              <a:rPr lang="ru-RU" dirty="0"/>
              <a:t>За весь час я не </a:t>
            </a:r>
            <a:r>
              <a:rPr lang="ru-RU" dirty="0" err="1"/>
              <a:t>бачив</a:t>
            </a:r>
            <a:r>
              <a:rPr lang="ru-RU" dirty="0"/>
              <a:t> </a:t>
            </a:r>
            <a:r>
              <a:rPr lang="ru-RU" dirty="0" err="1"/>
              <a:t>жодного</a:t>
            </a:r>
            <a:r>
              <a:rPr lang="ru-RU" dirty="0"/>
              <a:t> </a:t>
            </a:r>
            <a:r>
              <a:rPr lang="ru-RU" dirty="0" err="1"/>
              <a:t>офіційного</a:t>
            </a:r>
            <a:r>
              <a:rPr lang="ru-RU" dirty="0"/>
              <a:t> </a:t>
            </a:r>
            <a:r>
              <a:rPr lang="ru-RU" dirty="0" err="1"/>
              <a:t>звіту</a:t>
            </a:r>
            <a:r>
              <a:rPr lang="ru-RU" dirty="0"/>
              <a:t> за фактами продаж. Про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 ми говоримо?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вирок</a:t>
            </a:r>
            <a:r>
              <a:rPr lang="ru-RU" dirty="0"/>
              <a:t> </a:t>
            </a:r>
            <a:r>
              <a:rPr lang="ru-RU" dirty="0" err="1"/>
              <a:t>всім</a:t>
            </a:r>
            <a:r>
              <a:rPr lang="ru-RU" dirty="0"/>
              <a:t> нам".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4870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CF3CE0-7EF2-438F-B13D-12FACD2F9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5972E8-D600-48F6-ACB6-EA2E66114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160" indent="0">
              <a:buNone/>
            </a:pPr>
            <a:r>
              <a:rPr lang="ru-RU" dirty="0"/>
              <a:t>Художник та дипломат </a:t>
            </a:r>
            <a:r>
              <a:rPr lang="ru-RU" dirty="0" err="1"/>
              <a:t>Єжи</a:t>
            </a:r>
            <a:r>
              <a:rPr lang="ru-RU" dirty="0"/>
              <a:t> </a:t>
            </a:r>
            <a:r>
              <a:rPr lang="ru-RU" dirty="0" err="1"/>
              <a:t>Онух</a:t>
            </a:r>
            <a:r>
              <a:rPr lang="ru-RU" dirty="0"/>
              <a:t> часто </a:t>
            </a:r>
            <a:r>
              <a:rPr lang="ru-RU" dirty="0" err="1"/>
              <a:t>чує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потрібен</a:t>
            </a:r>
            <a:r>
              <a:rPr lang="ru-RU" dirty="0"/>
              <a:t> </a:t>
            </a:r>
            <a:r>
              <a:rPr lang="ru-RU" dirty="0" err="1"/>
              <a:t>гарний</a:t>
            </a:r>
            <a:r>
              <a:rPr lang="ru-RU" dirty="0"/>
              <a:t> закон про </a:t>
            </a:r>
            <a:r>
              <a:rPr lang="ru-RU" dirty="0" err="1"/>
              <a:t>мистецтво</a:t>
            </a:r>
            <a:r>
              <a:rPr lang="ru-RU" dirty="0"/>
              <a:t>, але </a:t>
            </a:r>
            <a:r>
              <a:rPr lang="ru-RU" dirty="0" err="1"/>
              <a:t>переконаний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"</a:t>
            </a:r>
            <a:r>
              <a:rPr lang="ru-RU" dirty="0" err="1"/>
              <a:t>насправді</a:t>
            </a:r>
            <a:r>
              <a:rPr lang="ru-RU" dirty="0"/>
              <a:t> нам </a:t>
            </a:r>
            <a:r>
              <a:rPr lang="ru-RU" dirty="0" err="1"/>
              <a:t>потрібен</a:t>
            </a:r>
            <a:r>
              <a:rPr lang="ru-RU" dirty="0"/>
              <a:t> </a:t>
            </a:r>
            <a:r>
              <a:rPr lang="ru-RU" dirty="0" err="1"/>
              <a:t>добрий</a:t>
            </a:r>
            <a:r>
              <a:rPr lang="ru-RU" dirty="0"/>
              <a:t> </a:t>
            </a:r>
            <a:r>
              <a:rPr lang="ru-RU" dirty="0" err="1"/>
              <a:t>податковий</a:t>
            </a:r>
            <a:r>
              <a:rPr lang="ru-RU" dirty="0"/>
              <a:t> закон,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накопичені</a:t>
            </a:r>
            <a:r>
              <a:rPr lang="ru-RU" dirty="0"/>
              <a:t> </a:t>
            </a:r>
            <a:r>
              <a:rPr lang="ru-RU" dirty="0" err="1"/>
              <a:t>гроші</a:t>
            </a:r>
            <a:r>
              <a:rPr lang="ru-RU" dirty="0"/>
              <a:t> </a:t>
            </a:r>
            <a:r>
              <a:rPr lang="ru-RU" dirty="0" err="1"/>
              <a:t>вкладати</a:t>
            </a:r>
            <a:r>
              <a:rPr lang="ru-RU" dirty="0"/>
              <a:t> в культуру".</a:t>
            </a:r>
          </a:p>
          <a:p>
            <a:pPr marL="6160" indent="0">
              <a:buNone/>
            </a:pP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пояснює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американських</a:t>
            </a:r>
            <a:r>
              <a:rPr lang="ru-RU" dirty="0"/>
              <a:t> </a:t>
            </a:r>
            <a:r>
              <a:rPr lang="ru-RU" dirty="0" err="1"/>
              <a:t>колекціонерів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заможні</a:t>
            </a:r>
            <a:r>
              <a:rPr lang="ru-RU" dirty="0"/>
              <a:t> люди. І вони </a:t>
            </a:r>
            <a:r>
              <a:rPr lang="ru-RU" dirty="0" err="1"/>
              <a:t>розуміють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не </a:t>
            </a:r>
            <a:r>
              <a:rPr lang="ru-RU" dirty="0" err="1"/>
              <a:t>вкладуть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гроші</a:t>
            </a:r>
            <a:r>
              <a:rPr lang="ru-RU" dirty="0"/>
              <a:t>, </a:t>
            </a:r>
            <a:r>
              <a:rPr lang="ru-RU" dirty="0" err="1"/>
              <a:t>скажімо</a:t>
            </a:r>
            <a:r>
              <a:rPr lang="ru-RU" dirty="0"/>
              <a:t>, в </a:t>
            </a:r>
            <a:r>
              <a:rPr lang="ru-RU" dirty="0" err="1"/>
              <a:t>колекцію</a:t>
            </a:r>
            <a:r>
              <a:rPr lang="ru-RU" dirty="0"/>
              <a:t> </a:t>
            </a:r>
            <a:r>
              <a:rPr lang="ru-RU" dirty="0" err="1"/>
              <a:t>мистецтва</a:t>
            </a:r>
            <a:r>
              <a:rPr lang="ru-RU" dirty="0"/>
              <a:t>, то держава в них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гроші</a:t>
            </a:r>
            <a:r>
              <a:rPr lang="ru-RU" dirty="0"/>
              <a:t> </a:t>
            </a:r>
            <a:r>
              <a:rPr lang="ru-RU" dirty="0" err="1"/>
              <a:t>забере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3195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CA44DD-5138-4416-B0EB-690BE2A91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" name="Объект 9">
            <a:extLst>
              <a:ext uri="{FF2B5EF4-FFF2-40B4-BE49-F238E27FC236}">
                <a16:creationId xmlns:a16="http://schemas.microsoft.com/office/drawing/2014/main" id="{F5F0404A-2999-4AF0-9C45-1D2470CCBF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76756" y="1736382"/>
            <a:ext cx="7257341" cy="4313582"/>
          </a:xfrm>
        </p:spPr>
      </p:pic>
    </p:spTree>
    <p:extLst>
      <p:ext uri="{BB962C8B-B14F-4D97-AF65-F5344CB8AC3E}">
        <p14:creationId xmlns:p14="http://schemas.microsoft.com/office/powerpoint/2010/main" val="25959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F41C53-7ED8-4366-9B6E-D39755D83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Бетті</a:t>
            </a:r>
            <a:r>
              <a:rPr lang="ru-RU" dirty="0"/>
              <a:t>, 1977, перший портрет дочки Герхарда </a:t>
            </a:r>
            <a:r>
              <a:rPr lang="ru-RU" dirty="0" err="1"/>
              <a:t>Ріхтера</a:t>
            </a:r>
            <a:r>
              <a:rPr lang="ru-RU" dirty="0"/>
              <a:t>.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A46FA090-AFA9-4116-8E18-ADF7D89AFF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4689" y="2052638"/>
            <a:ext cx="5353560" cy="3997325"/>
          </a:xfrm>
        </p:spPr>
      </p:pic>
    </p:spTree>
    <p:extLst>
      <p:ext uri="{BB962C8B-B14F-4D97-AF65-F5344CB8AC3E}">
        <p14:creationId xmlns:p14="http://schemas.microsoft.com/office/powerpoint/2010/main" val="20315980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эдисон">
  <a:themeElements>
    <a:clrScheme name="Madison">
      <a:dk1>
        <a:sysClr val="windowText" lastClr="000000"/>
      </a:dk1>
      <a:lt1>
        <a:sysClr val="window" lastClr="FFFFFF"/>
      </a:lt1>
      <a:dk2>
        <a:srgbClr val="1F282E"/>
      </a:dk2>
      <a:lt2>
        <a:srgbClr val="C2F5FC"/>
      </a:lt2>
      <a:accent1>
        <a:srgbClr val="4091F3"/>
      </a:accent1>
      <a:accent2>
        <a:srgbClr val="8BBCF1"/>
      </a:accent2>
      <a:accent3>
        <a:srgbClr val="CB6A6A"/>
      </a:accent3>
      <a:accent4>
        <a:srgbClr val="C567AF"/>
      </a:accent4>
      <a:accent5>
        <a:srgbClr val="A684F9"/>
      </a:accent5>
      <a:accent6>
        <a:srgbClr val="A9ACEE"/>
      </a:accent6>
      <a:hlink>
        <a:srgbClr val="6D9CC5"/>
      </a:hlink>
      <a:folHlink>
        <a:srgbClr val="6D82A0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178B2DAB-5DDE-4060-A857-D2E1CDA925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TM16401375[[fn=Мэдисон]]</Template>
  <TotalTime>119</TotalTime>
  <Words>343</Words>
  <Application>Microsoft Office PowerPoint</Application>
  <PresentationFormat>Широкоэкранный</PresentationFormat>
  <Paragraphs>15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MS Shell Dlg 2</vt:lpstr>
      <vt:lpstr>Wingdings</vt:lpstr>
      <vt:lpstr>Wingdings 3</vt:lpstr>
      <vt:lpstr>Мэдисон</vt:lpstr>
      <vt:lpstr>АРТ-РИНОК СУЧАСНОЇ УКРАЇНИ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Бетті, 1977, перший портрет дочки Герхарда Ріхтера.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АРТ-РИНОК СУЧАСНОЇ УКРАЇНИ</dc:title>
  <dc:creator>Алиса</dc:creator>
  <cp:lastModifiedBy>Алиса</cp:lastModifiedBy>
  <cp:revision>5</cp:revision>
  <dcterms:created xsi:type="dcterms:W3CDTF">2020-05-11T10:27:18Z</dcterms:created>
  <dcterms:modified xsi:type="dcterms:W3CDTF">2020-05-11T12:26:48Z</dcterms:modified>
</cp:coreProperties>
</file>