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0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69"/>
            <a:ext cx="9144000" cy="68520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69"/>
            <a:ext cx="9144000" cy="68520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69"/>
            <a:ext cx="9144000" cy="68520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7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69"/>
            <a:ext cx="9144000" cy="68520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4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69"/>
            <a:ext cx="9144000" cy="68520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5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6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69"/>
            <a:ext cx="9144000" cy="68520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</cp:revision>
  <dcterms:modified xsi:type="dcterms:W3CDTF">2020-04-22T09:33:10Z</dcterms:modified>
</cp:coreProperties>
</file>