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на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488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Выполнила Котова А. </a:t>
            </a:r>
            <a:r>
              <a:rPr lang="ru-RU" dirty="0" err="1" smtClean="0"/>
              <a:t>група</a:t>
            </a:r>
            <a:r>
              <a:rPr lang="ru-RU" dirty="0" smtClean="0"/>
              <a:t> 16-111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txBody>
          <a:bodyPr>
            <a:normAutofit fontScale="75000" lnSpcReduction="20000"/>
          </a:bodyPr>
          <a:lstStyle/>
          <a:p>
            <a:r>
              <a:rPr lang="ru-RU" dirty="0" smtClean="0"/>
              <a:t>Эпоха Средневековья охватывает более тысячелетия, с конца V до середины XVII в., от падения Западной Римской империи до начала революций в Англии и Нидерландах. Средневековую историю обычно делят в соответствии с этапами развития феодальной формации на три периода: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1) VI-XI вв. - раннее Средневековье, период становления феодализма;</a:t>
            </a:r>
          </a:p>
          <a:p>
            <a:r>
              <a:rPr lang="ru-RU" dirty="0" smtClean="0"/>
              <a:t>2) XII-XV вв. - классическое Средневековье, развитой феодализм;</a:t>
            </a:r>
          </a:p>
          <a:p>
            <a:r>
              <a:rPr lang="ru-RU" dirty="0" smtClean="0"/>
              <a:t>3) XVI - первая половина XVII в. - позднее Средневековье, период упадка феодализма.</a:t>
            </a:r>
          </a:p>
          <a:p>
            <a:endParaRPr lang="ru-RU" dirty="0"/>
          </a:p>
        </p:txBody>
      </p:sp>
      <p:pic>
        <p:nvPicPr>
          <p:cNvPr id="3074" name="Picture 2" descr="C:\Users\Елена\Desktop\srednevekov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810000"/>
            <a:ext cx="4572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Искусство западноевропейского Средневековья подразделяется в своей эволюции на три этапа: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1) </a:t>
            </a:r>
            <a:r>
              <a:rPr lang="ru-RU" dirty="0" err="1" smtClean="0"/>
              <a:t>дороманский</a:t>
            </a:r>
            <a:r>
              <a:rPr lang="ru-RU" dirty="0" smtClean="0"/>
              <a:t> (VI-X вв.);</a:t>
            </a:r>
          </a:p>
          <a:p>
            <a:r>
              <a:rPr lang="ru-RU" dirty="0" smtClean="0"/>
              <a:t>2) романский (XI-XII вв.). Оба названия происходят от латинского </a:t>
            </a:r>
            <a:r>
              <a:rPr lang="ru-RU" dirty="0" err="1" smtClean="0"/>
              <a:t>romanus</a:t>
            </a:r>
            <a:r>
              <a:rPr lang="ru-RU" dirty="0" smtClean="0"/>
              <a:t> - римский и возникли в XIX в., когда были обнаружены связи средневековой архитектуры с архитектурой Древнего Рима;</a:t>
            </a:r>
          </a:p>
          <a:p>
            <a:r>
              <a:rPr lang="ru-RU" dirty="0" smtClean="0"/>
              <a:t>3) готический (XIII-XV вв.). Название происходит от итальянского </a:t>
            </a:r>
            <a:r>
              <a:rPr lang="ru-RU" dirty="0" err="1" smtClean="0"/>
              <a:t>gotico</a:t>
            </a:r>
            <a:r>
              <a:rPr lang="ru-RU" dirty="0" smtClean="0"/>
              <a:t> (букв. - готский, т.е. восходящий к названию германского племени готов), в восприятии людей последующих эпох, вплоть до XIX столетия, готический стиль являлся символом варварского искусства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лена\Desktop\дороманский стил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81000"/>
            <a:ext cx="5486400" cy="3048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Дороманское</a:t>
            </a:r>
            <a:r>
              <a:rPr lang="ru-RU" dirty="0" smtClean="0"/>
              <a:t> </a:t>
            </a:r>
            <a:r>
              <a:rPr lang="ru-RU" dirty="0" err="1" smtClean="0"/>
              <a:t>исскуство</a:t>
            </a:r>
            <a:r>
              <a:rPr lang="ru-RU" dirty="0" smtClean="0"/>
              <a:t> и архитектура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период в европейском искусстве, промежуточный между поздней античностью и романским </a:t>
            </a:r>
            <a:r>
              <a:rPr lang="ru-RU" dirty="0" smtClean="0"/>
              <a:t>искусством. </a:t>
            </a:r>
            <a:r>
              <a:rPr lang="ru-RU" dirty="0" smtClean="0">
                <a:ea typeface="Times New Roman"/>
              </a:rPr>
              <a:t>Термин </a:t>
            </a:r>
            <a:r>
              <a:rPr lang="en-US" dirty="0" smtClean="0">
                <a:ea typeface="Times New Roman"/>
              </a:rPr>
              <a:t>«</a:t>
            </a:r>
            <a:r>
              <a:rPr lang="ru-RU" dirty="0" err="1" smtClean="0">
                <a:ea typeface="Times New Roman"/>
              </a:rPr>
              <a:t>дороманский</a:t>
            </a:r>
            <a:r>
              <a:rPr lang="en-US" dirty="0" smtClean="0">
                <a:ea typeface="Times New Roman"/>
              </a:rPr>
              <a:t>» </a:t>
            </a:r>
            <a:r>
              <a:rPr lang="ru-RU" dirty="0" smtClean="0">
                <a:ea typeface="Times New Roman"/>
              </a:rPr>
              <a:t>преимущественно используется для архитектуры и монументальной </a:t>
            </a:r>
            <a:r>
              <a:rPr lang="ru-RU" dirty="0" smtClean="0">
                <a:ea typeface="Times New Roman"/>
              </a:rPr>
              <a:t>скульптуры.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Елена\Desktop\романи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Рома́нским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иску́сством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рома́нским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сти́лем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или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рома́никой</a:t>
            </a:r>
            <a:r>
              <a:rPr lang="en-US" sz="2800" b="1" dirty="0" smtClean="0"/>
              <a:t>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принято называть период в европейском искусстве, начиная примерно с 1000 года и вплоть до возникновения готического стиля в XIII веке или позже, в зависимости от региона</a:t>
            </a:r>
            <a:r>
              <a:rPr lang="ru-RU" dirty="0" smtClean="0"/>
              <a:t>.</a:t>
            </a:r>
            <a:r>
              <a:rPr lang="ru-RU" dirty="0" smtClean="0"/>
              <a:t> Девиз романского стиля, </a:t>
            </a:r>
            <a:r>
              <a:rPr lang="en-US" dirty="0" smtClean="0"/>
              <a:t>«</a:t>
            </a:r>
            <a:r>
              <a:rPr lang="ru-RU" dirty="0" smtClean="0"/>
              <a:t>Мой дом — моя крепость</a:t>
            </a:r>
            <a:r>
              <a:rPr lang="en-US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ea typeface="Times New Roman"/>
                <a:cs typeface="Calibri"/>
              </a:rPr>
              <a:t>Характеристика стиля</a:t>
            </a:r>
            <a:r>
              <a:rPr lang="ru-RU" sz="3200" dirty="0" smtClean="0">
                <a:ea typeface="Times New Roman"/>
                <a:cs typeface="Times New Roman"/>
              </a:rPr>
              <a:t/>
            </a:r>
            <a:br>
              <a:rPr lang="ru-RU" sz="3200" dirty="0" smtClean="0">
                <a:ea typeface="Times New Roman"/>
                <a:cs typeface="Times New Roman"/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ru-RU" dirty="0" smtClean="0"/>
              <a:t>Для романского стиля характерна массивность, строгость и отсутствие излишеств, а также суровость внешнего облика. Романская архитектура знаменита тяжеловесными замками и храмами, скорее напоминающие неприступную </a:t>
            </a:r>
            <a:r>
              <a:rPr lang="ru-RU" dirty="0" smtClean="0"/>
              <a:t>крепость. </a:t>
            </a:r>
            <a:r>
              <a:rPr lang="ru-RU" dirty="0" smtClean="0"/>
              <a:t>После 1100 года, когда свое место в романском стиле нашла скульптура, постройки стали немного более </a:t>
            </a:r>
            <a:r>
              <a:rPr lang="en-US" dirty="0" smtClean="0"/>
              <a:t>«</a:t>
            </a:r>
            <a:r>
              <a:rPr lang="ru-RU" dirty="0" smtClean="0"/>
              <a:t>легкими</a:t>
            </a:r>
            <a:r>
              <a:rPr lang="en-US" dirty="0" smtClean="0"/>
              <a:t>» </a:t>
            </a:r>
            <a:r>
              <a:rPr lang="ru-RU" dirty="0" smtClean="0"/>
              <a:t>и привлекательными.</a:t>
            </a:r>
            <a:endParaRPr lang="ru-RU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Выполнила Котова А. група 16-111</vt:lpstr>
      <vt:lpstr>Слайд 2</vt:lpstr>
      <vt:lpstr>Искусство западноевропейского Средневековья подразделяется в своей эволюции на три этапа: </vt:lpstr>
      <vt:lpstr>Дороманское исскуство и архитектура</vt:lpstr>
      <vt:lpstr>Рома́нским иску́сством, рома́нским сти́лем или рома́никой </vt:lpstr>
      <vt:lpstr>Характеристика стиля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Выполнила Котова А. група 16-111</dc:title>
  <dc:creator>bruhus</dc:creator>
  <cp:lastModifiedBy>Пользователь Windows</cp:lastModifiedBy>
  <cp:revision>1</cp:revision>
  <dcterms:created xsi:type="dcterms:W3CDTF">2020-04-20T08:35:24Z</dcterms:created>
  <dcterms:modified xsi:type="dcterms:W3CDTF">2020-04-20T10:21:12Z</dcterms:modified>
</cp:coreProperties>
</file>