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фовиз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1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chemeClr val="tx2">
                    <a:lumMod val="75000"/>
                  </a:schemeClr>
                </a:solidFill>
              </a:rPr>
              <a:t>фовизм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Выполнила Котова А. группа 16-111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Desktop\фовизм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3840162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800" b="1" dirty="0" err="1" smtClean="0"/>
              <a:t>Фовизм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направление во французской живописи конца XIX (зачатки) — начала XX века. Характерный приём </a:t>
            </a:r>
            <a:r>
              <a:rPr lang="ru-RU" sz="2800" dirty="0" err="1" smtClean="0"/>
              <a:t>фовизма</a:t>
            </a:r>
            <a:r>
              <a:rPr lang="ru-RU" sz="2800" dirty="0" smtClean="0"/>
              <a:t> — обобщение пространства, объёма и рисунка, сведение формы к простым очертаниям, исчезновение светотени и линейной перспективы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фовизм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0"/>
            <a:ext cx="29718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800" b="1" dirty="0" err="1" smtClean="0"/>
              <a:t>Особенности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стиля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художественными элементами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фовистов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стали интенсивный яркий цвет, чистота и резкость, интенсивно открытые локальные оттенки, сопоставление контрастных хроматических </a:t>
            </a:r>
            <a:r>
              <a:rPr lang="ru-RU" sz="24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плоскостей. 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фовизм5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Основные</a:t>
            </a:r>
            <a:r>
              <a:rPr lang="en-US" b="1" dirty="0" smtClean="0"/>
              <a:t> </a:t>
            </a:r>
            <a:r>
              <a:rPr lang="en-US" b="1" dirty="0" err="1" smtClean="0"/>
              <a:t>представители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lnSpcReduction="10000"/>
          </a:bodyPr>
          <a:lstStyle/>
          <a:p>
            <a:r>
              <a:rPr lang="ru-RU" dirty="0" smtClean="0"/>
              <a:t>Ученики мастерской Гюстава Моро: Анри </a:t>
            </a:r>
            <a:r>
              <a:rPr lang="ru-RU" dirty="0" err="1" smtClean="0"/>
              <a:t>Матисс</a:t>
            </a:r>
            <a:r>
              <a:rPr lang="ru-RU" dirty="0" smtClean="0"/>
              <a:t>, Альбер Марке, Шарль </a:t>
            </a:r>
            <a:r>
              <a:rPr lang="ru-RU" dirty="0" err="1" smtClean="0"/>
              <a:t>Камуан</a:t>
            </a:r>
            <a:r>
              <a:rPr lang="ru-RU" dirty="0" smtClean="0"/>
              <a:t>, Жан </a:t>
            </a:r>
            <a:r>
              <a:rPr lang="ru-RU" dirty="0" err="1" smtClean="0"/>
              <a:t>Пюи</a:t>
            </a:r>
            <a:r>
              <a:rPr lang="ru-RU" dirty="0" smtClean="0"/>
              <a:t> и Анри </a:t>
            </a:r>
            <a:r>
              <a:rPr lang="ru-RU" dirty="0" err="1" smtClean="0"/>
              <a:t>Манген</a:t>
            </a:r>
            <a:endParaRPr lang="ru-RU" dirty="0" smtClean="0"/>
          </a:p>
          <a:p>
            <a:r>
              <a:rPr lang="ru-RU" dirty="0" smtClean="0"/>
              <a:t>Представители Группы </a:t>
            </a:r>
            <a:r>
              <a:rPr lang="ru-RU" dirty="0" err="1" smtClean="0"/>
              <a:t>Шату</a:t>
            </a:r>
            <a:r>
              <a:rPr lang="ru-RU" dirty="0" smtClean="0"/>
              <a:t>: Андре Дерен и Морис </a:t>
            </a:r>
            <a:r>
              <a:rPr lang="ru-RU" dirty="0" err="1" smtClean="0"/>
              <a:t>Вламинк</a:t>
            </a:r>
            <a:endParaRPr lang="ru-RU" dirty="0" smtClean="0"/>
          </a:p>
          <a:p>
            <a:r>
              <a:rPr lang="ru-RU" dirty="0" smtClean="0"/>
              <a:t>Гаврская группа: </a:t>
            </a:r>
            <a:r>
              <a:rPr lang="ru-RU" dirty="0" err="1" smtClean="0"/>
              <a:t>Отон</a:t>
            </a:r>
            <a:r>
              <a:rPr lang="ru-RU" dirty="0" smtClean="0"/>
              <a:t> </a:t>
            </a:r>
            <a:r>
              <a:rPr lang="ru-RU" dirty="0" err="1" smtClean="0"/>
              <a:t>Фриез</a:t>
            </a:r>
            <a:r>
              <a:rPr lang="ru-RU" dirty="0" smtClean="0"/>
              <a:t>, Рауль </a:t>
            </a:r>
            <a:r>
              <a:rPr lang="ru-RU" dirty="0" err="1" smtClean="0"/>
              <a:t>Дюфи</a:t>
            </a:r>
            <a:r>
              <a:rPr lang="ru-RU" dirty="0" smtClean="0"/>
              <a:t> и Жорж Брак (последний также считается одним из важнейших представителей кубизма)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</Words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фовизм</vt:lpstr>
      <vt:lpstr>Фовизм  направление во французской живописи конца XIX (зачатки) — начала XX века. Характерный приём фовизма — обобщение пространства, объёма и рисунка, сведение формы к простым очертаниям, исчезновение светотени и линейной перспективы</vt:lpstr>
      <vt:lpstr>Особенности стиля </vt:lpstr>
      <vt:lpstr>Основные представители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фовизм</dc:title>
  <dc:creator>bruhus</dc:creator>
  <cp:lastModifiedBy>Пользователь Windows</cp:lastModifiedBy>
  <cp:revision>2</cp:revision>
  <dcterms:created xsi:type="dcterms:W3CDTF">2020-04-16T08:36:31Z</dcterms:created>
  <dcterms:modified xsi:type="dcterms:W3CDTF">2020-04-20T08:32:48Z</dcterms:modified>
</cp:coreProperties>
</file>