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66799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ru-RU" dirty="0" err="1" smtClean="0"/>
              <a:t>Исскуство</a:t>
            </a:r>
            <a:r>
              <a:rPr lang="ru-RU" dirty="0" smtClean="0"/>
              <a:t> Киевской Руси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685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 </a:t>
            </a:r>
            <a:r>
              <a:rPr lang="ru-RU" dirty="0" err="1" smtClean="0">
                <a:solidFill>
                  <a:schemeClr val="tx1"/>
                </a:solidFill>
              </a:rPr>
              <a:t>Ктова</a:t>
            </a:r>
            <a:r>
              <a:rPr lang="ru-RU" dirty="0" smtClean="0">
                <a:solidFill>
                  <a:schemeClr val="tx1"/>
                </a:solidFill>
              </a:rPr>
              <a:t> А. группа 16-111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/>
                <a:ea typeface="Times New Roman"/>
                <a:cs typeface="Times New Roman"/>
              </a:rPr>
              <a:t>ИКОНОПИСЬ</a:t>
            </a:r>
            <a:r>
              <a:rPr lang="ru-RU" dirty="0" smtClean="0">
                <a:ea typeface="Times New Roman"/>
                <a:cs typeface="Times New Roman"/>
              </a:rPr>
              <a:t/>
            </a:r>
            <a:br>
              <a:rPr lang="ru-RU" dirty="0" smtClean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Первым иконописцем был святой евангелист Лука, написавший не только иконы Божией Матери, но, по преданию, и икону святых Апостолов Петра и Павла, а может быть, и </a:t>
            </a:r>
            <a:r>
              <a:rPr lang="ru-RU" dirty="0" err="1" smtClean="0"/>
              <a:t>другие.За</a:t>
            </a:r>
            <a:r>
              <a:rPr lang="ru-RU" dirty="0" smtClean="0"/>
              <a:t> ним следует целый сонм иконописцев, почти никому неизвестных. У славян первым иконописцем был святой равноапостольный </a:t>
            </a:r>
            <a:r>
              <a:rPr lang="ru-RU" dirty="0" err="1" smtClean="0"/>
              <a:t>Мефодий</a:t>
            </a:r>
            <a:r>
              <a:rPr lang="ru-RU" dirty="0" smtClean="0"/>
              <a:t>, епископ Моравский, просветитель славянских народов.  Икона «Владимирская Богоматерь» (ГТГ), вывезенная из Константинополя в Киев в начале XII в., –произведение византийского искусства.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ДЕКОРАТИВНО ПРИКЛАДНОЕ ИССКУССТВО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Из всего многоцветного богатства древнего деревенского прикладного искусства (вышитые ткани, резное дерево, расшитая кожа и т.п.) время сохранило до нас только металлические дополнения к женским костюмам: бляшки от кокошников, височные кольца («</a:t>
            </a:r>
            <a:r>
              <a:rPr lang="ru-RU" dirty="0" err="1" smtClean="0"/>
              <a:t>усерязи</a:t>
            </a:r>
            <a:r>
              <a:rPr lang="ru-RU" dirty="0" smtClean="0"/>
              <a:t>»), наборы монист («гривной утвари») из бус и металлических подвесок, своеобразные амулеты-обереги, браслеты и перстни. Эти вещи археологи находят в курганах во всех концах славянского мира. Сделаны были эти украшения (за исключением бус) самими крестьянами, местными деревенскими ремесленниками, обслуживавшими несколько поселков.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esktop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АРХИТЕКТУРА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1-ая каменная постройка на </a:t>
            </a:r>
            <a:r>
              <a:rPr lang="ru-RU" dirty="0" err="1" smtClean="0"/>
              <a:t>руси</a:t>
            </a:r>
            <a:r>
              <a:rPr lang="ru-RU" dirty="0" smtClean="0"/>
              <a:t> возникла в конце 20в –именитая десятинная церковь в </a:t>
            </a:r>
            <a:r>
              <a:rPr lang="ru-RU" dirty="0" err="1" smtClean="0"/>
              <a:t>киеве</a:t>
            </a:r>
            <a:r>
              <a:rPr lang="ru-RU" dirty="0" smtClean="0"/>
              <a:t> сооруженная по указанию князя </a:t>
            </a:r>
            <a:r>
              <a:rPr lang="ru-RU" dirty="0" err="1" smtClean="0"/>
              <a:t>владимира</a:t>
            </a:r>
            <a:r>
              <a:rPr lang="ru-RU" dirty="0" smtClean="0"/>
              <a:t> крестителя к огорчению она не сохранилась. Зато по этот день стоит именитая киевская </a:t>
            </a:r>
            <a:r>
              <a:rPr lang="ru-RU" dirty="0" err="1" smtClean="0"/>
              <a:t>софия</a:t>
            </a:r>
            <a:r>
              <a:rPr lang="ru-RU" dirty="0" smtClean="0"/>
              <a:t> возведенная несколькими десятилетиями позднее. Оба храма были построены византийскими мастерами из обычной для их </a:t>
            </a:r>
            <a:r>
              <a:rPr lang="ru-RU" dirty="0" err="1" smtClean="0"/>
              <a:t>плинфы</a:t>
            </a:r>
            <a:r>
              <a:rPr lang="ru-RU" dirty="0" smtClean="0"/>
              <a:t> – большого плоского кирпича размером 40\30\3 см . раствор соединяющий ряды </a:t>
            </a:r>
            <a:r>
              <a:rPr lang="ru-RU" dirty="0" err="1" smtClean="0"/>
              <a:t>плинфы,представлял</a:t>
            </a:r>
            <a:r>
              <a:rPr lang="ru-RU" dirty="0" smtClean="0"/>
              <a:t> собой консистенция извести, песка и толченого кирпича 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Исскуство Киевской Руси</vt:lpstr>
      <vt:lpstr>ИКОНОПИСЬ </vt:lpstr>
      <vt:lpstr>ДЕКОРАТИВНО ПРИКЛАДНОЕ ИССКУССТВО </vt:lpstr>
      <vt:lpstr>АРХИТЕКТУРА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Исскуство Киевской Руси</dc:title>
  <dc:creator>bruhus</dc:creator>
  <cp:lastModifiedBy>Пользователь Windows</cp:lastModifiedBy>
  <cp:revision>1</cp:revision>
  <dcterms:created xsi:type="dcterms:W3CDTF">2020-03-03T19:34:51Z</dcterms:created>
  <dcterms:modified xsi:type="dcterms:W3CDTF">2020-04-21T09:20:34Z</dcterms:modified>
</cp:coreProperties>
</file>