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8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rcRect t="1354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1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2020-04-22T07:36:17Z</dcterms:created>
  <dcterms:modified xsi:type="dcterms:W3CDTF">2020-04-22T09:34:15Z</dcterms:modified>
</cp:coreProperties>
</file>