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 varScale="1">
        <p:scale>
          <a:sx n="71" d="100"/>
          <a:sy n="71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54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033912" y="1965861"/>
            <a:ext cx="5648623" cy="1204306"/>
          </a:xfrm>
        </p:spPr>
        <p:txBody>
          <a:bodyPr/>
          <a:lstStyle/>
          <a:p>
            <a:r>
              <a:rPr lang="uk-UA" sz="4000" dirty="0" smtClean="0"/>
              <a:t>Сюрреалізм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77072"/>
            <a:ext cx="3599465" cy="2585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65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5170007"/>
            <a:ext cx="2676525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561662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 err="1"/>
              <a:t>Сюрреалізм</a:t>
            </a:r>
            <a:r>
              <a:rPr lang="ru-RU" sz="1800" dirty="0"/>
              <a:t> - </a:t>
            </a:r>
            <a:r>
              <a:rPr lang="ru-RU" sz="1800" b="0" dirty="0" err="1"/>
              <a:t>модерністський</a:t>
            </a:r>
            <a:r>
              <a:rPr lang="ru-RU" sz="1800" b="0" dirty="0"/>
              <a:t> </a:t>
            </a:r>
            <a:r>
              <a:rPr lang="ru-RU" sz="1800" b="0" dirty="0" err="1"/>
              <a:t>напрямок</a:t>
            </a:r>
            <a:r>
              <a:rPr lang="ru-RU" sz="1800" b="0" dirty="0"/>
              <a:t> у </a:t>
            </a:r>
            <a:r>
              <a:rPr lang="ru-RU" sz="1800" b="0" dirty="0" err="1"/>
              <a:t>мистецтві</a:t>
            </a:r>
            <a:r>
              <a:rPr lang="ru-RU" sz="1800" b="0" dirty="0"/>
              <a:t> ХХ </a:t>
            </a:r>
            <a:r>
              <a:rPr lang="ru-RU" sz="1800" b="0" dirty="0" err="1"/>
              <a:t>століття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проголосив </a:t>
            </a:r>
            <a:r>
              <a:rPr lang="ru-RU" sz="1800" b="0" dirty="0" err="1"/>
              <a:t>джерелом</a:t>
            </a:r>
            <a:r>
              <a:rPr lang="ru-RU" sz="1800" b="0" dirty="0"/>
              <a:t> </a:t>
            </a:r>
            <a:r>
              <a:rPr lang="ru-RU" sz="1800" b="0" dirty="0" err="1"/>
              <a:t>мистецтва</a:t>
            </a:r>
            <a:r>
              <a:rPr lang="ru-RU" sz="1800" b="0" dirty="0"/>
              <a:t> сферу </a:t>
            </a:r>
            <a:r>
              <a:rPr lang="ru-RU" sz="1800" b="0" dirty="0" err="1"/>
              <a:t>підсвідомості</a:t>
            </a:r>
            <a:r>
              <a:rPr lang="ru-RU" sz="1800" b="0" dirty="0"/>
              <a:t>, а </a:t>
            </a:r>
            <a:r>
              <a:rPr lang="ru-RU" sz="1800" b="0" dirty="0" err="1"/>
              <a:t>його</a:t>
            </a:r>
            <a:r>
              <a:rPr lang="ru-RU" sz="1800" b="0" dirty="0"/>
              <a:t> методом </a:t>
            </a:r>
            <a:r>
              <a:rPr lang="ru-RU" sz="1800" b="0" dirty="0" err="1"/>
              <a:t>розриви</a:t>
            </a:r>
            <a:r>
              <a:rPr lang="ru-RU" sz="1800" b="0" dirty="0"/>
              <a:t> </a:t>
            </a:r>
            <a:r>
              <a:rPr lang="ru-RU" sz="1800" b="0" dirty="0" err="1"/>
              <a:t>логічних</a:t>
            </a:r>
            <a:r>
              <a:rPr lang="ru-RU" sz="1800" b="0" dirty="0"/>
              <a:t> </a:t>
            </a:r>
            <a:r>
              <a:rPr lang="ru-RU" sz="1800" b="0" dirty="0" err="1"/>
              <a:t>зв'язків</a:t>
            </a:r>
            <a:r>
              <a:rPr lang="ru-RU" sz="1800" b="0" dirty="0"/>
              <a:t>, </a:t>
            </a:r>
            <a:r>
              <a:rPr lang="ru-RU" sz="1800" b="0" dirty="0" err="1"/>
              <a:t>замінених</a:t>
            </a:r>
            <a:r>
              <a:rPr lang="ru-RU" sz="1800" b="0" dirty="0"/>
              <a:t> </a:t>
            </a:r>
            <a:r>
              <a:rPr lang="ru-RU" sz="1800" b="0" dirty="0" err="1"/>
              <a:t>суб'єктивними</a:t>
            </a:r>
            <a:r>
              <a:rPr lang="ru-RU" sz="1800" b="0" dirty="0"/>
              <a:t> </a:t>
            </a:r>
            <a:r>
              <a:rPr lang="ru-RU" sz="1800" b="0" dirty="0" err="1"/>
              <a:t>асоціаціями</a:t>
            </a:r>
            <a:r>
              <a:rPr lang="ru-RU" sz="1800" b="0" dirty="0"/>
              <a:t>. </a:t>
            </a:r>
            <a:r>
              <a:rPr lang="ru-RU" sz="1800" b="0" dirty="0" err="1"/>
              <a:t>Головними</a:t>
            </a:r>
            <a:r>
              <a:rPr lang="ru-RU" sz="1800" b="0" dirty="0"/>
              <a:t> рисами </a:t>
            </a:r>
            <a:r>
              <a:rPr lang="ru-RU" sz="1800" b="0" dirty="0" err="1"/>
              <a:t>сюрреалізму</a:t>
            </a:r>
            <a:r>
              <a:rPr lang="ru-RU" sz="1800" b="0" dirty="0"/>
              <a:t> є </a:t>
            </a:r>
            <a:r>
              <a:rPr lang="ru-RU" sz="1800" b="0" dirty="0" err="1"/>
              <a:t>протиприродність</a:t>
            </a:r>
            <a:r>
              <a:rPr lang="ru-RU" sz="1800" b="0" dirty="0"/>
              <a:t> </a:t>
            </a:r>
            <a:r>
              <a:rPr lang="ru-RU" sz="1800" b="0" dirty="0" err="1"/>
              <a:t>сполучення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лякає</a:t>
            </a:r>
            <a:r>
              <a:rPr lang="ru-RU" sz="1800" b="0" dirty="0"/>
              <a:t>, </a:t>
            </a:r>
            <a:r>
              <a:rPr lang="ru-RU" sz="1800" b="0" dirty="0" err="1"/>
              <a:t>предметів</a:t>
            </a:r>
            <a:r>
              <a:rPr lang="ru-RU" sz="1800" b="0" dirty="0"/>
              <a:t> і </a:t>
            </a:r>
            <a:r>
              <a:rPr lang="ru-RU" sz="1800" b="0" dirty="0" err="1"/>
              <a:t>явищ</a:t>
            </a:r>
            <a:r>
              <a:rPr lang="ru-RU" sz="1800" b="0" dirty="0"/>
              <a:t>, </a:t>
            </a:r>
            <a:r>
              <a:rPr lang="ru-RU" sz="1800" b="0" dirty="0" err="1"/>
              <a:t>яким</a:t>
            </a:r>
            <a:r>
              <a:rPr lang="ru-RU" sz="1800" b="0" dirty="0"/>
              <a:t> </a:t>
            </a:r>
            <a:r>
              <a:rPr lang="ru-RU" sz="1800" b="0" dirty="0" err="1"/>
              <a:t>надається</a:t>
            </a:r>
            <a:r>
              <a:rPr lang="ru-RU" sz="1800" b="0" dirty="0"/>
              <a:t> видима </a:t>
            </a:r>
            <a:r>
              <a:rPr lang="ru-RU" sz="1800" b="0" dirty="0" err="1" smtClean="0"/>
              <a:t>вірогідність</a:t>
            </a:r>
            <a:endParaRPr lang="ru-RU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0" dirty="0" err="1"/>
              <a:t>Сюрреалізм</a:t>
            </a:r>
            <a:r>
              <a:rPr lang="ru-RU" sz="1800" b="0" dirty="0"/>
              <a:t> </a:t>
            </a:r>
            <a:r>
              <a:rPr lang="ru-RU" sz="1800" b="0" dirty="0" err="1" smtClean="0"/>
              <a:t>виник</a:t>
            </a:r>
            <a:r>
              <a:rPr lang="ru-RU" sz="1800" b="0" dirty="0" smtClean="0"/>
              <a:t>  </a:t>
            </a:r>
            <a:r>
              <a:rPr lang="ru-RU" sz="1800" b="0" dirty="0"/>
              <a:t>у </a:t>
            </a:r>
            <a:r>
              <a:rPr lang="ru-RU" sz="1800" b="0" dirty="0" err="1"/>
              <a:t>Парижі</a:t>
            </a:r>
            <a:r>
              <a:rPr lang="ru-RU" sz="1800" b="0" dirty="0"/>
              <a:t> в 20-х роках. У </a:t>
            </a:r>
            <a:r>
              <a:rPr lang="ru-RU" sz="1800" b="0" dirty="0" err="1"/>
              <a:t>цей</a:t>
            </a:r>
            <a:r>
              <a:rPr lang="ru-RU" sz="1800" b="0" dirty="0"/>
              <a:t> час </a:t>
            </a:r>
            <a:r>
              <a:rPr lang="ru-RU" sz="1800" b="0" dirty="0" err="1"/>
              <a:t>навколо</a:t>
            </a:r>
            <a:r>
              <a:rPr lang="ru-RU" sz="1800" b="0" dirty="0"/>
              <a:t> </a:t>
            </a:r>
            <a:r>
              <a:rPr lang="ru-RU" sz="1800" b="0" dirty="0" err="1"/>
              <a:t>письменника</a:t>
            </a:r>
            <a:r>
              <a:rPr lang="ru-RU" sz="1800" b="0" dirty="0"/>
              <a:t> і теоретика </a:t>
            </a:r>
            <a:r>
              <a:rPr lang="ru-RU" sz="1800" b="0" dirty="0" err="1"/>
              <a:t>мистецтва</a:t>
            </a:r>
            <a:r>
              <a:rPr lang="ru-RU" sz="1800" b="0" dirty="0"/>
              <a:t> </a:t>
            </a:r>
            <a:r>
              <a:rPr lang="ru-RU" sz="1800" i="1" dirty="0"/>
              <a:t>Андре </a:t>
            </a:r>
            <a:r>
              <a:rPr lang="ru-RU" sz="1800" i="1" dirty="0" err="1" smtClean="0"/>
              <a:t>Бретона</a:t>
            </a:r>
            <a:r>
              <a:rPr lang="ru-RU" sz="1800" i="1" dirty="0" smtClean="0"/>
              <a:t>  </a:t>
            </a:r>
            <a:r>
              <a:rPr lang="ru-RU" sz="1800" b="0" dirty="0" err="1"/>
              <a:t>групується</a:t>
            </a:r>
            <a:r>
              <a:rPr lang="ru-RU" sz="1800" b="0" dirty="0"/>
              <a:t> ряд </a:t>
            </a:r>
            <a:r>
              <a:rPr lang="ru-RU" sz="1800" b="0" dirty="0" err="1"/>
              <a:t>однодумців</a:t>
            </a:r>
            <a:r>
              <a:rPr lang="ru-RU" sz="1800" b="0" dirty="0"/>
              <a:t> - </a:t>
            </a:r>
            <a:r>
              <a:rPr lang="ru-RU" sz="1800" b="0" dirty="0" err="1"/>
              <a:t>це</a:t>
            </a:r>
            <a:r>
              <a:rPr lang="ru-RU" sz="1800" b="0" dirty="0"/>
              <a:t> художники Жан </a:t>
            </a:r>
            <a:r>
              <a:rPr lang="ru-RU" sz="1800" b="0" dirty="0" err="1"/>
              <a:t>Арп</a:t>
            </a:r>
            <a:r>
              <a:rPr lang="ru-RU" sz="1800" b="0" dirty="0"/>
              <a:t>, Макс </a:t>
            </a:r>
            <a:r>
              <a:rPr lang="ru-RU" sz="1800" b="0" dirty="0" err="1"/>
              <a:t>Ернст</a:t>
            </a:r>
            <a:r>
              <a:rPr lang="ru-RU" sz="1800" b="0" dirty="0"/>
              <a:t>, </a:t>
            </a:r>
            <a:r>
              <a:rPr lang="ru-RU" sz="1800" b="0" dirty="0" err="1"/>
              <a:t>літератори</a:t>
            </a:r>
            <a:r>
              <a:rPr lang="ru-RU" sz="1800" b="0" dirty="0"/>
              <a:t> і </a:t>
            </a:r>
            <a:r>
              <a:rPr lang="ru-RU" sz="1800" b="0" dirty="0" err="1"/>
              <a:t>поети</a:t>
            </a:r>
            <a:r>
              <a:rPr lang="ru-RU" sz="1800" b="0" dirty="0"/>
              <a:t> – </a:t>
            </a:r>
            <a:r>
              <a:rPr lang="ru-RU" sz="1800" i="1" dirty="0" err="1"/>
              <a:t>Луї</a:t>
            </a:r>
            <a:r>
              <a:rPr lang="ru-RU" sz="1800" i="1" dirty="0"/>
              <a:t> Арагон, Поль </a:t>
            </a:r>
            <a:r>
              <a:rPr lang="ru-RU" sz="1800" i="1" dirty="0" err="1"/>
              <a:t>Елюар</a:t>
            </a:r>
            <a:r>
              <a:rPr lang="ru-RU" sz="1800" i="1" dirty="0"/>
              <a:t>, </a:t>
            </a:r>
            <a:r>
              <a:rPr lang="ru-RU" sz="1800" i="1" dirty="0" err="1"/>
              <a:t>Пилип</a:t>
            </a:r>
            <a:r>
              <a:rPr lang="ru-RU" sz="1800" i="1" dirty="0"/>
              <a:t> </a:t>
            </a:r>
            <a:r>
              <a:rPr lang="ru-RU" sz="1800" i="1" dirty="0" err="1"/>
              <a:t>Супо</a:t>
            </a:r>
            <a:r>
              <a:rPr lang="ru-RU" sz="1800" i="1" dirty="0"/>
              <a:t> </a:t>
            </a:r>
            <a:r>
              <a:rPr lang="ru-RU" sz="1800" b="0" dirty="0"/>
              <a:t>й </a:t>
            </a:r>
            <a:r>
              <a:rPr lang="ru-RU" sz="1800" b="0" dirty="0" err="1"/>
              <a:t>ін</a:t>
            </a:r>
            <a:r>
              <a:rPr lang="ru-RU" sz="1800" b="0" dirty="0"/>
              <a:t>. Вони не просто </a:t>
            </a:r>
            <a:r>
              <a:rPr lang="ru-RU" sz="1800" b="0" dirty="0" err="1"/>
              <a:t>створювали</a:t>
            </a:r>
            <a:r>
              <a:rPr lang="ru-RU" sz="1800" b="0" dirty="0"/>
              <a:t> </a:t>
            </a:r>
            <a:r>
              <a:rPr lang="ru-RU" sz="1800" b="0" dirty="0" err="1"/>
              <a:t>новий</a:t>
            </a:r>
            <a:r>
              <a:rPr lang="ru-RU" sz="1800" b="0" dirty="0"/>
              <a:t> стиль у </a:t>
            </a:r>
            <a:r>
              <a:rPr lang="ru-RU" sz="1800" b="0" dirty="0" err="1"/>
              <a:t>мистецтві</a:t>
            </a:r>
            <a:r>
              <a:rPr lang="ru-RU" sz="1800" b="0" dirty="0"/>
              <a:t> і </a:t>
            </a:r>
            <a:r>
              <a:rPr lang="ru-RU" sz="1800" b="0" dirty="0" err="1"/>
              <a:t>літературі</a:t>
            </a:r>
            <a:r>
              <a:rPr lang="ru-RU" sz="1800" b="0" dirty="0"/>
              <a:t>, вони, у першу </a:t>
            </a:r>
            <a:r>
              <a:rPr lang="ru-RU" sz="1800" b="0" dirty="0" err="1"/>
              <a:t>чергу</a:t>
            </a:r>
            <a:r>
              <a:rPr lang="ru-RU" sz="1800" b="0" dirty="0"/>
              <a:t>, </a:t>
            </a:r>
            <a:r>
              <a:rPr lang="ru-RU" sz="1800" b="0" dirty="0" err="1"/>
              <a:t>прагнули</a:t>
            </a:r>
            <a:r>
              <a:rPr lang="ru-RU" sz="1800" b="0" dirty="0"/>
              <a:t> </a:t>
            </a:r>
            <a:r>
              <a:rPr lang="ru-RU" sz="1800" b="0" dirty="0" err="1"/>
              <a:t>переробити</a:t>
            </a:r>
            <a:r>
              <a:rPr lang="ru-RU" sz="1800" b="0" dirty="0"/>
              <a:t> </a:t>
            </a:r>
            <a:r>
              <a:rPr lang="ru-RU" sz="1800" b="0" dirty="0" err="1"/>
              <a:t>світ</a:t>
            </a:r>
            <a:r>
              <a:rPr lang="ru-RU" sz="1800" b="0" dirty="0"/>
              <a:t> і </a:t>
            </a:r>
            <a:r>
              <a:rPr lang="ru-RU" sz="1800" b="0" dirty="0" err="1"/>
              <a:t>змінити</a:t>
            </a:r>
            <a:r>
              <a:rPr lang="ru-RU" sz="1800" b="0" dirty="0"/>
              <a:t> </a:t>
            </a:r>
            <a:r>
              <a:rPr lang="ru-RU" sz="1800" b="0" dirty="0" err="1"/>
              <a:t>життя</a:t>
            </a:r>
            <a:r>
              <a:rPr lang="ru-RU" sz="1800" b="0" dirty="0"/>
              <a:t>. Вони </a:t>
            </a:r>
            <a:r>
              <a:rPr lang="ru-RU" sz="1800" b="0" dirty="0" err="1"/>
              <a:t>були</a:t>
            </a:r>
            <a:r>
              <a:rPr lang="ru-RU" sz="1800" b="0" dirty="0"/>
              <a:t> </a:t>
            </a:r>
            <a:r>
              <a:rPr lang="ru-RU" sz="1800" b="0" dirty="0" err="1"/>
              <a:t>упевнені</a:t>
            </a:r>
            <a:r>
              <a:rPr lang="ru-RU" sz="1800" b="0" dirty="0"/>
              <a:t> в </a:t>
            </a:r>
            <a:r>
              <a:rPr lang="ru-RU" sz="1800" b="0" dirty="0" err="1"/>
              <a:t>тім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несвідоме</a:t>
            </a:r>
            <a:r>
              <a:rPr lang="ru-RU" sz="1800" b="0" dirty="0"/>
              <a:t> і </a:t>
            </a:r>
            <a:r>
              <a:rPr lang="ru-RU" sz="1800" b="0" dirty="0" err="1"/>
              <a:t>нерозумний</a:t>
            </a:r>
            <a:r>
              <a:rPr lang="ru-RU" sz="1800" b="0" dirty="0"/>
              <a:t> початок </a:t>
            </a:r>
            <a:r>
              <a:rPr lang="ru-RU" sz="1800" b="0" dirty="0" err="1"/>
              <a:t>уособлює</a:t>
            </a:r>
            <a:r>
              <a:rPr lang="ru-RU" sz="1800" b="0" dirty="0"/>
              <a:t> собою ту </a:t>
            </a:r>
            <a:r>
              <a:rPr lang="ru-RU" sz="1800" b="0" dirty="0" err="1"/>
              <a:t>вищу</a:t>
            </a:r>
            <a:r>
              <a:rPr lang="ru-RU" sz="1800" b="0" dirty="0"/>
              <a:t> </a:t>
            </a:r>
            <a:r>
              <a:rPr lang="ru-RU" sz="1800" b="0" dirty="0" err="1"/>
              <a:t>істину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повинна бути </a:t>
            </a:r>
            <a:r>
              <a:rPr lang="ru-RU" sz="1800" b="0" dirty="0" err="1"/>
              <a:t>затверджена</a:t>
            </a:r>
            <a:r>
              <a:rPr lang="ru-RU" sz="1800" b="0" dirty="0"/>
              <a:t> на </a:t>
            </a:r>
            <a:r>
              <a:rPr lang="ru-RU" sz="1800" b="0" dirty="0" err="1"/>
              <a:t>землі</a:t>
            </a:r>
            <a:r>
              <a:rPr lang="ru-RU" sz="18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0" dirty="0" err="1"/>
              <a:t>Важливе</a:t>
            </a:r>
            <a:r>
              <a:rPr lang="ru-RU" sz="1800" b="0" dirty="0"/>
              <a:t> </a:t>
            </a:r>
            <a:r>
              <a:rPr lang="ru-RU" sz="1800" b="0" dirty="0" err="1"/>
              <a:t>місце</a:t>
            </a:r>
            <a:r>
              <a:rPr lang="ru-RU" sz="1800" b="0" dirty="0"/>
              <a:t> </a:t>
            </a:r>
            <a:r>
              <a:rPr lang="ru-RU" sz="1800" b="0" dirty="0" err="1"/>
              <a:t>займає</a:t>
            </a:r>
            <a:r>
              <a:rPr lang="ru-RU" sz="1800" b="0" dirty="0"/>
              <a:t> </a:t>
            </a:r>
            <a:r>
              <a:rPr lang="ru-RU" sz="1800" b="0" dirty="0" err="1"/>
              <a:t>передуючий</a:t>
            </a:r>
            <a:r>
              <a:rPr lang="ru-RU" sz="1800" b="0" dirty="0"/>
              <a:t> </a:t>
            </a:r>
            <a:r>
              <a:rPr lang="ru-RU" sz="1800" b="0" dirty="0" err="1"/>
              <a:t>сюрреалізму</a:t>
            </a:r>
            <a:r>
              <a:rPr lang="ru-RU" sz="1800" b="0" dirty="0"/>
              <a:t> </a:t>
            </a:r>
            <a:r>
              <a:rPr lang="ru-RU" sz="1800" b="0" dirty="0" err="1"/>
              <a:t>плин</a:t>
            </a:r>
            <a:r>
              <a:rPr lang="ru-RU" sz="1800" b="0" dirty="0"/>
              <a:t> - </a:t>
            </a:r>
            <a:r>
              <a:rPr lang="ru-RU" sz="1800" i="1" dirty="0" err="1"/>
              <a:t>дадаїзм</a:t>
            </a:r>
            <a:r>
              <a:rPr lang="ru-RU" sz="1800" i="1" dirty="0"/>
              <a:t>. </a:t>
            </a:r>
            <a:r>
              <a:rPr lang="ru-RU" sz="1800" b="0" dirty="0" err="1"/>
              <a:t>Дадаїзм</a:t>
            </a:r>
            <a:r>
              <a:rPr lang="ru-RU" sz="1800" b="0" dirty="0"/>
              <a:t> </a:t>
            </a:r>
            <a:r>
              <a:rPr lang="ru-RU" sz="1800" b="0" dirty="0" err="1"/>
              <a:t>чи</a:t>
            </a:r>
            <a:r>
              <a:rPr lang="ru-RU" sz="1800" b="0" dirty="0"/>
              <a:t> </a:t>
            </a:r>
            <a:r>
              <a:rPr lang="ru-RU" sz="1800" b="0" dirty="0" err="1"/>
              <a:t>мистецтво</a:t>
            </a:r>
            <a:r>
              <a:rPr lang="ru-RU" sz="1800" b="0" dirty="0"/>
              <a:t> </a:t>
            </a:r>
            <a:r>
              <a:rPr lang="ru-RU" sz="1800" b="0" dirty="0" err="1"/>
              <a:t>дада</a:t>
            </a:r>
            <a:r>
              <a:rPr lang="ru-RU" sz="1800" b="0" dirty="0"/>
              <a:t> (</a:t>
            </a:r>
            <a:r>
              <a:rPr lang="ru-RU" sz="1800" b="0" dirty="0" err="1"/>
              <a:t>це</a:t>
            </a:r>
            <a:r>
              <a:rPr lang="ru-RU" sz="1800" b="0" dirty="0"/>
              <a:t> </a:t>
            </a:r>
            <a:r>
              <a:rPr lang="ru-RU" sz="1800" b="0" dirty="0" err="1"/>
              <a:t>слівце</a:t>
            </a:r>
            <a:r>
              <a:rPr lang="ru-RU" sz="1800" b="0" dirty="0"/>
              <a:t> - не то дитячий </a:t>
            </a:r>
            <a:r>
              <a:rPr lang="ru-RU" sz="1800" b="0" dirty="0" err="1"/>
              <a:t>белькіт</a:t>
            </a:r>
            <a:r>
              <a:rPr lang="ru-RU" sz="1800" b="0" dirty="0"/>
              <a:t>, не то - </a:t>
            </a:r>
            <a:r>
              <a:rPr lang="ru-RU" sz="1800" b="0" dirty="0" err="1"/>
              <a:t>марення</a:t>
            </a:r>
            <a:r>
              <a:rPr lang="ru-RU" sz="1800" b="0" dirty="0"/>
              <a:t> хворого, не то </a:t>
            </a:r>
            <a:r>
              <a:rPr lang="ru-RU" sz="1800" b="0" dirty="0" err="1"/>
              <a:t>шаманське</a:t>
            </a:r>
            <a:r>
              <a:rPr lang="ru-RU" sz="1800" b="0" dirty="0"/>
              <a:t> </a:t>
            </a:r>
            <a:r>
              <a:rPr lang="ru-RU" sz="1800" b="0" dirty="0" err="1"/>
              <a:t>заклинання</a:t>
            </a:r>
            <a:r>
              <a:rPr lang="ru-RU" sz="1800" b="0" dirty="0"/>
              <a:t>) - </a:t>
            </a:r>
            <a:r>
              <a:rPr lang="ru-RU" sz="1800" b="0" dirty="0" err="1"/>
              <a:t>це</a:t>
            </a:r>
            <a:r>
              <a:rPr lang="ru-RU" sz="1800" b="0" dirty="0"/>
              <a:t> </a:t>
            </a:r>
            <a:r>
              <a:rPr lang="ru-RU" sz="1800" b="0" dirty="0" err="1"/>
              <a:t>зухвала</a:t>
            </a:r>
            <a:r>
              <a:rPr lang="ru-RU" sz="1800" b="0" dirty="0"/>
              <a:t>, </a:t>
            </a:r>
            <a:r>
              <a:rPr lang="ru-RU" sz="1800" b="0" dirty="0" err="1"/>
              <a:t>епатуюча</a:t>
            </a:r>
            <a:r>
              <a:rPr lang="ru-RU" sz="1800" b="0" dirty="0"/>
              <a:t> "</a:t>
            </a:r>
            <a:r>
              <a:rPr lang="ru-RU" sz="1800" b="0" dirty="0" err="1"/>
              <a:t>антитворчість</a:t>
            </a:r>
            <a:r>
              <a:rPr lang="ru-RU" sz="1800" b="0" dirty="0"/>
              <a:t>",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виникла</a:t>
            </a:r>
            <a:r>
              <a:rPr lang="ru-RU" sz="1800" b="0" dirty="0"/>
              <a:t> в </a:t>
            </a:r>
            <a:r>
              <a:rPr lang="ru-RU" sz="1800" b="0" dirty="0" err="1"/>
              <a:t>обстановці</a:t>
            </a:r>
            <a:r>
              <a:rPr lang="ru-RU" sz="1800" b="0" dirty="0"/>
              <a:t> </a:t>
            </a:r>
            <a:r>
              <a:rPr lang="ru-RU" sz="1800" b="0" dirty="0" err="1"/>
              <a:t>жаху</a:t>
            </a:r>
            <a:r>
              <a:rPr lang="ru-RU" sz="1800" b="0" dirty="0"/>
              <a:t> і </a:t>
            </a:r>
            <a:r>
              <a:rPr lang="ru-RU" sz="1800" b="0" dirty="0" err="1"/>
              <a:t>розчарування</a:t>
            </a:r>
            <a:r>
              <a:rPr lang="ru-RU" sz="1800" b="0" dirty="0"/>
              <a:t> </a:t>
            </a:r>
            <a:r>
              <a:rPr lang="ru-RU" sz="1800" b="0" dirty="0" err="1"/>
              <a:t>художників</a:t>
            </a:r>
            <a:r>
              <a:rPr lang="ru-RU" sz="1800" b="0" dirty="0"/>
              <a:t> перед </a:t>
            </a:r>
            <a:r>
              <a:rPr lang="ru-RU" sz="1800" b="0" dirty="0" err="1"/>
              <a:t>обличчям</a:t>
            </a:r>
            <a:r>
              <a:rPr lang="ru-RU" sz="1800" b="0" dirty="0"/>
              <a:t> </a:t>
            </a:r>
            <a:r>
              <a:rPr lang="ru-RU" sz="1800" b="0" dirty="0" err="1"/>
              <a:t>катастрофи</a:t>
            </a:r>
            <a:r>
              <a:rPr lang="ru-RU" sz="1800" b="0" dirty="0"/>
              <a:t> - </a:t>
            </a:r>
            <a:r>
              <a:rPr lang="ru-RU" sz="1800" b="0" dirty="0" err="1"/>
              <a:t>світової</a:t>
            </a:r>
            <a:r>
              <a:rPr lang="ru-RU" sz="1800" b="0" dirty="0"/>
              <a:t> </a:t>
            </a:r>
            <a:r>
              <a:rPr lang="ru-RU" sz="1800" b="0" dirty="0" err="1"/>
              <a:t>війни</a:t>
            </a:r>
            <a:r>
              <a:rPr lang="ru-RU" sz="1800" b="0" dirty="0"/>
              <a:t>, </a:t>
            </a:r>
            <a:r>
              <a:rPr lang="ru-RU" sz="1800" b="0" dirty="0" err="1"/>
              <a:t>європейських</a:t>
            </a:r>
            <a:r>
              <a:rPr lang="ru-RU" sz="1800" b="0" dirty="0"/>
              <a:t> </a:t>
            </a:r>
            <a:r>
              <a:rPr lang="ru-RU" sz="1800" b="0" dirty="0" err="1"/>
              <a:t>революцій</a:t>
            </a:r>
            <a:r>
              <a:rPr lang="ru-RU" sz="1800" b="0" dirty="0"/>
              <a:t>. </a:t>
            </a:r>
            <a:r>
              <a:rPr lang="ru-RU" sz="1800" b="0" dirty="0" err="1"/>
              <a:t>Це</a:t>
            </a:r>
            <a:r>
              <a:rPr lang="ru-RU" sz="1800" b="0" dirty="0"/>
              <a:t> </a:t>
            </a:r>
            <a:r>
              <a:rPr lang="ru-RU" sz="1800" b="0" dirty="0" err="1"/>
              <a:t>плин</a:t>
            </a:r>
            <a:r>
              <a:rPr lang="ru-RU" sz="1800" b="0" dirty="0"/>
              <a:t> у 1916-1918 р. </a:t>
            </a:r>
            <a:r>
              <a:rPr lang="ru-RU" sz="1800" b="0" dirty="0" err="1"/>
              <a:t>бентежило</a:t>
            </a:r>
            <a:r>
              <a:rPr lang="ru-RU" sz="1800" b="0" dirty="0"/>
              <a:t> </a:t>
            </a:r>
            <a:r>
              <a:rPr lang="ru-RU" sz="1800" b="0" dirty="0" err="1"/>
              <a:t>спокій</a:t>
            </a:r>
            <a:r>
              <a:rPr lang="ru-RU" sz="1800" b="0" dirty="0"/>
              <a:t> </a:t>
            </a:r>
            <a:r>
              <a:rPr lang="ru-RU" sz="1800" b="0" dirty="0" err="1"/>
              <a:t>Швейцарії</a:t>
            </a:r>
            <a:r>
              <a:rPr lang="ru-RU" sz="1800" b="0" dirty="0"/>
              <a:t>, а </a:t>
            </a:r>
            <a:r>
              <a:rPr lang="ru-RU" sz="1800" b="0" dirty="0" err="1"/>
              <a:t>потім</a:t>
            </a:r>
            <a:r>
              <a:rPr lang="ru-RU" sz="1800" b="0" dirty="0"/>
              <a:t> </a:t>
            </a:r>
            <a:r>
              <a:rPr lang="ru-RU" sz="1800" b="0" dirty="0" err="1"/>
              <a:t>прокотилося</a:t>
            </a:r>
            <a:r>
              <a:rPr lang="ru-RU" sz="1800" b="0" dirty="0"/>
              <a:t> по </a:t>
            </a:r>
            <a:r>
              <a:rPr lang="ru-RU" sz="1800" b="0" dirty="0" err="1"/>
              <a:t>Австрії</a:t>
            </a:r>
            <a:r>
              <a:rPr lang="ru-RU" sz="1800" b="0" dirty="0"/>
              <a:t>, </a:t>
            </a:r>
            <a:r>
              <a:rPr lang="ru-RU" sz="1800" b="0" dirty="0" err="1"/>
              <a:t>Франції</a:t>
            </a:r>
            <a:r>
              <a:rPr lang="ru-RU" sz="1800" b="0" dirty="0"/>
              <a:t> і </a:t>
            </a:r>
            <a:r>
              <a:rPr lang="ru-RU" sz="1800" b="0" dirty="0" err="1"/>
              <a:t>Німеччині</a:t>
            </a:r>
            <a:r>
              <a:rPr lang="ru-RU" sz="1800" b="0" dirty="0"/>
              <a:t>. </a:t>
            </a:r>
            <a:r>
              <a:rPr lang="ru-RU" sz="1800" b="0" dirty="0" err="1"/>
              <a:t>Дадаїзм</a:t>
            </a:r>
            <a:r>
              <a:rPr lang="ru-RU" sz="1800" b="0" dirty="0"/>
              <a:t> у </a:t>
            </a:r>
            <a:r>
              <a:rPr lang="ru-RU" sz="1800" b="0" dirty="0" err="1"/>
              <a:t>принципі</a:t>
            </a:r>
            <a:r>
              <a:rPr lang="ru-RU" sz="1800" b="0" dirty="0"/>
              <a:t> </a:t>
            </a:r>
            <a:r>
              <a:rPr lang="ru-RU" sz="1800" b="0" dirty="0" err="1"/>
              <a:t>відкидав</a:t>
            </a:r>
            <a:r>
              <a:rPr lang="ru-RU" sz="1800" b="0" dirty="0"/>
              <a:t> </a:t>
            </a:r>
            <a:r>
              <a:rPr lang="ru-RU" sz="1800" b="0" dirty="0" err="1"/>
              <a:t>усяку</a:t>
            </a:r>
            <a:r>
              <a:rPr lang="ru-RU" sz="1800" b="0" dirty="0"/>
              <a:t> </a:t>
            </a:r>
            <a:r>
              <a:rPr lang="ru-RU" sz="1800" b="0" dirty="0" err="1"/>
              <a:t>позитивну</a:t>
            </a:r>
            <a:r>
              <a:rPr lang="ru-RU" sz="1800" b="0" dirty="0"/>
              <a:t> </a:t>
            </a:r>
            <a:r>
              <a:rPr lang="ru-RU" sz="1800" b="0" dirty="0" err="1"/>
              <a:t>естетичну</a:t>
            </a:r>
            <a:r>
              <a:rPr lang="ru-RU" sz="1800" b="0" dirty="0"/>
              <a:t> </a:t>
            </a:r>
            <a:r>
              <a:rPr lang="ru-RU" sz="1800" b="0" dirty="0" err="1"/>
              <a:t>програму</a:t>
            </a:r>
            <a:r>
              <a:rPr lang="ru-RU" sz="1800" b="0" dirty="0"/>
              <a:t> і </a:t>
            </a:r>
            <a:r>
              <a:rPr lang="ru-RU" sz="1800" b="0" dirty="0" err="1"/>
              <a:t>пропонував</a:t>
            </a:r>
            <a:r>
              <a:rPr lang="ru-RU" sz="1800" b="0" dirty="0"/>
              <a:t> "</a:t>
            </a:r>
            <a:r>
              <a:rPr lang="ru-RU" sz="1800" b="0" dirty="0" err="1"/>
              <a:t>антиестетику</a:t>
            </a:r>
            <a:r>
              <a:rPr lang="ru-RU" sz="1800" b="0" dirty="0"/>
              <a:t>". Для </a:t>
            </a:r>
            <a:r>
              <a:rPr lang="ru-RU" sz="1800" b="0" dirty="0" err="1"/>
              <a:t>дадаїстів</a:t>
            </a:r>
            <a:r>
              <a:rPr lang="ru-RU" sz="1800" b="0" dirty="0"/>
              <a:t> </a:t>
            </a:r>
            <a:r>
              <a:rPr lang="ru-RU" sz="1800" b="0" dirty="0" err="1"/>
              <a:t>усі</a:t>
            </a:r>
            <a:r>
              <a:rPr lang="ru-RU" sz="1800" b="0" dirty="0"/>
              <a:t> "</a:t>
            </a:r>
            <a:r>
              <a:rPr lang="ru-RU" sz="1800" b="0" dirty="0" err="1"/>
              <a:t>розумне</a:t>
            </a:r>
            <a:r>
              <a:rPr lang="ru-RU" sz="1800" b="0" dirty="0"/>
              <a:t>, добре, </a:t>
            </a:r>
            <a:r>
              <a:rPr lang="ru-RU" sz="1800" b="0" dirty="0" err="1"/>
              <a:t>вічне</a:t>
            </a:r>
            <a:r>
              <a:rPr lang="ru-RU" sz="1800" b="0" dirty="0"/>
              <a:t>" </a:t>
            </a:r>
            <a:r>
              <a:rPr lang="ru-RU" sz="1800" b="0" dirty="0" err="1"/>
              <a:t>потерпіло</a:t>
            </a:r>
            <a:r>
              <a:rPr lang="ru-RU" sz="1800" b="0" dirty="0"/>
              <a:t> крах, </a:t>
            </a:r>
            <a:r>
              <a:rPr lang="ru-RU" sz="1800" b="0" dirty="0" err="1"/>
              <a:t>світ</a:t>
            </a:r>
            <a:r>
              <a:rPr lang="ru-RU" sz="1800" b="0" dirty="0"/>
              <a:t> </a:t>
            </a:r>
            <a:r>
              <a:rPr lang="ru-RU" sz="1800" b="0" dirty="0" err="1"/>
              <a:t>виявився</a:t>
            </a:r>
            <a:r>
              <a:rPr lang="ru-RU" sz="1800" b="0" dirty="0"/>
              <a:t> </a:t>
            </a:r>
            <a:r>
              <a:rPr lang="ru-RU" sz="1800" b="0" dirty="0" err="1"/>
              <a:t>божевільним</a:t>
            </a:r>
            <a:r>
              <a:rPr lang="ru-RU" sz="1800" b="0" dirty="0"/>
              <a:t>, </a:t>
            </a:r>
            <a:r>
              <a:rPr lang="ru-RU" sz="1800" b="0" dirty="0" err="1"/>
              <a:t>підлим</a:t>
            </a:r>
            <a:r>
              <a:rPr lang="ru-RU" sz="1800" b="0" dirty="0"/>
              <a:t>, </a:t>
            </a:r>
            <a:r>
              <a:rPr lang="ru-RU" sz="1800" b="0" dirty="0" err="1"/>
              <a:t>ефемерним</a:t>
            </a:r>
            <a:r>
              <a:rPr lang="ru-RU" sz="1800" b="0" dirty="0"/>
              <a:t>.</a:t>
            </a:r>
            <a:endParaRPr lang="ru-RU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800" b="0" dirty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08263"/>
            <a:ext cx="2886397" cy="17762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23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сюрреалістичного предмету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uk-UA" sz="2400" b="0" dirty="0" smtClean="0"/>
              <a:t>Знайдені предмети ( </a:t>
            </a:r>
            <a:r>
              <a:rPr lang="uk-UA" sz="2400" b="0" dirty="0" err="1" smtClean="0"/>
              <a:t>хлам</a:t>
            </a:r>
            <a:r>
              <a:rPr lang="uk-UA" sz="2400" b="0" dirty="0" smtClean="0"/>
              <a:t>, сміття)</a:t>
            </a:r>
          </a:p>
          <a:p>
            <a:pPr>
              <a:buFont typeface="+mj-lt"/>
              <a:buAutoNum type="arabicPeriod"/>
            </a:pPr>
            <a:r>
              <a:rPr lang="uk-UA" sz="2400" b="0" dirty="0" smtClean="0"/>
              <a:t>Готово зроблений</a:t>
            </a:r>
          </a:p>
          <a:p>
            <a:pPr>
              <a:buFont typeface="+mj-lt"/>
              <a:buAutoNum type="arabicPeriod"/>
            </a:pPr>
            <a:r>
              <a:rPr lang="uk-UA" sz="2400" b="0" dirty="0" smtClean="0"/>
              <a:t>Інтерпретований знайдений предмет</a:t>
            </a:r>
            <a:endParaRPr lang="ru-RU" sz="24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79541"/>
            <a:ext cx="4009929" cy="2499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2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020372" cy="4203805"/>
          </a:xfrm>
        </p:spPr>
        <p:txBody>
          <a:bodyPr>
            <a:normAutofit/>
          </a:bodyPr>
          <a:lstStyle/>
          <a:p>
            <a:r>
              <a:rPr lang="ru-RU" sz="1800" dirty="0"/>
              <a:t>Андре </a:t>
            </a:r>
            <a:r>
              <a:rPr lang="ru-RU" sz="1800" dirty="0" err="1"/>
              <a:t>Массон</a:t>
            </a:r>
            <a:r>
              <a:rPr lang="ru-RU" sz="1800" dirty="0"/>
              <a:t> </a:t>
            </a:r>
            <a:r>
              <a:rPr lang="ru-RU" sz="1800" dirty="0" err="1"/>
              <a:t>сформулював</a:t>
            </a:r>
            <a:r>
              <a:rPr lang="ru-RU" sz="1800" dirty="0"/>
              <a:t> три </a:t>
            </a:r>
            <a:r>
              <a:rPr lang="ru-RU" sz="1800" dirty="0" err="1"/>
              <a:t>умови</a:t>
            </a:r>
            <a:r>
              <a:rPr lang="ru-RU" sz="1800" dirty="0"/>
              <a:t> </a:t>
            </a:r>
            <a:r>
              <a:rPr lang="ru-RU" sz="1800" dirty="0" err="1"/>
              <a:t>несвідомої</a:t>
            </a:r>
            <a:r>
              <a:rPr lang="ru-RU" sz="1800" dirty="0"/>
              <a:t> </a:t>
            </a:r>
            <a:r>
              <a:rPr lang="ru-RU" sz="1800" dirty="0" err="1"/>
              <a:t>творчості</a:t>
            </a:r>
            <a:r>
              <a:rPr lang="ru-RU" sz="1800" dirty="0"/>
              <a:t>:</a:t>
            </a:r>
          </a:p>
          <a:p>
            <a:endParaRPr lang="ru-RU" sz="1800" dirty="0"/>
          </a:p>
          <a:p>
            <a:r>
              <a:rPr lang="ru-RU" sz="1800" b="0" dirty="0"/>
              <a:t>1 - </a:t>
            </a:r>
            <a:r>
              <a:rPr lang="ru-RU" sz="1800" b="0" dirty="0" err="1"/>
              <a:t>звільнити</a:t>
            </a:r>
            <a:r>
              <a:rPr lang="ru-RU" sz="1800" b="0" dirty="0"/>
              <a:t> </a:t>
            </a:r>
            <a:r>
              <a:rPr lang="ru-RU" sz="1800" b="0" dirty="0" err="1"/>
              <a:t>свідомість</a:t>
            </a:r>
            <a:r>
              <a:rPr lang="ru-RU" sz="1800" b="0" dirty="0"/>
              <a:t> </a:t>
            </a:r>
            <a:r>
              <a:rPr lang="ru-RU" sz="1800" b="0" dirty="0" err="1"/>
              <a:t>від</a:t>
            </a:r>
            <a:r>
              <a:rPr lang="ru-RU" sz="1800" b="0" dirty="0"/>
              <a:t> </a:t>
            </a:r>
            <a:r>
              <a:rPr lang="ru-RU" sz="1800" b="0" dirty="0" err="1"/>
              <a:t>раціональних</a:t>
            </a:r>
            <a:r>
              <a:rPr lang="ru-RU" sz="1800" b="0" dirty="0"/>
              <a:t> </a:t>
            </a:r>
            <a:r>
              <a:rPr lang="ru-RU" sz="1800" b="0" dirty="0" err="1"/>
              <a:t>зв'язків</a:t>
            </a:r>
            <a:r>
              <a:rPr lang="ru-RU" sz="1800" b="0" dirty="0"/>
              <a:t> і </a:t>
            </a:r>
            <a:r>
              <a:rPr lang="ru-RU" sz="1800" b="0" dirty="0" err="1"/>
              <a:t>досягти</a:t>
            </a:r>
            <a:r>
              <a:rPr lang="ru-RU" sz="1800" b="0" dirty="0"/>
              <a:t> стану, </a:t>
            </a:r>
            <a:r>
              <a:rPr lang="ru-RU" sz="1800" b="0" dirty="0" err="1"/>
              <a:t>близького</a:t>
            </a:r>
            <a:r>
              <a:rPr lang="ru-RU" sz="1800" b="0" dirty="0"/>
              <a:t> до трансу,</a:t>
            </a:r>
          </a:p>
          <a:p>
            <a:r>
              <a:rPr lang="ru-RU" sz="1800" b="0" dirty="0"/>
              <a:t>2 - </a:t>
            </a:r>
            <a:r>
              <a:rPr lang="ru-RU" sz="1800" b="0" dirty="0" err="1"/>
              <a:t>цілком</a:t>
            </a:r>
            <a:r>
              <a:rPr lang="ru-RU" sz="1800" b="0" dirty="0"/>
              <a:t> </a:t>
            </a:r>
            <a:r>
              <a:rPr lang="ru-RU" sz="1800" b="0" dirty="0" err="1"/>
              <a:t>підкоритися</a:t>
            </a:r>
            <a:r>
              <a:rPr lang="ru-RU" sz="1800" b="0" dirty="0"/>
              <a:t> </a:t>
            </a:r>
            <a:r>
              <a:rPr lang="ru-RU" sz="1800" b="0" dirty="0" err="1"/>
              <a:t>неконтрольованим</a:t>
            </a:r>
            <a:r>
              <a:rPr lang="ru-RU" sz="1800" b="0" dirty="0"/>
              <a:t> і </a:t>
            </a:r>
            <a:r>
              <a:rPr lang="ru-RU" sz="1800" b="0" dirty="0" err="1"/>
              <a:t>внерозумним</a:t>
            </a:r>
            <a:r>
              <a:rPr lang="ru-RU" sz="1800" b="0" dirty="0"/>
              <a:t> </a:t>
            </a:r>
            <a:r>
              <a:rPr lang="ru-RU" sz="1800" b="0" dirty="0" err="1"/>
              <a:t>внутрішнім</a:t>
            </a:r>
            <a:r>
              <a:rPr lang="ru-RU" sz="1800" b="0" dirty="0"/>
              <a:t> </a:t>
            </a:r>
            <a:r>
              <a:rPr lang="ru-RU" sz="1800" b="0" dirty="0" err="1"/>
              <a:t>імпульсам</a:t>
            </a:r>
            <a:r>
              <a:rPr lang="ru-RU" sz="1800" b="0" dirty="0"/>
              <a:t>,</a:t>
            </a:r>
          </a:p>
          <a:p>
            <a:r>
              <a:rPr lang="ru-RU" sz="1800" b="0" dirty="0"/>
              <a:t>3 - </a:t>
            </a:r>
            <a:r>
              <a:rPr lang="ru-RU" sz="1800" b="0" dirty="0" err="1"/>
              <a:t>працювати</a:t>
            </a:r>
            <a:r>
              <a:rPr lang="ru-RU" sz="1800" b="0" dirty="0"/>
              <a:t> по </a:t>
            </a:r>
            <a:r>
              <a:rPr lang="ru-RU" sz="1800" b="0" dirty="0" err="1"/>
              <a:t>можливості</a:t>
            </a:r>
            <a:r>
              <a:rPr lang="ru-RU" sz="1800" b="0" dirty="0"/>
              <a:t> </a:t>
            </a:r>
            <a:r>
              <a:rPr lang="ru-RU" sz="1800" b="0" dirty="0" err="1"/>
              <a:t>швидко</a:t>
            </a:r>
            <a:r>
              <a:rPr lang="ru-RU" sz="1800" b="0" dirty="0"/>
              <a:t>, не </a:t>
            </a:r>
            <a:r>
              <a:rPr lang="ru-RU" sz="1800" b="0" dirty="0" err="1"/>
              <a:t>затримуючи</a:t>
            </a:r>
            <a:r>
              <a:rPr lang="ru-RU" sz="1800" b="0" dirty="0"/>
              <a:t> для </a:t>
            </a:r>
            <a:r>
              <a:rPr lang="ru-RU" sz="1800" b="0" dirty="0" err="1"/>
              <a:t>осмислення</a:t>
            </a:r>
            <a:r>
              <a:rPr lang="ru-RU" sz="1800" b="0" dirty="0"/>
              <a:t> </a:t>
            </a:r>
            <a:r>
              <a:rPr lang="ru-RU" sz="1800" b="0" dirty="0" err="1"/>
              <a:t>зробленого</a:t>
            </a:r>
            <a:r>
              <a:rPr lang="ru-RU" sz="1800" b="0" dirty="0"/>
              <a:t>.</a:t>
            </a:r>
          </a:p>
          <a:p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цими</a:t>
            </a:r>
            <a:r>
              <a:rPr lang="ru-RU" sz="1800" dirty="0"/>
              <a:t> </a:t>
            </a:r>
            <a:r>
              <a:rPr lang="ru-RU" sz="1800" dirty="0" err="1"/>
              <a:t>рекомендаціями</a:t>
            </a:r>
            <a:r>
              <a:rPr lang="ru-RU" sz="1800" dirty="0"/>
              <a:t> </a:t>
            </a:r>
            <a:r>
              <a:rPr lang="ru-RU" sz="1800" dirty="0" err="1"/>
              <a:t>міг</a:t>
            </a:r>
            <a:r>
              <a:rPr lang="ru-RU" sz="1800" dirty="0"/>
              <a:t> би </a:t>
            </a:r>
            <a:r>
              <a:rPr lang="ru-RU" sz="1800" dirty="0" err="1"/>
              <a:t>підписатися</a:t>
            </a:r>
            <a:r>
              <a:rPr lang="ru-RU" sz="1800" dirty="0"/>
              <a:t> і Сальвадор </a:t>
            </a:r>
            <a:r>
              <a:rPr lang="ru-RU" sz="1800" dirty="0" err="1"/>
              <a:t>Далі</a:t>
            </a:r>
            <a:r>
              <a:rPr lang="ru-RU" sz="18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0396">
            <a:off x="5861473" y="3713659"/>
            <a:ext cx="2623939" cy="28680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3090">
            <a:off x="539551" y="3795041"/>
            <a:ext cx="2088232" cy="29879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14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Сюрреалізм</a:t>
            </a:r>
            <a:r>
              <a:rPr lang="ru-RU" dirty="0"/>
              <a:t> Сальвадору </a:t>
            </a:r>
            <a:r>
              <a:rPr lang="ru-RU" dirty="0" err="1"/>
              <a:t>Далі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Сальвадор </a:t>
            </a:r>
            <a:r>
              <a:rPr lang="ru-RU" sz="1800" dirty="0" err="1"/>
              <a:t>Далі</a:t>
            </a:r>
            <a:r>
              <a:rPr lang="ru-RU" sz="1800" dirty="0"/>
              <a:t> </a:t>
            </a:r>
            <a:r>
              <a:rPr lang="ru-RU" sz="1800" b="0" dirty="0"/>
              <a:t>- "король </a:t>
            </a:r>
            <a:r>
              <a:rPr lang="ru-RU" sz="1800" b="0" dirty="0" err="1"/>
              <a:t>сюрреалізму</a:t>
            </a:r>
            <a:r>
              <a:rPr lang="ru-RU" sz="1800" b="0" dirty="0"/>
              <a:t>". Сон і </a:t>
            </a:r>
            <a:r>
              <a:rPr lang="ru-RU" sz="1800" b="0" dirty="0" err="1"/>
              <a:t>уява</a:t>
            </a:r>
            <a:r>
              <a:rPr lang="ru-RU" sz="1800" b="0" dirty="0"/>
              <a:t>, </a:t>
            </a:r>
            <a:r>
              <a:rPr lang="ru-RU" sz="1800" b="0" dirty="0" err="1"/>
              <a:t>марення</a:t>
            </a:r>
            <a:r>
              <a:rPr lang="ru-RU" sz="1800" b="0" dirty="0"/>
              <a:t> і </a:t>
            </a:r>
            <a:r>
              <a:rPr lang="ru-RU" sz="1800" b="0" dirty="0" err="1"/>
              <a:t>дійсність</a:t>
            </a:r>
            <a:r>
              <a:rPr lang="ru-RU" sz="1800" b="0" dirty="0"/>
              <a:t> </a:t>
            </a:r>
            <a:r>
              <a:rPr lang="ru-RU" sz="1800" b="0" dirty="0" err="1"/>
              <a:t>перемішані</a:t>
            </a:r>
            <a:r>
              <a:rPr lang="ru-RU" sz="1800" b="0" dirty="0"/>
              <a:t> і </a:t>
            </a:r>
            <a:r>
              <a:rPr lang="ru-RU" sz="1800" b="0" dirty="0" err="1"/>
              <a:t>нерозрізнені</a:t>
            </a:r>
            <a:r>
              <a:rPr lang="ru-RU" sz="1800" b="0" dirty="0"/>
              <a:t>, так </a:t>
            </a:r>
            <a:r>
              <a:rPr lang="ru-RU" sz="1800" b="0" dirty="0" err="1"/>
              <a:t>що</a:t>
            </a:r>
            <a:r>
              <a:rPr lang="ru-RU" sz="1800" b="0" dirty="0"/>
              <a:t> не </a:t>
            </a:r>
            <a:r>
              <a:rPr lang="ru-RU" sz="1800" b="0" dirty="0" err="1"/>
              <a:t>зрозуміти</a:t>
            </a:r>
            <a:r>
              <a:rPr lang="ru-RU" sz="1800" b="0" dirty="0"/>
              <a:t>, де вони </a:t>
            </a:r>
            <a:r>
              <a:rPr lang="ru-RU" sz="1800" b="0" dirty="0" err="1"/>
              <a:t>самі</a:t>
            </a:r>
            <a:r>
              <a:rPr lang="ru-RU" sz="1800" b="0" dirty="0"/>
              <a:t> по </a:t>
            </a:r>
            <a:r>
              <a:rPr lang="ru-RU" sz="1800" b="0" dirty="0" err="1"/>
              <a:t>собі</a:t>
            </a:r>
            <a:r>
              <a:rPr lang="ru-RU" sz="1800" b="0" dirty="0"/>
              <a:t> </a:t>
            </a:r>
            <a:r>
              <a:rPr lang="ru-RU" sz="1800" b="0" dirty="0" err="1"/>
              <a:t>злилися</a:t>
            </a:r>
            <a:r>
              <a:rPr lang="ru-RU" sz="1800" b="0" dirty="0"/>
              <a:t>, а де </a:t>
            </a:r>
            <a:r>
              <a:rPr lang="ru-RU" sz="1800" b="0" dirty="0" err="1"/>
              <a:t>були</a:t>
            </a:r>
            <a:r>
              <a:rPr lang="ru-RU" sz="1800" b="0" dirty="0"/>
              <a:t> </a:t>
            </a:r>
            <a:r>
              <a:rPr lang="ru-RU" sz="1800" b="0" dirty="0" err="1"/>
              <a:t>ув'язані</a:t>
            </a:r>
            <a:r>
              <a:rPr lang="ru-RU" sz="1800" b="0" dirty="0"/>
              <a:t> </a:t>
            </a:r>
            <a:r>
              <a:rPr lang="ru-RU" sz="1800" b="0" dirty="0" err="1"/>
              <a:t>між</a:t>
            </a:r>
            <a:r>
              <a:rPr lang="ru-RU" sz="1800" b="0" dirty="0"/>
              <a:t> собою </a:t>
            </a:r>
            <a:r>
              <a:rPr lang="ru-RU" sz="1800" b="0" dirty="0" err="1"/>
              <a:t>вмілою</a:t>
            </a:r>
            <a:r>
              <a:rPr lang="ru-RU" sz="1800" b="0" dirty="0"/>
              <a:t> рукою художника. </a:t>
            </a:r>
            <a:r>
              <a:rPr lang="ru-RU" sz="1800" b="0" dirty="0" err="1"/>
              <a:t>Фантастичні</a:t>
            </a:r>
            <a:r>
              <a:rPr lang="ru-RU" sz="1800" b="0" dirty="0"/>
              <a:t> </a:t>
            </a:r>
            <a:r>
              <a:rPr lang="ru-RU" sz="1800" b="0" dirty="0" err="1"/>
              <a:t>сюжети</a:t>
            </a:r>
            <a:r>
              <a:rPr lang="ru-RU" sz="1800" b="0" dirty="0"/>
              <a:t>, </a:t>
            </a:r>
            <a:r>
              <a:rPr lang="ru-RU" sz="1800" b="0" dirty="0" err="1"/>
              <a:t>дивовижні</a:t>
            </a:r>
            <a:r>
              <a:rPr lang="ru-RU" sz="1800" b="0" dirty="0"/>
              <a:t> </a:t>
            </a:r>
            <a:r>
              <a:rPr lang="ru-RU" sz="1800" b="0" dirty="0" err="1"/>
              <a:t>галюцинації</a:t>
            </a:r>
            <a:r>
              <a:rPr lang="ru-RU" sz="1800" b="0" dirty="0"/>
              <a:t>, гротеск у </a:t>
            </a:r>
            <a:r>
              <a:rPr lang="ru-RU" sz="1800" b="0" dirty="0" err="1"/>
              <a:t>сполученні</a:t>
            </a:r>
            <a:r>
              <a:rPr lang="ru-RU" sz="1800" b="0" dirty="0"/>
              <a:t> з </a:t>
            </a:r>
            <a:r>
              <a:rPr lang="ru-RU" sz="1800" b="0" dirty="0" err="1"/>
              <a:t>віртуозною</a:t>
            </a:r>
            <a:r>
              <a:rPr lang="ru-RU" sz="1800" b="0" dirty="0"/>
              <a:t> </a:t>
            </a:r>
            <a:r>
              <a:rPr lang="ru-RU" sz="1800" b="0" dirty="0" err="1"/>
              <a:t>мальовничою</a:t>
            </a:r>
            <a:r>
              <a:rPr lang="ru-RU" sz="1800" b="0" dirty="0"/>
              <a:t> </a:t>
            </a:r>
            <a:r>
              <a:rPr lang="ru-RU" sz="1800" b="0" dirty="0" err="1"/>
              <a:t>технікою</a:t>
            </a:r>
            <a:r>
              <a:rPr lang="ru-RU" sz="1800" b="0" dirty="0"/>
              <a:t> - </a:t>
            </a:r>
            <a:r>
              <a:rPr lang="ru-RU" sz="1800" b="0" dirty="0" err="1"/>
              <a:t>саме</a:t>
            </a:r>
            <a:r>
              <a:rPr lang="ru-RU" sz="1800" b="0" dirty="0"/>
              <a:t> </a:t>
            </a:r>
            <a:r>
              <a:rPr lang="ru-RU" sz="1800" b="0" dirty="0" err="1"/>
              <a:t>це</a:t>
            </a:r>
            <a:r>
              <a:rPr lang="ru-RU" sz="1800" b="0" dirty="0"/>
              <a:t> </a:t>
            </a:r>
            <a:r>
              <a:rPr lang="ru-RU" sz="1800" b="0" dirty="0" err="1"/>
              <a:t>залучає</a:t>
            </a:r>
            <a:r>
              <a:rPr lang="ru-RU" sz="1800" b="0" dirty="0"/>
              <a:t> у </a:t>
            </a:r>
            <a:r>
              <a:rPr lang="ru-RU" sz="1800" b="0" dirty="0" err="1"/>
              <a:t>творах</a:t>
            </a:r>
            <a:r>
              <a:rPr lang="ru-RU" sz="1800" b="0" dirty="0"/>
              <a:t> </a:t>
            </a:r>
            <a:r>
              <a:rPr lang="ru-RU" sz="1800" b="0" dirty="0" err="1"/>
              <a:t>Далі</a:t>
            </a:r>
            <a:r>
              <a:rPr lang="ru-RU" sz="1800" b="0" dirty="0" smtClean="0"/>
              <a:t>.</a:t>
            </a:r>
          </a:p>
          <a:p>
            <a:r>
              <a:rPr lang="ru-RU" sz="1800" b="0" dirty="0"/>
              <a:t>Для </a:t>
            </a:r>
            <a:r>
              <a:rPr lang="ru-RU" sz="1800" b="0" dirty="0" err="1"/>
              <a:t>сюрреалізму</a:t>
            </a:r>
            <a:r>
              <a:rPr lang="ru-RU" sz="1800" b="0" dirty="0"/>
              <a:t> в </a:t>
            </a:r>
            <a:r>
              <a:rPr lang="ru-RU" sz="1800" b="0" dirty="0" err="1"/>
              <a:t>тім</a:t>
            </a:r>
            <a:r>
              <a:rPr lang="ru-RU" sz="1800" b="0" dirty="0"/>
              <a:t> </a:t>
            </a:r>
            <a:r>
              <a:rPr lang="ru-RU" sz="1800" b="0" dirty="0" err="1"/>
              <a:t>виді</a:t>
            </a:r>
            <a:r>
              <a:rPr lang="ru-RU" sz="1800" b="0" dirty="0"/>
              <a:t>, як </a:t>
            </a:r>
            <a:r>
              <a:rPr lang="ru-RU" sz="1800" b="0" dirty="0" err="1"/>
              <a:t>його</a:t>
            </a:r>
            <a:r>
              <a:rPr lang="ru-RU" sz="1800" b="0" dirty="0"/>
              <a:t> </a:t>
            </a:r>
            <a:r>
              <a:rPr lang="ru-RU" sz="1800" b="0" dirty="0" err="1"/>
              <a:t>сповідав</a:t>
            </a:r>
            <a:r>
              <a:rPr lang="ru-RU" sz="1800" b="0" dirty="0"/>
              <a:t> </a:t>
            </a:r>
            <a:r>
              <a:rPr lang="ru-RU" sz="1800" b="0" dirty="0" err="1"/>
              <a:t>Далі</a:t>
            </a:r>
            <a:r>
              <a:rPr lang="ru-RU" sz="1800" b="0" dirty="0"/>
              <a:t>, </a:t>
            </a:r>
            <a:r>
              <a:rPr lang="ru-RU" sz="1800" i="1" dirty="0" err="1"/>
              <a:t>немає</a:t>
            </a:r>
            <a:r>
              <a:rPr lang="ru-RU" sz="1800" i="1" dirty="0"/>
              <a:t> </a:t>
            </a:r>
            <a:r>
              <a:rPr lang="ru-RU" sz="1800" i="1" dirty="0" err="1"/>
              <a:t>ні</a:t>
            </a:r>
            <a:r>
              <a:rPr lang="ru-RU" sz="1800" i="1" dirty="0"/>
              <a:t> </a:t>
            </a:r>
            <a:r>
              <a:rPr lang="ru-RU" sz="1800" i="1" dirty="0" err="1"/>
              <a:t>політики</a:t>
            </a:r>
            <a:r>
              <a:rPr lang="ru-RU" sz="1800" i="1" dirty="0"/>
              <a:t>, </a:t>
            </a:r>
            <a:r>
              <a:rPr lang="ru-RU" sz="1800" i="1" dirty="0" err="1"/>
              <a:t>ні</a:t>
            </a:r>
            <a:r>
              <a:rPr lang="ru-RU" sz="1800" i="1" dirty="0"/>
              <a:t> </a:t>
            </a:r>
            <a:r>
              <a:rPr lang="ru-RU" sz="1800" i="1" dirty="0" err="1"/>
              <a:t>інтимного</a:t>
            </a:r>
            <a:r>
              <a:rPr lang="ru-RU" sz="1800" i="1" dirty="0"/>
              <a:t> </a:t>
            </a:r>
            <a:r>
              <a:rPr lang="ru-RU" sz="1800" i="1" dirty="0" err="1"/>
              <a:t>життя</a:t>
            </a:r>
            <a:r>
              <a:rPr lang="ru-RU" sz="1800" i="1" dirty="0"/>
              <a:t>, </a:t>
            </a:r>
            <a:r>
              <a:rPr lang="ru-RU" sz="1800" i="1" dirty="0" err="1"/>
              <a:t>ні</a:t>
            </a:r>
            <a:r>
              <a:rPr lang="ru-RU" sz="1800" i="1" dirty="0"/>
              <a:t> </a:t>
            </a:r>
            <a:r>
              <a:rPr lang="ru-RU" sz="1800" i="1" dirty="0" err="1"/>
              <a:t>естетики</a:t>
            </a:r>
            <a:r>
              <a:rPr lang="ru-RU" sz="1800" i="1" dirty="0"/>
              <a:t>, </a:t>
            </a:r>
            <a:r>
              <a:rPr lang="ru-RU" sz="1800" i="1" dirty="0" err="1"/>
              <a:t>ні</a:t>
            </a:r>
            <a:r>
              <a:rPr lang="ru-RU" sz="1800" i="1" dirty="0"/>
              <a:t> </a:t>
            </a:r>
            <a:r>
              <a:rPr lang="ru-RU" sz="1800" i="1" dirty="0" err="1"/>
              <a:t>історії</a:t>
            </a:r>
            <a:r>
              <a:rPr lang="ru-RU" sz="1800" i="1" dirty="0"/>
              <a:t>, </a:t>
            </a:r>
            <a:r>
              <a:rPr lang="ru-RU" sz="1800" i="1" dirty="0" err="1"/>
              <a:t>ні</a:t>
            </a:r>
            <a:r>
              <a:rPr lang="ru-RU" sz="1800" i="1" dirty="0"/>
              <a:t> </a:t>
            </a:r>
            <a:r>
              <a:rPr lang="ru-RU" sz="1800" i="1" dirty="0" err="1"/>
              <a:t>техніки</a:t>
            </a:r>
            <a:r>
              <a:rPr lang="ru-RU" sz="1800" i="1" dirty="0"/>
              <a:t> і </a:t>
            </a:r>
            <a:r>
              <a:rPr lang="ru-RU" sz="1800" i="1" dirty="0" err="1"/>
              <a:t>нічого</a:t>
            </a:r>
            <a:r>
              <a:rPr lang="ru-RU" sz="1800" i="1" dirty="0"/>
              <a:t> </a:t>
            </a:r>
            <a:r>
              <a:rPr lang="ru-RU" sz="1800" i="1" dirty="0" err="1"/>
              <a:t>іншого</a:t>
            </a:r>
            <a:r>
              <a:rPr lang="ru-RU" sz="1800" i="1" dirty="0"/>
              <a:t>. </a:t>
            </a:r>
            <a:r>
              <a:rPr lang="ru-RU" sz="1800" b="0" dirty="0"/>
              <a:t>Є </a:t>
            </a:r>
            <a:r>
              <a:rPr lang="ru-RU" sz="1800" b="0" dirty="0" err="1"/>
              <a:t>тільки</a:t>
            </a:r>
            <a:r>
              <a:rPr lang="ru-RU" sz="1800" b="0" dirty="0"/>
              <a:t> </a:t>
            </a:r>
            <a:r>
              <a:rPr lang="ru-RU" sz="1800" b="0" dirty="0" err="1"/>
              <a:t>Сюрреалістична</a:t>
            </a:r>
            <a:r>
              <a:rPr lang="ru-RU" sz="1800" b="0" dirty="0"/>
              <a:t> </a:t>
            </a:r>
            <a:r>
              <a:rPr lang="ru-RU" sz="1800" b="0" dirty="0" err="1"/>
              <a:t>Творчість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перетворює</a:t>
            </a:r>
            <a:r>
              <a:rPr lang="ru-RU" sz="1800" b="0" dirty="0"/>
              <a:t> в </a:t>
            </a:r>
            <a:r>
              <a:rPr lang="ru-RU" sz="1800" b="0" dirty="0" err="1"/>
              <a:t>щось</a:t>
            </a:r>
            <a:r>
              <a:rPr lang="ru-RU" sz="1800" b="0" dirty="0"/>
              <a:t> </a:t>
            </a:r>
            <a:r>
              <a:rPr lang="ru-RU" sz="1800" b="0" dirty="0" err="1"/>
              <a:t>нове</a:t>
            </a:r>
            <a:r>
              <a:rPr lang="ru-RU" sz="1800" b="0" dirty="0"/>
              <a:t> </a:t>
            </a:r>
            <a:r>
              <a:rPr lang="ru-RU" sz="1800" b="0" dirty="0" err="1"/>
              <a:t>всі</a:t>
            </a:r>
            <a:r>
              <a:rPr lang="ru-RU" sz="1800" b="0" dirty="0"/>
              <a:t> те, до </a:t>
            </a:r>
            <a:r>
              <a:rPr lang="ru-RU" sz="1800" b="0" dirty="0" err="1"/>
              <a:t>чого</a:t>
            </a:r>
            <a:r>
              <a:rPr lang="ru-RU" sz="1800" b="0" dirty="0"/>
              <a:t> </a:t>
            </a:r>
            <a:r>
              <a:rPr lang="ru-RU" sz="1800" b="0" dirty="0" err="1"/>
              <a:t>воно</a:t>
            </a:r>
            <a:r>
              <a:rPr lang="ru-RU" sz="1800" b="0" dirty="0"/>
              <a:t> </a:t>
            </a:r>
            <a:r>
              <a:rPr lang="ru-RU" sz="1800" b="0" dirty="0" err="1"/>
              <a:t>доторкається</a:t>
            </a:r>
            <a:r>
              <a:rPr lang="ru-RU" sz="1800" b="0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45024"/>
            <a:ext cx="3337546" cy="29854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3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Сюрреалізм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4896544"/>
          </a:xfrm>
        </p:spPr>
        <p:txBody>
          <a:bodyPr>
            <a:normAutofit/>
          </a:bodyPr>
          <a:lstStyle/>
          <a:p>
            <a:r>
              <a:rPr lang="ru-RU" sz="1800" b="0" dirty="0"/>
              <a:t>В </a:t>
            </a:r>
            <a:r>
              <a:rPr lang="ru-RU" sz="1800" b="0" dirty="0" err="1"/>
              <a:t>українській</a:t>
            </a:r>
            <a:r>
              <a:rPr lang="ru-RU" sz="1800" b="0" dirty="0"/>
              <a:t> </a:t>
            </a:r>
            <a:r>
              <a:rPr lang="ru-RU" sz="1800" b="0" dirty="0" err="1"/>
              <a:t>поезії</a:t>
            </a:r>
            <a:r>
              <a:rPr lang="ru-RU" sz="1800" b="0" dirty="0"/>
              <a:t> </a:t>
            </a:r>
            <a:r>
              <a:rPr lang="ru-RU" sz="1800" b="0" dirty="0" err="1"/>
              <a:t>риси</a:t>
            </a:r>
            <a:r>
              <a:rPr lang="ru-RU" sz="1800" b="0" dirty="0"/>
              <a:t> </a:t>
            </a:r>
            <a:r>
              <a:rPr lang="ru-RU" sz="1800" b="0" dirty="0" err="1"/>
              <a:t>сюрреалізму</a:t>
            </a:r>
            <a:r>
              <a:rPr lang="ru-RU" sz="1800" b="0" dirty="0"/>
              <a:t> </a:t>
            </a:r>
            <a:r>
              <a:rPr lang="ru-RU" sz="1800" b="0" dirty="0" err="1"/>
              <a:t>мали</a:t>
            </a:r>
            <a:r>
              <a:rPr lang="ru-RU" sz="1800" b="0" dirty="0"/>
              <a:t> </a:t>
            </a:r>
            <a:r>
              <a:rPr lang="ru-RU" sz="1800" b="0" dirty="0" err="1"/>
              <a:t>вірші</a:t>
            </a:r>
            <a:r>
              <a:rPr lang="ru-RU" sz="1800" b="0" dirty="0"/>
              <a:t> Василя </a:t>
            </a:r>
            <a:r>
              <a:rPr lang="ru-RU" sz="1800" b="0" dirty="0" err="1"/>
              <a:t>Хмелюка</a:t>
            </a:r>
            <a:r>
              <a:rPr lang="ru-RU" sz="1800" b="0" dirty="0"/>
              <a:t>, </a:t>
            </a:r>
            <a:r>
              <a:rPr lang="ru-RU" sz="1800" b="0" dirty="0" err="1"/>
              <a:t>частково</a:t>
            </a:r>
            <a:r>
              <a:rPr lang="ru-RU" sz="1800" b="0" dirty="0"/>
              <a:t> Богдана-</a:t>
            </a:r>
            <a:r>
              <a:rPr lang="ru-RU" sz="1800" b="0" dirty="0" err="1"/>
              <a:t>Ігора</a:t>
            </a:r>
            <a:r>
              <a:rPr lang="ru-RU" sz="1800" b="0" dirty="0"/>
              <a:t> Антонича, з 1950-их роках </a:t>
            </a:r>
            <a:r>
              <a:rPr lang="ru-RU" sz="1800" b="0" dirty="0" err="1"/>
              <a:t>найсильніші</a:t>
            </a:r>
            <a:r>
              <a:rPr lang="ru-RU" sz="1800" b="0" dirty="0"/>
              <a:t> в </a:t>
            </a:r>
            <a:r>
              <a:rPr lang="ru-RU" sz="1800" b="0" dirty="0" err="1"/>
              <a:t>поезії</a:t>
            </a:r>
            <a:r>
              <a:rPr lang="ru-RU" sz="1800" b="0" dirty="0"/>
              <a:t> і </a:t>
            </a:r>
            <a:r>
              <a:rPr lang="ru-RU" sz="1800" b="0" dirty="0" err="1"/>
              <a:t>прозі</a:t>
            </a:r>
            <a:r>
              <a:rPr lang="ru-RU" sz="1800" b="0" dirty="0"/>
              <a:t> </a:t>
            </a:r>
            <a:r>
              <a:rPr lang="ru-RU" sz="1800" b="0" dirty="0" err="1"/>
              <a:t>Емми</a:t>
            </a:r>
            <a:r>
              <a:rPr lang="ru-RU" sz="1800" b="0" dirty="0"/>
              <a:t> </a:t>
            </a:r>
            <a:r>
              <a:rPr lang="ru-RU" sz="1800" b="0" dirty="0" err="1"/>
              <a:t>Андієвської</a:t>
            </a:r>
            <a:r>
              <a:rPr lang="ru-RU" sz="1800" b="0" dirty="0"/>
              <a:t> (</a:t>
            </a:r>
            <a:r>
              <a:rPr lang="ru-RU" sz="1800" b="0" dirty="0" err="1"/>
              <a:t>творення</a:t>
            </a:r>
            <a:r>
              <a:rPr lang="ru-RU" sz="1800" b="0" dirty="0"/>
              <a:t> «</a:t>
            </a:r>
            <a:r>
              <a:rPr lang="ru-RU" sz="1800" b="0" dirty="0" err="1"/>
              <a:t>надреальної</a:t>
            </a:r>
            <a:r>
              <a:rPr lang="ru-RU" sz="1800" b="0" dirty="0"/>
              <a:t>» </a:t>
            </a:r>
            <a:r>
              <a:rPr lang="ru-RU" sz="1800" b="0" dirty="0" err="1"/>
              <a:t>мови</a:t>
            </a:r>
            <a:r>
              <a:rPr lang="ru-RU" sz="1800" b="0" dirty="0"/>
              <a:t>), </a:t>
            </a:r>
            <a:r>
              <a:rPr lang="ru-RU" sz="1800" b="0" dirty="0" err="1"/>
              <a:t>Юрія</a:t>
            </a:r>
            <a:r>
              <a:rPr lang="ru-RU" sz="1800" b="0" dirty="0"/>
              <a:t> </a:t>
            </a:r>
            <a:r>
              <a:rPr lang="ru-RU" sz="1800" b="0" dirty="0" err="1"/>
              <a:t>Тарнавського</a:t>
            </a:r>
            <a:r>
              <a:rPr lang="ru-RU" sz="1800" b="0" dirty="0"/>
              <a:t> і </a:t>
            </a:r>
            <a:r>
              <a:rPr lang="ru-RU" sz="1800" b="0" dirty="0" err="1"/>
              <a:t>письменників</a:t>
            </a:r>
            <a:r>
              <a:rPr lang="ru-RU" sz="1800" b="0" dirty="0"/>
              <a:t> молодого </a:t>
            </a:r>
            <a:r>
              <a:rPr lang="ru-RU" sz="1800" b="0" dirty="0" err="1"/>
              <a:t>покоління</a:t>
            </a:r>
            <a:r>
              <a:rPr lang="ru-RU" sz="1800" b="0" dirty="0"/>
              <a:t>. </a:t>
            </a:r>
            <a:r>
              <a:rPr lang="ru-RU" sz="1800" b="0" dirty="0" err="1"/>
              <a:t>Сюрреалізм</a:t>
            </a:r>
            <a:r>
              <a:rPr lang="ru-RU" sz="1800" b="0" dirty="0"/>
              <a:t> є </a:t>
            </a:r>
            <a:r>
              <a:rPr lang="ru-RU" sz="1800" b="0" dirty="0" err="1"/>
              <a:t>стильовою</a:t>
            </a:r>
            <a:r>
              <a:rPr lang="ru-RU" sz="1800" b="0" dirty="0"/>
              <a:t> </a:t>
            </a:r>
            <a:r>
              <a:rPr lang="ru-RU" sz="1800" b="0" dirty="0" err="1"/>
              <a:t>домінантою</a:t>
            </a:r>
            <a:r>
              <a:rPr lang="ru-RU" sz="1800" b="0" dirty="0"/>
              <a:t> у </a:t>
            </a:r>
            <a:r>
              <a:rPr lang="ru-RU" sz="1800" b="0" dirty="0" err="1"/>
              <a:t>творах</a:t>
            </a:r>
            <a:r>
              <a:rPr lang="ru-RU" sz="1800" b="0" dirty="0"/>
              <a:t> (новели і </a:t>
            </a:r>
            <a:r>
              <a:rPr lang="ru-RU" sz="1800" b="0" dirty="0" err="1"/>
              <a:t>повість</a:t>
            </a:r>
            <a:r>
              <a:rPr lang="ru-RU" sz="1800" b="0" dirty="0"/>
              <a:t> «</a:t>
            </a:r>
            <a:r>
              <a:rPr lang="ru-RU" sz="1800" b="0" dirty="0" err="1"/>
              <a:t>Пазл</a:t>
            </a:r>
            <a:r>
              <a:rPr lang="ru-RU" sz="1800" b="0" dirty="0"/>
              <a:t> </a:t>
            </a:r>
            <a:r>
              <a:rPr lang="ru-RU" sz="1800" b="0" dirty="0" err="1"/>
              <a:t>пазлів</a:t>
            </a:r>
            <a:r>
              <a:rPr lang="ru-RU" sz="1800" b="0" dirty="0"/>
              <a:t>» з книги «</a:t>
            </a:r>
            <a:r>
              <a:rPr lang="en-US" sz="1800" b="0" dirty="0" err="1"/>
              <a:t>Supraphon</a:t>
            </a:r>
            <a:r>
              <a:rPr lang="en-US" sz="1800" b="0" dirty="0"/>
              <a:t>», </a:t>
            </a:r>
            <a:r>
              <a:rPr lang="ru-RU" sz="1800" b="0" dirty="0" err="1"/>
              <a:t>романи</a:t>
            </a:r>
            <a:r>
              <a:rPr lang="ru-RU" sz="1800" b="0" dirty="0"/>
              <a:t> «</a:t>
            </a:r>
            <a:r>
              <a:rPr lang="ru-RU" sz="1800" b="0" dirty="0" err="1"/>
              <a:t>Коростишівський</a:t>
            </a:r>
            <a:r>
              <a:rPr lang="ru-RU" sz="1800" b="0" dirty="0"/>
              <a:t> Платонов» та «</a:t>
            </a:r>
            <a:r>
              <a:rPr lang="ru-RU" sz="1800" b="0" dirty="0" err="1"/>
              <a:t>Прихована</a:t>
            </a:r>
            <a:r>
              <a:rPr lang="ru-RU" sz="1800" b="0" dirty="0"/>
              <a:t> </a:t>
            </a:r>
            <a:r>
              <a:rPr lang="ru-RU" sz="1800" b="0" dirty="0" err="1" smtClean="0"/>
              <a:t>фортецяОлександра</a:t>
            </a:r>
            <a:r>
              <a:rPr lang="ru-RU" sz="1800" b="0" dirty="0" smtClean="0"/>
              <a:t> </a:t>
            </a:r>
            <a:r>
              <a:rPr lang="ru-RU" sz="1800" b="0" dirty="0"/>
              <a:t>Клименка, з </a:t>
            </a:r>
            <a:r>
              <a:rPr lang="ru-RU" sz="1800" b="0" dirty="0" err="1"/>
              <a:t>цього</a:t>
            </a:r>
            <a:r>
              <a:rPr lang="ru-RU" sz="1800" b="0" dirty="0"/>
              <a:t> приводу </a:t>
            </a:r>
            <a:r>
              <a:rPr lang="ru-RU" sz="1800" b="0" dirty="0" err="1"/>
              <a:t>письменник</a:t>
            </a:r>
            <a:r>
              <a:rPr lang="ru-RU" sz="1800" b="0" dirty="0"/>
              <a:t> </a:t>
            </a:r>
            <a:r>
              <a:rPr lang="ru-RU" sz="1800" b="0" dirty="0" err="1"/>
              <a:t>зазначає</a:t>
            </a:r>
            <a:r>
              <a:rPr lang="ru-RU" sz="1800" b="0" dirty="0"/>
              <a:t>: «</a:t>
            </a:r>
            <a:r>
              <a:rPr lang="ru-RU" sz="1800" b="0" dirty="0" err="1"/>
              <a:t>Моностилістики</a:t>
            </a:r>
            <a:r>
              <a:rPr lang="ru-RU" sz="1800" b="0" dirty="0"/>
              <a:t> в чистому </a:t>
            </a:r>
            <a:r>
              <a:rPr lang="ru-RU" sz="1800" b="0" dirty="0" err="1"/>
              <a:t>вигляді</a:t>
            </a:r>
            <a:r>
              <a:rPr lang="ru-RU" sz="1800" b="0" dirty="0"/>
              <a:t> не </a:t>
            </a:r>
            <a:r>
              <a:rPr lang="ru-RU" sz="1800" b="0" dirty="0" err="1"/>
              <a:t>існує</a:t>
            </a:r>
            <a:r>
              <a:rPr lang="ru-RU" sz="1800" b="0" dirty="0"/>
              <a:t>, </a:t>
            </a:r>
            <a:r>
              <a:rPr lang="ru-RU" sz="1800" b="0" dirty="0" err="1"/>
              <a:t>жоден</a:t>
            </a:r>
            <a:r>
              <a:rPr lang="ru-RU" sz="1800" b="0" dirty="0"/>
              <a:t> </a:t>
            </a:r>
            <a:r>
              <a:rPr lang="ru-RU" sz="1800" b="0" dirty="0" err="1"/>
              <a:t>зі</a:t>
            </a:r>
            <a:r>
              <a:rPr lang="ru-RU" sz="1800" b="0" dirty="0"/>
              <a:t> </a:t>
            </a:r>
            <a:r>
              <a:rPr lang="ru-RU" sz="1800" b="0" dirty="0" err="1"/>
              <a:t>стилів</a:t>
            </a:r>
            <a:r>
              <a:rPr lang="ru-RU" sz="1800" b="0" dirty="0"/>
              <a:t> не </a:t>
            </a:r>
            <a:r>
              <a:rPr lang="ru-RU" sz="1800" b="0" dirty="0" err="1"/>
              <a:t>може</a:t>
            </a:r>
            <a:r>
              <a:rPr lang="ru-RU" sz="1800" b="0" dirty="0"/>
              <a:t> </a:t>
            </a:r>
            <a:r>
              <a:rPr lang="ru-RU" sz="1800" b="0" dirty="0" err="1"/>
              <a:t>претендувати</a:t>
            </a:r>
            <a:r>
              <a:rPr lang="ru-RU" sz="1800" b="0" dirty="0"/>
              <a:t> на </a:t>
            </a:r>
            <a:r>
              <a:rPr lang="ru-RU" sz="1800" b="0" dirty="0" err="1"/>
              <a:t>вичерпність</a:t>
            </a:r>
            <a:r>
              <a:rPr lang="ru-RU" sz="1800" b="0" dirty="0"/>
              <a:t>. </a:t>
            </a:r>
            <a:r>
              <a:rPr lang="ru-RU" sz="1800" b="0" dirty="0" err="1"/>
              <a:t>Сентименталізм</a:t>
            </a:r>
            <a:r>
              <a:rPr lang="ru-RU" sz="1800" b="0" dirty="0"/>
              <a:t> </a:t>
            </a:r>
            <a:r>
              <a:rPr lang="ru-RU" sz="1800" b="0" dirty="0" err="1"/>
              <a:t>чи</a:t>
            </a:r>
            <a:r>
              <a:rPr lang="ru-RU" sz="1800" b="0" dirty="0"/>
              <a:t> </a:t>
            </a:r>
            <a:r>
              <a:rPr lang="ru-RU" sz="1800" b="0" dirty="0" err="1"/>
              <a:t>дадаїзм</a:t>
            </a:r>
            <a:r>
              <a:rPr lang="ru-RU" sz="1800" b="0" dirty="0"/>
              <a:t> </a:t>
            </a:r>
            <a:r>
              <a:rPr lang="ru-RU" sz="1800" b="0" dirty="0" err="1"/>
              <a:t>мені</a:t>
            </a:r>
            <a:r>
              <a:rPr lang="ru-RU" sz="1800" b="0" dirty="0"/>
              <a:t> не </a:t>
            </a:r>
            <a:r>
              <a:rPr lang="ru-RU" sz="1800" b="0" dirty="0" err="1"/>
              <a:t>менш</a:t>
            </a:r>
            <a:r>
              <a:rPr lang="ru-RU" sz="1800" b="0" dirty="0"/>
              <a:t> </a:t>
            </a:r>
            <a:r>
              <a:rPr lang="ru-RU" sz="1800" b="0" dirty="0" err="1"/>
              <a:t>цікаві</a:t>
            </a:r>
            <a:r>
              <a:rPr lang="ru-RU" sz="1800" b="0" dirty="0"/>
              <a:t>, </a:t>
            </a:r>
            <a:r>
              <a:rPr lang="ru-RU" sz="1800" b="0" dirty="0" err="1"/>
              <a:t>аніж</a:t>
            </a:r>
            <a:r>
              <a:rPr lang="ru-RU" sz="1800" b="0" dirty="0"/>
              <a:t> </a:t>
            </a:r>
            <a:r>
              <a:rPr lang="ru-RU" sz="1800" b="0" dirty="0" err="1"/>
              <a:t>експресіонізм</a:t>
            </a:r>
            <a:r>
              <a:rPr lang="ru-RU" sz="1800" b="0" dirty="0"/>
              <a:t>; </a:t>
            </a:r>
            <a:r>
              <a:rPr lang="ru-RU" sz="1800" b="0" dirty="0" err="1"/>
              <a:t>реалізм</a:t>
            </a:r>
            <a:r>
              <a:rPr lang="ru-RU" sz="1800" b="0" dirty="0"/>
              <a:t>, </a:t>
            </a:r>
            <a:r>
              <a:rPr lang="ru-RU" sz="1800" b="0" dirty="0" err="1"/>
              <a:t>посилений</a:t>
            </a:r>
            <a:r>
              <a:rPr lang="ru-RU" sz="1800" b="0" dirty="0"/>
              <a:t> </a:t>
            </a:r>
            <a:r>
              <a:rPr lang="ru-RU" sz="1800" b="0" dirty="0" err="1"/>
              <a:t>чуттєвим</a:t>
            </a:r>
            <a:r>
              <a:rPr lang="ru-RU" sz="1800" b="0" dirty="0"/>
              <a:t> </a:t>
            </a:r>
            <a:r>
              <a:rPr lang="ru-RU" sz="1800" b="0" dirty="0" err="1"/>
              <a:t>сприйняттям</a:t>
            </a:r>
            <a:r>
              <a:rPr lang="ru-RU" sz="1800" b="0" dirty="0"/>
              <a:t> </a:t>
            </a:r>
            <a:r>
              <a:rPr lang="ru-RU" sz="1800" b="0" dirty="0" err="1"/>
              <a:t>дійсності</a:t>
            </a:r>
            <a:r>
              <a:rPr lang="ru-RU" sz="1800" b="0" dirty="0"/>
              <a:t>, у </a:t>
            </a:r>
            <a:r>
              <a:rPr lang="ru-RU" sz="1800" b="0" dirty="0" err="1"/>
              <a:t>моєму</a:t>
            </a:r>
            <a:r>
              <a:rPr lang="ru-RU" sz="1800" b="0" dirty="0"/>
              <a:t> </a:t>
            </a:r>
            <a:r>
              <a:rPr lang="ru-RU" sz="1800" b="0" dirty="0" err="1"/>
              <a:t>розумінні</a:t>
            </a:r>
            <a:r>
              <a:rPr lang="ru-RU" sz="1800" b="0" dirty="0"/>
              <a:t>, </a:t>
            </a:r>
            <a:r>
              <a:rPr lang="ru-RU" sz="1800" b="0" dirty="0" err="1"/>
              <a:t>наближається</a:t>
            </a:r>
            <a:r>
              <a:rPr lang="ru-RU" sz="1800" b="0" dirty="0"/>
              <a:t> до </a:t>
            </a:r>
            <a:r>
              <a:rPr lang="ru-RU" sz="1800" b="0" dirty="0" err="1"/>
              <a:t>сюрреалізму</a:t>
            </a:r>
            <a:r>
              <a:rPr lang="ru-RU" sz="1800" b="0" dirty="0"/>
              <a:t>, </a:t>
            </a:r>
            <a:r>
              <a:rPr lang="ru-RU" sz="1800" b="0" dirty="0" err="1"/>
              <a:t>котрий</a:t>
            </a:r>
            <a:r>
              <a:rPr lang="ru-RU" sz="1800" b="0" dirty="0"/>
              <a:t> </a:t>
            </a:r>
            <a:r>
              <a:rPr lang="ru-RU" sz="1800" b="0" dirty="0" err="1"/>
              <a:t>знову</a:t>
            </a:r>
            <a:r>
              <a:rPr lang="ru-RU" sz="1800" b="0" dirty="0"/>
              <a:t> </a:t>
            </a:r>
            <a:r>
              <a:rPr lang="ru-RU" sz="1800" b="0" dirty="0" err="1"/>
              <a:t>повертає</a:t>
            </a:r>
            <a:r>
              <a:rPr lang="ru-RU" sz="1800" b="0" dirty="0"/>
              <a:t> </a:t>
            </a:r>
            <a:r>
              <a:rPr lang="ru-RU" sz="1800" b="0" dirty="0" err="1"/>
              <a:t>обличчям</a:t>
            </a:r>
            <a:r>
              <a:rPr lang="ru-RU" sz="1800" b="0" dirty="0"/>
              <a:t>… до </a:t>
            </a:r>
            <a:r>
              <a:rPr lang="ru-RU" sz="1800" b="0" dirty="0" err="1"/>
              <a:t>оновлених</a:t>
            </a:r>
            <a:r>
              <a:rPr lang="ru-RU" sz="1800" b="0" dirty="0"/>
              <a:t> </a:t>
            </a:r>
            <a:r>
              <a:rPr lang="ru-RU" sz="1800" b="0" dirty="0" err="1"/>
              <a:t>реалій</a:t>
            </a:r>
            <a:r>
              <a:rPr lang="ru-RU" sz="1800" b="0" dirty="0" smtClean="0"/>
              <a:t>».</a:t>
            </a:r>
            <a:endParaRPr lang="ru-RU" sz="1800" b="0" dirty="0"/>
          </a:p>
          <a:p>
            <a:r>
              <a:rPr lang="ru-RU" sz="1800" b="0" dirty="0" smtClean="0"/>
              <a:t>З </a:t>
            </a:r>
            <a:r>
              <a:rPr lang="ru-RU" sz="1800" b="0" dirty="0" err="1"/>
              <a:t>українських</a:t>
            </a:r>
            <a:r>
              <a:rPr lang="ru-RU" sz="1800" b="0" dirty="0"/>
              <a:t> </a:t>
            </a:r>
            <a:r>
              <a:rPr lang="ru-RU" sz="1800" b="0" dirty="0" err="1"/>
              <a:t>митців</a:t>
            </a:r>
            <a:r>
              <a:rPr lang="ru-RU" sz="1800" b="0" dirty="0"/>
              <a:t> </a:t>
            </a:r>
            <a:r>
              <a:rPr lang="ru-RU" sz="1800" b="0" dirty="0" err="1"/>
              <a:t>риси</a:t>
            </a:r>
            <a:r>
              <a:rPr lang="ru-RU" sz="1800" b="0" dirty="0"/>
              <a:t> </a:t>
            </a:r>
            <a:r>
              <a:rPr lang="ru-RU" sz="1800" b="0" dirty="0" err="1"/>
              <a:t>сюрреалізму</a:t>
            </a:r>
            <a:r>
              <a:rPr lang="ru-RU" sz="1800" b="0" dirty="0"/>
              <a:t> </a:t>
            </a:r>
            <a:r>
              <a:rPr lang="ru-RU" sz="1800" b="0" dirty="0" err="1"/>
              <a:t>мають</a:t>
            </a:r>
            <a:r>
              <a:rPr lang="ru-RU" sz="1800" b="0" dirty="0"/>
              <a:t> твори </a:t>
            </a:r>
            <a:r>
              <a:rPr lang="ru-RU" sz="1800" b="0" dirty="0" err="1"/>
              <a:t>Михайла</a:t>
            </a:r>
            <a:r>
              <a:rPr lang="ru-RU" sz="1800" b="0" dirty="0"/>
              <a:t> </a:t>
            </a:r>
            <a:r>
              <a:rPr lang="ru-RU" sz="1800" b="0" dirty="0" err="1"/>
              <a:t>Андрієнка</a:t>
            </a:r>
            <a:r>
              <a:rPr lang="ru-RU" sz="1800" b="0" dirty="0"/>
              <a:t>, скульптура </a:t>
            </a:r>
            <a:r>
              <a:rPr lang="ru-RU" sz="1800" b="0" dirty="0" err="1"/>
              <a:t>пізнього</a:t>
            </a:r>
            <a:r>
              <a:rPr lang="ru-RU" sz="1800" b="0" dirty="0"/>
              <a:t> </a:t>
            </a:r>
            <a:r>
              <a:rPr lang="ru-RU" sz="1800" b="0" dirty="0" err="1"/>
              <a:t>Олександра</a:t>
            </a:r>
            <a:r>
              <a:rPr lang="ru-RU" sz="1800" b="0" dirty="0"/>
              <a:t> Архипенка, фото </a:t>
            </a:r>
            <a:r>
              <a:rPr lang="ru-RU" sz="1800" b="0" dirty="0" err="1"/>
              <a:t>Лариси</a:t>
            </a:r>
            <a:r>
              <a:rPr lang="ru-RU" sz="1800" b="0" dirty="0"/>
              <a:t> </a:t>
            </a:r>
            <a:r>
              <a:rPr lang="ru-RU" sz="1800" b="0" dirty="0" err="1"/>
              <a:t>Звездочотової</a:t>
            </a:r>
            <a:r>
              <a:rPr lang="ru-RU" sz="1800" b="0" dirty="0"/>
              <a:t>, </a:t>
            </a:r>
            <a:r>
              <a:rPr lang="ru-RU" sz="1800" b="0" dirty="0" err="1"/>
              <a:t>інсталяції</a:t>
            </a:r>
            <a:r>
              <a:rPr lang="ru-RU" sz="1800" b="0" dirty="0"/>
              <a:t> </a:t>
            </a:r>
            <a:r>
              <a:rPr lang="ru-RU" sz="1800" b="0" dirty="0" err="1"/>
              <a:t>Таї</a:t>
            </a:r>
            <a:r>
              <a:rPr lang="ru-RU" sz="1800" b="0" dirty="0"/>
              <a:t> Галаган, </a:t>
            </a:r>
            <a:r>
              <a:rPr lang="ru-RU" sz="1800" b="0" dirty="0" err="1"/>
              <a:t>Іллі</a:t>
            </a:r>
            <a:r>
              <a:rPr lang="ru-RU" sz="1800" b="0" dirty="0"/>
              <a:t> </a:t>
            </a:r>
            <a:r>
              <a:rPr lang="ru-RU" sz="1800" b="0" dirty="0" err="1"/>
              <a:t>Чичкана</a:t>
            </a:r>
            <a:r>
              <a:rPr lang="ru-RU" sz="1800" b="0" dirty="0"/>
              <a:t>, Василя Рябченка, </a:t>
            </a:r>
            <a:r>
              <a:rPr lang="ru-RU" sz="1800" b="0" dirty="0" err="1"/>
              <a:t>Дар'ї</a:t>
            </a:r>
            <a:r>
              <a:rPr lang="ru-RU" sz="1800" b="0" dirty="0"/>
              <a:t> </a:t>
            </a:r>
            <a:r>
              <a:rPr lang="ru-RU" sz="1800" b="0" dirty="0" err="1"/>
              <a:t>Шевцової</a:t>
            </a:r>
            <a:r>
              <a:rPr lang="ru-RU" sz="1800" b="0" dirty="0"/>
              <a:t>, </a:t>
            </a:r>
            <a:r>
              <a:rPr lang="ru-RU" sz="1800" b="0" dirty="0" err="1"/>
              <a:t>Сергія</a:t>
            </a:r>
            <a:r>
              <a:rPr lang="ru-RU" sz="1800" b="0" dirty="0"/>
              <a:t> </a:t>
            </a:r>
            <a:r>
              <a:rPr lang="ru-RU" sz="1800" b="0" dirty="0" err="1" smtClean="0"/>
              <a:t>Браткова</a:t>
            </a:r>
            <a:r>
              <a:rPr lang="ru-RU" sz="1800" b="0" dirty="0" smtClean="0"/>
              <a:t>.</a:t>
            </a:r>
            <a:endParaRPr lang="ru-RU" sz="1800" b="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19519"/>
            <a:ext cx="2592288" cy="20384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2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7520940" cy="3579849"/>
          </a:xfrm>
        </p:spPr>
        <p:txBody>
          <a:bodyPr/>
          <a:lstStyle/>
          <a:p>
            <a:r>
              <a:rPr lang="ru-RU" sz="2400" b="0" dirty="0"/>
              <a:t>Роботу </a:t>
            </a:r>
            <a:r>
              <a:rPr lang="ru-RU" sz="2400" b="0" dirty="0" err="1"/>
              <a:t>виконала</a:t>
            </a:r>
            <a:r>
              <a:rPr lang="ru-RU" sz="2400" b="0" dirty="0"/>
              <a:t> студентка І курсу</a:t>
            </a:r>
          </a:p>
          <a:p>
            <a:r>
              <a:rPr lang="ru-RU" sz="2400" b="0" dirty="0"/>
              <a:t>Факультету «</a:t>
            </a:r>
            <a:r>
              <a:rPr lang="ru-RU" sz="2400" b="0" dirty="0" err="1"/>
              <a:t>Культури</a:t>
            </a:r>
            <a:r>
              <a:rPr lang="ru-RU" sz="2400" b="0" dirty="0"/>
              <a:t> і </a:t>
            </a:r>
            <a:r>
              <a:rPr lang="ru-RU" sz="2400" b="0" dirty="0" err="1"/>
              <a:t>мистецтв</a:t>
            </a:r>
            <a:r>
              <a:rPr lang="ru-RU" sz="2400" b="0" dirty="0"/>
              <a:t>» </a:t>
            </a:r>
          </a:p>
          <a:p>
            <a:r>
              <a:rPr lang="ru-RU" sz="2400" b="0" dirty="0"/>
              <a:t>Кафедра «</a:t>
            </a:r>
            <a:r>
              <a:rPr lang="ru-RU" sz="2400" b="0" dirty="0" err="1"/>
              <a:t>Культурології</a:t>
            </a:r>
            <a:r>
              <a:rPr lang="ru-RU" sz="2400" b="0" dirty="0"/>
              <a:t>»</a:t>
            </a:r>
          </a:p>
          <a:p>
            <a:r>
              <a:rPr lang="ru-RU" sz="2400" b="0" dirty="0" err="1"/>
              <a:t>Група</a:t>
            </a:r>
            <a:r>
              <a:rPr lang="ru-RU" sz="2400" b="0" dirty="0"/>
              <a:t> 16-111 ( </a:t>
            </a:r>
            <a:r>
              <a:rPr lang="ru-RU" sz="2400" b="0" dirty="0" err="1"/>
              <a:t>заочна</a:t>
            </a:r>
            <a:r>
              <a:rPr lang="ru-RU" sz="2400" b="0" dirty="0"/>
              <a:t> форма)</a:t>
            </a:r>
          </a:p>
          <a:p>
            <a:r>
              <a:rPr lang="ru-RU" sz="2400" b="0" dirty="0" err="1"/>
              <a:t>Гольдіна</a:t>
            </a:r>
            <a:r>
              <a:rPr lang="ru-RU" sz="2400" b="0" dirty="0"/>
              <a:t> Яна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49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</TotalTime>
  <Words>624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Tunga</vt:lpstr>
      <vt:lpstr>Wingdings</vt:lpstr>
      <vt:lpstr>Углы</vt:lpstr>
      <vt:lpstr>Сюрреалізм</vt:lpstr>
      <vt:lpstr>Презентация PowerPoint</vt:lpstr>
      <vt:lpstr>Види сюрреалістичного предмету</vt:lpstr>
      <vt:lpstr>Презентация PowerPoint</vt:lpstr>
      <vt:lpstr>Сюрреалізм Сальвадору Далі</vt:lpstr>
      <vt:lpstr>Сюрреалізм в українській культурі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Сюрреалізм</dc:title>
  <dc:creator>Диана Мельник</dc:creator>
  <cp:lastModifiedBy>Profi</cp:lastModifiedBy>
  <cp:revision>5</cp:revision>
  <dcterms:created xsi:type="dcterms:W3CDTF">2020-04-15T06:59:10Z</dcterms:created>
  <dcterms:modified xsi:type="dcterms:W3CDTF">2020-04-16T12:40:53Z</dcterms:modified>
</cp:coreProperties>
</file>