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"/>
            <a:ext cx="9143999" cy="68548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ru-RU" dirty="0" err="1" smtClean="0"/>
              <a:t>Исскуство</a:t>
            </a:r>
            <a:r>
              <a:rPr lang="ru-RU" dirty="0" smtClean="0"/>
              <a:t> древней </a:t>
            </a:r>
            <a:r>
              <a:rPr lang="ru-RU" dirty="0" err="1" smtClean="0"/>
              <a:t>греции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200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ru-RU" dirty="0" smtClean="0"/>
              <a:t>Выполнила Котова 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8721012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err="1" smtClean="0"/>
              <a:t>Общая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характеристика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культуры</a:t>
            </a:r>
            <a:r>
              <a:rPr lang="en-US" sz="3200" b="1" dirty="0" smtClean="0"/>
              <a:t> и </a:t>
            </a:r>
            <a:r>
              <a:rPr lang="en-US" sz="3200" b="1" dirty="0" err="1" smtClean="0"/>
              <a:t>искусства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Древней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Греции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dirty="0" smtClean="0"/>
              <a:t>В Греции сложились в рамках рабовладельческого общества первые в истории принципы демократии, давшие возможность развиться смелым и глубоким идеям, утверждавшим красоту и значительность человека. Греческие </a:t>
            </a:r>
            <a:r>
              <a:rPr lang="ru-RU" dirty="0" smtClean="0"/>
              <a:t>племена </a:t>
            </a:r>
            <a:r>
              <a:rPr lang="ru-RU" dirty="0" smtClean="0"/>
              <a:t>перейдя от </a:t>
            </a:r>
            <a:r>
              <a:rPr lang="ru-RU" dirty="0" err="1" smtClean="0"/>
              <a:t>первобытно-общинного</a:t>
            </a:r>
            <a:r>
              <a:rPr lang="ru-RU" dirty="0" smtClean="0"/>
              <a:t> строя к классовому обществу, создали небывалую по своему богатству и многогранности культуру, изобразительное искусство и архитектуру.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a typeface="Times New Roman"/>
                <a:cs typeface="Calibri"/>
              </a:rPr>
              <a:t>Искусство Гомеровской Греции</a:t>
            </a:r>
            <a:r>
              <a:rPr lang="ru-RU" dirty="0" smtClean="0">
                <a:ea typeface="Times New Roman"/>
                <a:cs typeface="Times New Roman"/>
              </a:rPr>
              <a:t/>
            </a:r>
            <a:br>
              <a:rPr lang="ru-RU" dirty="0" smtClean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Древнейший начальный период развития греческого искусства носит название гомеровского (12-8 вв. до н.э.). Это время отразилось в эпических поэмах - </a:t>
            </a:r>
            <a:r>
              <a:rPr lang="en-US" dirty="0" smtClean="0"/>
              <a:t>«</a:t>
            </a:r>
            <a:r>
              <a:rPr lang="ru-RU" dirty="0" smtClean="0"/>
              <a:t>Илиаде</a:t>
            </a:r>
            <a:r>
              <a:rPr lang="en-US" dirty="0" smtClean="0"/>
              <a:t>» </a:t>
            </a:r>
            <a:r>
              <a:rPr lang="ru-RU" dirty="0" smtClean="0"/>
              <a:t>и </a:t>
            </a:r>
            <a:r>
              <a:rPr lang="en-US" dirty="0" smtClean="0"/>
              <a:t>«</a:t>
            </a:r>
            <a:r>
              <a:rPr lang="ru-RU" dirty="0" smtClean="0"/>
              <a:t>Одиссее</a:t>
            </a:r>
            <a:r>
              <a:rPr lang="en-US" dirty="0" smtClean="0"/>
              <a:t>», </a:t>
            </a:r>
            <a:r>
              <a:rPr lang="ru-RU" dirty="0" smtClean="0"/>
              <a:t>автором которых древние греки считали легендарного поэта Гомера. Хотя поэмы Гомера сложились в своем окончательном виде позднее (в 8-7 вв. до н.э.) — в них рассказывается о более древних общественных отношениях, характерных для времени разложения </a:t>
            </a:r>
            <a:r>
              <a:rPr lang="ru-RU" dirty="0" err="1" smtClean="0"/>
              <a:t>первобытно-общинного</a:t>
            </a:r>
            <a:r>
              <a:rPr lang="ru-RU" dirty="0" smtClean="0"/>
              <a:t> строя и зарождения рабовладельческого общества.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esktop\c0084-14929C3DCF06DDD3F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Эгейское искусство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09799"/>
          </a:xfrm>
          <a:solidFill>
            <a:schemeClr val="accent6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ru-RU" sz="2400" dirty="0" smtClean="0"/>
              <a:t>В развитии культуры народов, живших у Средиземного моря, большую роль сыграла эгейская культура. Она развивалась на островах и берегах Эгейского моря, в восточной части Средиземноморья, в течение почти двух тысяч лет, с 3000 до 1200 г. до н.э. одновременно с </a:t>
            </a:r>
            <a:r>
              <a:rPr lang="ru-RU" sz="2400" dirty="0" smtClean="0">
                <a:ea typeface="Times New Roman"/>
              </a:rPr>
              <a:t>искусством Египта и </a:t>
            </a:r>
            <a:r>
              <a:rPr lang="ru-RU" sz="2400" dirty="0" err="1" smtClean="0">
                <a:ea typeface="Times New Roman"/>
              </a:rPr>
              <a:t>Двуречья</a:t>
            </a:r>
            <a:r>
              <a:rPr lang="ru-RU" sz="2400" dirty="0" smtClean="0">
                <a:ea typeface="Times New Roman"/>
              </a:rPr>
              <a:t>. Центром эгейской культуры был остров Крит.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ru-RU" dirty="0" smtClean="0"/>
              <a:t>Искусство Греческой архаики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период архаики (7 - 6 вв. до н.э.) греческое искусство далеко ушло от примитивных форм искусства гомеровского периода. Оно стало несравненно сложнее и, что самое главное, вступило на путь реалистического развития, с трудом преодолевая устойчивую косность давно сложившихся условных форм и борясь с ней. Прогрессивные завоевания и открытия в искусстве периода архаики неодинаково осуществлялись в разных областях искусства; всего больше их было в архитектуре и вазовой живописи, относительно меньше — в скульптуре, еще во многом скованной консервативными культовыми традициями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Искусство Греческой классики (начало 5 - середина 4 в. до н.э.)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. Искусство классики — это искусство греческого города-государства цветущей поры его развития, связанной с победой демократии в Афинах и других греческих полисах. Реформы </a:t>
            </a:r>
            <a:r>
              <a:rPr lang="ru-RU" dirty="0" err="1" smtClean="0"/>
              <a:t>Клисфена</a:t>
            </a:r>
            <a:r>
              <a:rPr lang="ru-RU" dirty="0" smtClean="0"/>
              <a:t> в конце 6 в. до н.э. утвердили в Афинах окончательную победу демоса над аристократией — </a:t>
            </a:r>
            <a:r>
              <a:rPr lang="ru-RU" dirty="0" err="1" smtClean="0"/>
              <a:t>эвпатридами</a:t>
            </a:r>
            <a:r>
              <a:rPr lang="ru-RU" dirty="0" smtClean="0"/>
              <a:t>; в результате этих реформ было сломлено могущество аристократии и заложены основы для быстрого и яркого развития афинской рабовладельческой демократии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Исскуство древней греции</vt:lpstr>
      <vt:lpstr>Общая характеристика культуры и искусства Древней Греции</vt:lpstr>
      <vt:lpstr>Искусство Гомеровской Греции </vt:lpstr>
      <vt:lpstr>Эгейское искусство </vt:lpstr>
      <vt:lpstr>Искусство Греческой архаики</vt:lpstr>
      <vt:lpstr>Искусство Греческой классики (начало 5 - середина 4 в. до н.э.)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Исскуство древней греции</dc:title>
  <dc:creator>bruhus</dc:creator>
  <cp:lastModifiedBy>Пользователь Windows</cp:lastModifiedBy>
  <cp:revision>1</cp:revision>
  <dcterms:created xsi:type="dcterms:W3CDTF">2020-04-20T10:21:25Z</dcterms:created>
  <dcterms:modified xsi:type="dcterms:W3CDTF">2020-04-21T08:55:29Z</dcterms:modified>
</cp:coreProperties>
</file>