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22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86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9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57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39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631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04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3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7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07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43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65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85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16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79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10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28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857A-394C-40FE-95E0-214F7C3A9612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934C-A357-4E44-860C-749D15FA5A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049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242" y="2708920"/>
            <a:ext cx="6108100" cy="1397859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Художні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течії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останньої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третини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ХІХ ст.</a:t>
            </a:r>
            <a:endParaRPr lang="uk-UA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3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7596336" cy="1512168"/>
          </a:xfrm>
        </p:spPr>
        <p:txBody>
          <a:bodyPr>
            <a:normAutofit fontScale="90000"/>
          </a:bodyPr>
          <a:lstStyle/>
          <a:p>
            <a:r>
              <a:rPr lang="uk-UA" sz="2000" dirty="0"/>
              <a:t>Інший видатний український митець Микола Мурашко (1844—1909) був не лише художником, а й педагогом, ідеологом українського мистецтва. Із 1869 р. він викладав малювання в київських середніх школах, а 1875 р. відкрив Київську малювальну школу, якою керував протягом 25 років.</a:t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1111\Desktop\фото до презинтації\Olexandr_murashko_Staryj_vchytel-Portret_Mykoly_Mura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3651974" cy="42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980728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uk-UA" sz="2000" dirty="0"/>
              <a:t>Серед українських митців цього періоду також слід відзначити творчість Миколи </a:t>
            </a:r>
            <a:r>
              <a:rPr lang="uk-UA" sz="2000" dirty="0" err="1"/>
              <a:t>Самокиша</a:t>
            </a:r>
            <a:r>
              <a:rPr lang="uk-UA" sz="2000" dirty="0"/>
              <a:t> (1860—1944), одного з найвідоміших баталістів. Він навчався в Парижі й ставив собі за мету відтворити історичні події та національні особливості життя й побуту українського народу. Так виникла ціла низка батальних картин із козацької доби.</a:t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1111\Desktop\фото до презинтації\Микола Самокі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1" y="2204864"/>
            <a:ext cx="4019471" cy="38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err="1"/>
              <a:t>Архитектура</a:t>
            </a:r>
            <a:r>
              <a:rPr lang="uk-UA" sz="2000" dirty="0"/>
              <a:t>.</a:t>
            </a:r>
            <a:br>
              <a:rPr lang="uk-UA" sz="2000" dirty="0"/>
            </a:br>
            <a:r>
              <a:rPr lang="uk-UA" sz="2000" dirty="0"/>
              <a:t>В кінці XIX ст. спостерігається повернення до готики в будівництві церков і громадських будівель (</a:t>
            </a:r>
            <a:r>
              <a:rPr lang="uk-UA" sz="2000" dirty="0" err="1"/>
              <a:t>неоготика</a:t>
            </a:r>
            <a:r>
              <a:rPr lang="uk-UA" sz="2000" dirty="0"/>
              <a:t>, тобто. нова готика). Наприклад, будівля парламенту в Лондоні.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1111\Desktop\фото до презинтації\Будівля парламенту в Лондо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9" y="2367885"/>
            <a:ext cx="738986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307620"/>
          </a:xfrm>
        </p:spPr>
        <p:txBody>
          <a:bodyPr>
            <a:normAutofit fontScale="90000"/>
          </a:bodyPr>
          <a:lstStyle/>
          <a:p>
            <a:r>
              <a:rPr lang="uk-UA" sz="2000" dirty="0"/>
              <a:t>В Україні Костел святого Миколая </a:t>
            </a:r>
            <a:r>
              <a:rPr lang="uk-UA" sz="2000" dirty="0" smtClean="0"/>
              <a:t>який </a:t>
            </a:r>
            <a:r>
              <a:rPr lang="uk-UA" sz="2000" dirty="0"/>
              <a:t>був побудований у 1899-1909 роках, як храм Римо-католицької церкви. Архітектурний стиль </a:t>
            </a:r>
            <a:r>
              <a:rPr lang="uk-UA" sz="2000" dirty="0" err="1"/>
              <a:t>неоготика</a:t>
            </a:r>
            <a:r>
              <a:rPr lang="uk-UA" sz="2000" dirty="0"/>
              <a:t>. Автори проекту архітектори Владислав Городецький, С. </a:t>
            </a:r>
            <a:r>
              <a:rPr lang="uk-UA" sz="2000" dirty="0" err="1"/>
              <a:t>Валовський</a:t>
            </a:r>
            <a:r>
              <a:rPr lang="uk-UA" sz="2000" dirty="0"/>
              <a:t> та скульптор </a:t>
            </a:r>
            <a:r>
              <a:rPr lang="uk-UA" sz="2000" dirty="0" err="1"/>
              <a:t>Еліо</a:t>
            </a:r>
            <a:r>
              <a:rPr lang="uk-UA" sz="2000" dirty="0"/>
              <a:t> </a:t>
            </a:r>
            <a:r>
              <a:rPr lang="uk-UA" sz="2000" dirty="0" err="1"/>
              <a:t>Саля</a:t>
            </a:r>
            <a:r>
              <a:rPr lang="uk-UA" sz="2000" dirty="0"/>
              <a:t>.</a:t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1111\Desktop\фото до презинтації\Костел Св. Миколая у  Киє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2297"/>
            <a:ext cx="3024336" cy="45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Також друга половина XIX ст. в архітектурі позначена впливом різних історичних стилів і напрямків, що поєднувалися в одній будівлі. Це поєднання (еклектизм) і було найбільш характерним для міського громадського й житлового будівництва. Серед напрямків архітектурного мистецтва вирізнялися віденський </a:t>
            </a:r>
            <a:r>
              <a:rPr lang="uk-UA" dirty="0" err="1"/>
              <a:t>неоренесанс</a:t>
            </a:r>
            <a:r>
              <a:rPr lang="uk-UA" dirty="0"/>
              <a:t> і стиль французького відродження. </a:t>
            </a:r>
            <a:r>
              <a:rPr lang="uk-UA" dirty="0" err="1"/>
              <a:t>Неоренесанс</a:t>
            </a:r>
            <a:r>
              <a:rPr lang="uk-UA" dirty="0"/>
              <a:t> поширився в західноєвропейських країнах, дістався Чернівців, Львова, Києва, Одеси, Херсона, Харкова та інших українських міст. </a:t>
            </a:r>
          </a:p>
        </p:txBody>
      </p:sp>
    </p:spTree>
    <p:extLst>
      <p:ext uri="{BB962C8B-B14F-4D97-AF65-F5344CB8AC3E}">
        <p14:creationId xmlns:p14="http://schemas.microsoft.com/office/powerpoint/2010/main" val="42644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>
            <a:normAutofit fontScale="90000"/>
          </a:bodyPr>
          <a:lstStyle/>
          <a:p>
            <a:r>
              <a:rPr lang="uk-UA" sz="2000" dirty="0"/>
              <a:t>Найтиповішими є споруди міських театрів (Київ, Львів, Одеса) та громадські будівлі. Видатними здобутками відзначилися архітектори О. Беретті (Володимирський собор, будинок Першої гімназії в Києві), В. </a:t>
            </a:r>
            <a:r>
              <a:rPr lang="uk-UA" sz="2000" dirty="0" err="1"/>
              <a:t>Шретер</a:t>
            </a:r>
            <a:r>
              <a:rPr lang="uk-UA" sz="2000" dirty="0"/>
              <a:t> (будинок оперного театру й </a:t>
            </a:r>
            <a:r>
              <a:rPr lang="uk-UA" sz="2000" dirty="0" err="1"/>
              <a:t>театру Соло</a:t>
            </a:r>
            <a:r>
              <a:rPr lang="uk-UA" sz="2000" dirty="0"/>
              <a:t>вцова в Києві),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C:\Users\1111\Desktop\фото до презинтації\В. Шретер Будинок оперного театру у Киє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88" y="2132855"/>
            <a:ext cx="4546388" cy="34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111\Desktop\фото до презинтації\Володимірський соб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7"/>
            <a:ext cx="2160240" cy="34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/>
              <a:t>За своїм настроєм європейське мистецтво кінця XIX - початку XX ст. було контрастним. З одного боку, оптимізм і б'є через край радість буття. З іншого боку, невіра в творчі можливості людини. І в цьому не слід шукати протиріччя. Мистецтво лише відображало по-своєму те, що відбувалося в реальному світі. Очі поетів, письменників і художників були гостріше і пильніше. Вони бачили те, чого не бачили і не могли бачити інші.</a:t>
            </a:r>
          </a:p>
        </p:txBody>
      </p:sp>
    </p:spTree>
    <p:extLst>
      <p:ext uri="{BB962C8B-B14F-4D97-AF65-F5344CB8AC3E}">
        <p14:creationId xmlns:p14="http://schemas.microsoft.com/office/powerpoint/2010/main" val="15856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639" y="2348880"/>
            <a:ext cx="5550768" cy="368441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800" dirty="0"/>
              <a:t>В останній третині XIX ст. Франція стає лідером у розвитку європейського мистецтва. Саме у французькому живописі зародився імпресіонізм (від </a:t>
            </a:r>
            <a:r>
              <a:rPr lang="uk-UA" sz="2800" dirty="0" err="1"/>
              <a:t>фр</a:t>
            </a:r>
            <a:r>
              <a:rPr lang="uk-UA" sz="2800" dirty="0"/>
              <a:t>. </a:t>
            </a:r>
            <a:r>
              <a:rPr lang="uk-UA" sz="2800" dirty="0" err="1"/>
              <a:t>Impression</a:t>
            </a:r>
            <a:r>
              <a:rPr lang="uk-UA" sz="2800" dirty="0"/>
              <a:t> - враження). Нова течія стала подією європейського значення. Художники-імпресіоністи прагнули передати на полотні одно миттєві враження від постійних і ледь вловимих змін в стані природи і людини.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2"/>
            <a:ext cx="255905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Центральними фігурами імпресіонізму, стають </a:t>
            </a:r>
            <a:b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К. Моне (1840- 1926), К.</a:t>
            </a:r>
            <a:r>
              <a:rPr lang="uk-UA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Піссарро</a:t>
            </a:r>
            <a: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(1830 - 1903), </a:t>
            </a:r>
            <a:b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О. </a:t>
            </a:r>
            <a:r>
              <a:rPr lang="uk-UA" sz="2000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Ренуар</a:t>
            </a:r>
            <a: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(1841 - 1919).</a:t>
            </a:r>
            <a:r>
              <a:rPr lang="uk-UA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rmAutofit/>
          </a:bodyPr>
          <a:lstStyle/>
          <a:p>
            <a:endParaRPr lang="uk-UA" sz="2400" b="1" dirty="0"/>
          </a:p>
        </p:txBody>
      </p:sp>
      <p:pic>
        <p:nvPicPr>
          <p:cNvPr id="1026" name="Picture 2" descr="C:\Users\1111\Desktop\Каміль Писсарр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99" y="3127702"/>
            <a:ext cx="245268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11\Desktop\Клод Мон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5323"/>
            <a:ext cx="223146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11\Desktop\Огюст Рену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16" y="3356991"/>
            <a:ext cx="29265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579296" cy="1296144"/>
          </a:xfrm>
        </p:spPr>
        <p:txBody>
          <a:bodyPr>
            <a:noAutofit/>
          </a:bodyPr>
          <a:lstStyle/>
          <a:p>
            <a:r>
              <a:rPr lang="uk-UA" sz="2000" dirty="0"/>
              <a:t>Найбільш повне втілення імпресіонізм отримав в творчості Моне. Улюбленим предметом його творів виступає пейзаж - поле, ліс, річка, зарослий ставок. Своє розуміння пейзажу він визначив так: «Пейзаж - це миттєве враження». Від його картини «Схід сонця. Враження »пішла назва всієї течії (по-французьки« враження »-« </a:t>
            </a:r>
            <a:r>
              <a:rPr lang="uk-UA" sz="2000" dirty="0" err="1"/>
              <a:t>імпрессьон</a:t>
            </a:r>
            <a:r>
              <a:rPr lang="uk-UA" sz="2000" dirty="0"/>
              <a:t> »).</a:t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571184" cy="370527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 descr="C:\Users\1111\Desktop\фото до презинтації\Е. Моне. Схід сонц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9329"/>
            <a:ext cx="69127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К.</a:t>
            </a:r>
            <a:r>
              <a:rPr lang="uk-UA" sz="2400" dirty="0" err="1"/>
              <a:t>Піссарро</a:t>
            </a:r>
            <a:r>
              <a:rPr lang="uk-UA" sz="2400" dirty="0"/>
              <a:t> віддає перевагу міському пейзажу - зображенню будинків, бульварів, вулиць, заповнених екіпажами, людьми, побутовими, сценами.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1111\Desktop\фото до презинтації\К. Піссарро. Бульвар Монмар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4" y="2132856"/>
            <a:ext cx="6677025" cy="44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560840" cy="1512168"/>
          </a:xfrm>
        </p:spPr>
        <p:txBody>
          <a:bodyPr>
            <a:noAutofit/>
          </a:bodyPr>
          <a:lstStyle/>
          <a:p>
            <a:r>
              <a:rPr lang="uk-UA" sz="2000" dirty="0"/>
              <a:t>О. </a:t>
            </a:r>
            <a:r>
              <a:rPr lang="uk-UA" sz="2000" dirty="0" err="1"/>
              <a:t>Ренуар</a:t>
            </a:r>
            <a:r>
              <a:rPr lang="uk-UA" sz="2000" dirty="0"/>
              <a:t> приділяє багато уваги оголеної натури, портрету - особливо жіночому. Яскравим прикладом його портретного мистецтва є портрет артистки Ж. Самарі. Він також написав картини «Купання на Сені», «</a:t>
            </a:r>
            <a:r>
              <a:rPr lang="uk-UA" sz="2000" dirty="0" err="1"/>
              <a:t>Мулен</a:t>
            </a:r>
            <a:r>
              <a:rPr lang="uk-UA" sz="2000" dirty="0"/>
              <a:t> де </a:t>
            </a:r>
            <a:r>
              <a:rPr lang="uk-UA" sz="2000" dirty="0" err="1"/>
              <a:t>ла</a:t>
            </a:r>
            <a:r>
              <a:rPr lang="uk-UA" sz="2000" dirty="0"/>
              <a:t> галет», тощо.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/>
          </a:p>
          <a:p>
            <a:pPr algn="ctr"/>
            <a:r>
              <a:rPr lang="uk-UA" sz="2000" dirty="0" smtClean="0"/>
              <a:t>Приблизно </a:t>
            </a:r>
            <a:r>
              <a:rPr lang="uk-UA" sz="2000" dirty="0"/>
              <a:t>з середини 80-х років імпресіонізм починає переживати кризу, і в ньому утворюються дві самостійні течії - неоімпресіонізм і постімпресіонізм.</a:t>
            </a:r>
          </a:p>
          <a:p>
            <a:endParaRPr lang="uk-UA" dirty="0"/>
          </a:p>
        </p:txBody>
      </p:sp>
      <p:pic>
        <p:nvPicPr>
          <p:cNvPr id="4098" name="Picture 2" descr="C:\Users\1111\Desktop\1200px-Pierre-Auguste_Renoir_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520281" cy="31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11\Desktop\фото до презинтації\О. Ренуар. Дівчата у чорном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2578154" cy="31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В Україні в цей період склалася група митців, яка започаткувала самостійний розвиток українського мистецтва. Серед них — С. Васильківський, М. Пимоненко, М. </a:t>
            </a:r>
            <a:r>
              <a:rPr lang="uk-UA" sz="2800" dirty="0" err="1"/>
              <a:t>Самокиш</a:t>
            </a:r>
            <a:r>
              <a:rPr lang="uk-UA" sz="2800" dirty="0"/>
              <a:t>, К. </a:t>
            </a:r>
            <a:r>
              <a:rPr lang="uk-UA" sz="2800" dirty="0" err="1"/>
              <a:t>Трутовський</a:t>
            </a:r>
            <a:r>
              <a:rPr lang="uk-UA" sz="2800" dirty="0"/>
              <a:t>, О. </a:t>
            </a:r>
            <a:r>
              <a:rPr lang="uk-UA" sz="2800" dirty="0" err="1"/>
              <a:t>Сластіон</a:t>
            </a:r>
            <a:r>
              <a:rPr lang="uk-UA" sz="2800" dirty="0"/>
              <a:t>, І. Їжакевич та інші. У 1887 р. українські митці створили Київське товариство художніх виставок (організаційно оформилося в 1893 р.), а в 1890 р. в Одесі — Товариство південноросійських художників. </a:t>
            </a:r>
          </a:p>
        </p:txBody>
      </p:sp>
    </p:spTree>
    <p:extLst>
      <p:ext uri="{BB962C8B-B14F-4D97-AF65-F5344CB8AC3E}">
        <p14:creationId xmlns:p14="http://schemas.microsoft.com/office/powerpoint/2010/main" val="27714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Одним із найвидатніших українських живописців, знавцем народного орнаменту й мистецтва був Сергій Васильківський (1854—1917).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1111\Desktop\фото до презинтації\Портрет_художника_Сергея_Васильковск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94" y="2060848"/>
            <a:ext cx="3600400" cy="44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7612712" cy="1296144"/>
          </a:xfrm>
        </p:spPr>
        <p:txBody>
          <a:bodyPr>
            <a:normAutofit fontScale="90000"/>
          </a:bodyPr>
          <a:lstStyle/>
          <a:p>
            <a:r>
              <a:rPr lang="uk-UA" sz="2000" dirty="0"/>
              <a:t>Разом з істориком Д. Яворницьким та художником М. </a:t>
            </a:r>
            <a:r>
              <a:rPr lang="uk-UA" sz="2000" dirty="0" err="1"/>
              <a:t>Самокишем</a:t>
            </a:r>
            <a:r>
              <a:rPr lang="uk-UA" sz="2000" dirty="0"/>
              <a:t> він працював над альбомом «З української старовини». Його картини на історичну тему відображали героїко-романтичне минуле: «Бій запорожців з татарами», «Обрання полковником Мартина Пушкаря», «Сторожі </a:t>
            </a:r>
            <a:r>
              <a:rPr lang="uk-UA" sz="2000" dirty="0" err="1"/>
              <a:t>запорозьких воль</a:t>
            </a:r>
            <a:r>
              <a:rPr lang="uk-UA" sz="2000" dirty="0"/>
              <a:t>ностей» тощо.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1111\Desktop\фото до презинтації\С. Васильківський. Бій запорожців з татар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6815"/>
            <a:ext cx="70793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82</TotalTime>
  <Words>646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Trebuchet MS</vt:lpstr>
      <vt:lpstr>Берлин</vt:lpstr>
      <vt:lpstr>Художні течії останньої третини ХІХ ст.</vt:lpstr>
      <vt:lpstr>Презентация PowerPoint</vt:lpstr>
      <vt:lpstr>Центральними фігурами імпресіонізму, стають  К. Моне (1840- 1926), К.Піссарро (1830 - 1903),  О. Ренуар (1841 - 1919).  </vt:lpstr>
      <vt:lpstr>Найбільш повне втілення імпресіонізм отримав в творчості Моне. Улюбленим предметом його творів виступає пейзаж - поле, ліс, річка, зарослий ставок. Своє розуміння пейзажу він визначив так: «Пейзаж - це миттєве враження». Від його картини «Схід сонця. Враження »пішла назва всієї течії (по-французьки« враження »-« імпрессьон »). </vt:lpstr>
      <vt:lpstr>К.Піссарро віддає перевагу міському пейзажу - зображенню будинків, бульварів, вулиць, заповнених екіпажами, людьми, побутовими, сценами.</vt:lpstr>
      <vt:lpstr>О. Ренуар приділяє багато уваги оголеної натури, портрету - особливо жіночому. Яскравим прикладом його портретного мистецтва є портрет артистки Ж. Самарі. Він також написав картини «Купання на Сені», «Мулен де ла галет», тощо.</vt:lpstr>
      <vt:lpstr>Презентация PowerPoint</vt:lpstr>
      <vt:lpstr>Одним із найвидатніших українських живописців, знавцем народного орнаменту й мистецтва був Сергій Васильківський (1854—1917).</vt:lpstr>
      <vt:lpstr>Разом з істориком Д. Яворницьким та художником М. Самокишем він працював над альбомом «З української старовини». Його картини на історичну тему відображали героїко-романтичне минуле: «Бій запорожців з татарами», «Обрання полковником Мартина Пушкаря», «Сторожі запорозьких вольностей» тощо.</vt:lpstr>
      <vt:lpstr>Інший видатний український митець Микола Мурашко (1844—1909) був не лише художником, а й педагогом, ідеологом українського мистецтва. Із 1869 р. він викладав малювання в київських середніх школах, а 1875 р. відкрив Київську малювальну школу, якою керував протягом 25 років. </vt:lpstr>
      <vt:lpstr>Серед українських митців цього періоду також слід відзначити творчість Миколи Самокиша (1860—1944), одного з найвідоміших баталістів. Він навчався в Парижі й ставив собі за мету відтворити історичні події та національні особливості життя й побуту українського народу. Так виникла ціла низка батальних картин із козацької доби. </vt:lpstr>
      <vt:lpstr>Архитектура. В кінці XIX ст. спостерігається повернення до готики в будівництві церков і громадських будівель (неоготика, тобто. нова готика). Наприклад, будівля парламенту в Лондоні.</vt:lpstr>
      <vt:lpstr>В Україні Костел святого Миколая який був побудований у 1899-1909 роках, як храм Римо-католицької церкви. Архітектурний стиль неоготика. Автори проекту архітектори Владислав Городецький, С. Валовський та скульптор Еліо Саля. </vt:lpstr>
      <vt:lpstr>Презентация PowerPoint</vt:lpstr>
      <vt:lpstr>Найтиповішими є споруди міських театрів (Київ, Львів, Одеса) та громадські будівлі. Видатними здобутками відзначилися архітектори О. Беретті (Володимирський собор, будинок Першої гімназії в Києві), В. Шретер (будинок оперного театру й театру Соловцова в Києві), 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Художні течії останньої третини ХІХ ст.</dc:title>
  <dc:creator>1111</dc:creator>
  <cp:lastModifiedBy>Чупрына Максим</cp:lastModifiedBy>
  <cp:revision>10</cp:revision>
  <dcterms:created xsi:type="dcterms:W3CDTF">2020-04-08T15:08:34Z</dcterms:created>
  <dcterms:modified xsi:type="dcterms:W3CDTF">2020-04-08T17:23:00Z</dcterms:modified>
</cp:coreProperties>
</file>