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33AA7D-535B-4711-8655-AB126E89BCE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67"/>
            <p14:sldId id="268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-12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005064"/>
            <a:ext cx="8079432" cy="232148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Мамай В.А.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3 курса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СПФ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331-ой группы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Шебанова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Имаготерапия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9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фонематическое восприятие, артикуляционная моторика, звукопроизношение, слоговая структура слова, языковой анализ, грамматический строй, словарь, лексико-грамматические отношения, связная речь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Flip\Desktop\Картинки для работ\2-651_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115722" cy="27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lip\Desktop\Картинки для работ\rehearsal_2_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4139952" cy="276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7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– рассказчик либо слушатель. На данном этапе происходит вживление в образ выбранного героя. Важно чтобы человек испытал все те чувства, которые переживает его герой. Кроме того, проводятся инсценировки – импровизации ситуаций из жизни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имаготерапии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Flip\Desktop\Картинки для работ\person-people-personality-mind-happy-sad-angry-psychology-think-man-300x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983914" cy="22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9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первого этапа – развитие и фиксация адекватного образа себя и соответствующего поведения. Длительность 1-го этапа – 3–5 месяцев. В качестве домашнего задания рекомендуется ежедневно входить в выбранный образ и прибывать в нем 1–2 часа, затем время увеличивается. Результат — выбранный образ становится привычным, стереотипы поведения пациента меняются.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имаготерапии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3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участвуют в инсценировке той или иной истории. Это может быть фрагмент романа, повести, рассказа. Основное – условие драматичность. Здесь должна развернуться драма, должны присутствовать диалоги и активные действия. Все участники действа должны быть вовлечены в эмоциональные переживания. Еще одно условие – присутствие положительного образа себя, наработанного на первом этапе. Результат — изменение реакции пациента на травмирующую ситуацию.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имаготерапии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предлагаются занятия в лечебно-драматической группе, условия те же. На данном этапе пациенты могут ставить сценки и элементами хореографии, комедии, драмы и аллегории. Здесь происходит корректировка психических черт. Например, застенчивому человеку будет предложена роль активного, слегка нагловатого героя. А эмоциональные люди сыграют роль застенчивых и скромных. Это помогает почувствовать себя в новом образе, понять чувства других.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имаготерапии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воспитание у пациента способности адекватно реагировать на возникающие неблагоприятные ситуации, а также способности входить в роль, соответствующую ходу событий, – принимать адекватный образ и уходить таким путем от образа своего «Я», деформированного болезнью, стрессовой ситуацией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укрепление и обогащение эмоциональных ресурсов;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имаготерапии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5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тренировка способности к мобилизации жизненного опыта в нужный момент, воспитание у себя волевых качеств, способности к саморегуляции;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создание у пациентов в процессе имаготерапии определенного творческого интереса, обогащающего их жизнь новым содержанием.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имаготерапии</a:t>
            </a:r>
            <a:endParaRPr lang="ru-RU" dirty="0"/>
          </a:p>
        </p:txBody>
      </p:sp>
      <p:pic>
        <p:nvPicPr>
          <p:cNvPr id="8194" name="Picture 2" descr="C:\Users\Flip\Desktop\Картинки для работ\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39"/>
            <a:ext cx="3960440" cy="263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0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показала практика, арттерапия и имаготерапия в частности, дает прекрасные результаты даже для самых «сложных» пациентов. Метод работает мягко, коррекционные процессы и лечение идут постепенно, общее состояние и здоровье улучшается. Методика прекрасно показывает себя при работе с детьми, подростками и взрослыми. Для пациентов с особыми потребностями имаготерапия – прекрасное средство реабилитации и поддержания психического баланса.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4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Flip\Desktop\Картинки для работ\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2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Имаготерапия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образ) занимает особое место среди видов арт-терапии. Ее основой является театрализация психотерапевтического процесса. Имаготерапия опирается на теоретические положения об образе, а также о единстве личности и образа. По своей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маготерапия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проводиться в разных формах: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имаготерапии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Flip\Desktop\Картинки для работ\Skazkoterapiya-dlya-vzrosly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0148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lip\Desktop\Картинки для работ\skazkoterapiya-kak-forma-raboti-s-det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3016"/>
            <a:ext cx="30290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12776"/>
            <a:ext cx="46622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основана на притягательности для детей сказки как вида произведения, позволяющего мечтать, фантазировать.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сказкой: </a:t>
            </a: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рассказ самой сказки; ее обсуждение.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проигрывание сказки в ролях.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изменение хода сказки по желанию ребенка.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любимого героя.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на формирование грамматического строя речи с использованием сюжета сказки. </a:t>
            </a:r>
          </a:p>
        </p:txBody>
      </p:sp>
    </p:spTree>
    <p:extLst>
      <p:ext uri="{BB962C8B-B14F-4D97-AF65-F5344CB8AC3E}">
        <p14:creationId xmlns:p14="http://schemas.microsoft.com/office/powerpoint/2010/main" val="250855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4784"/>
            <a:ext cx="8507288" cy="461121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участия в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терапевтических целях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расчёте на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что та или иная роль в спектакле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воздействие на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 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 поможет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ему справиться со своими внутренними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имаготерапии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Flip\Desktop\Картинки для работ\театр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4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1484784"/>
            <a:ext cx="4104456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театров: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вязаных игрушек;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перчаток;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масок;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имаготерапии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Flip\Desktop\Картинки для работ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484784"/>
            <a:ext cx="461716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lip\Desktop\Картинки для работ\x3,P20strawna,P20sl.jpg.pagespeed.ic.5_HiCFfmS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4077072"/>
            <a:ext cx="4617166" cy="19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3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сказать, что 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театротерапия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основное направление в методе имаго. Здесь возможны самые разные варианты пантомима, комедия, драма, хореографические постановки. Суть в том, что актерская игра помогает прочувствовать и пережить все эмоции героя. В то время как психология помогает понять и скорректировать те или иные состояния. В аспекте имаго исцеление театром – это рождение позитивного образа себя и проигрывание сюжетов именно в этом состоянии.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имаготерапии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Театротерапия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имаготерапии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Flip\Desktop\Картинки для работ\464675155-Hill-Street-Studios-56a735eb5f9b58b7d0e7e42b-75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2607"/>
            <a:ext cx="3946090" cy="26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lip\Desktop\Картинки для работ\Foundation-course-students-at-Arts-Educational-Schools-in-London-700x4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912553" cy="25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4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в работе с детьми и основана на перевоплощении ребенка в образ любимого героя (сказки, мультфильма, игрушки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кукол: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         	                            Кукла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игрушка                 кукла рукавичка      топотушка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имаготерапии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Flip\Desktop\Картинки для работ\19bf716081f991460d9b4a1608802890643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81128"/>
            <a:ext cx="2273829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lip\Desktop\Картинки для работ\92073494_images_1237534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18" y="4581128"/>
            <a:ext cx="2273830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lip\Desktop\Картинки для работ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705372" cy="17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1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имаготерапии в том, что данный метод эффективен как для детей, так и для взрослых, при использовании данного метода, закладывается желаемый, адекватный и приятный образ, так же улучшается коммуникационные способности. Дает возможность психологу активно и подробно наблюдать за изменениями поведения и помогать направлять свои силы в русло которое даст эффективность.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0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</TotalTime>
  <Words>527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Имаготерапия</vt:lpstr>
      <vt:lpstr>Презентация PowerPoint</vt:lpstr>
      <vt:lpstr>Методы имаготерапии </vt:lpstr>
      <vt:lpstr>Методы имаготерапии </vt:lpstr>
      <vt:lpstr>Методы имаготерапии</vt:lpstr>
      <vt:lpstr>Методы имаготерапии </vt:lpstr>
      <vt:lpstr>Методы имаготерапии</vt:lpstr>
      <vt:lpstr>Методы имаготерапии </vt:lpstr>
      <vt:lpstr>Актуальность</vt:lpstr>
      <vt:lpstr>Актуальность</vt:lpstr>
      <vt:lpstr>Этапы имаготерапии </vt:lpstr>
      <vt:lpstr>Этапы имаготерапии</vt:lpstr>
      <vt:lpstr>Этапы имаготерапии</vt:lpstr>
      <vt:lpstr>Этапы имаготерапии</vt:lpstr>
      <vt:lpstr>Цели и задачи имаготерапии</vt:lpstr>
      <vt:lpstr>Цели и задачи имаготерапии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Имаготерапия</dc:title>
  <dc:creator>Влад Flip</dc:creator>
  <cp:lastModifiedBy>Влад Flip</cp:lastModifiedBy>
  <cp:revision>9</cp:revision>
  <dcterms:created xsi:type="dcterms:W3CDTF">2020-04-16T18:29:47Z</dcterms:created>
  <dcterms:modified xsi:type="dcterms:W3CDTF">2020-04-16T20:58:50Z</dcterms:modified>
</cp:coreProperties>
</file>