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5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790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46599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408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01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02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53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1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9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4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7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1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B7C8BD3-8083-473D-8311-2957B5C46841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4E156-F93A-4720-A708-0F0A02F6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4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  <p:sldLayoutId id="214748381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Казкотерап</a:t>
            </a:r>
            <a:r>
              <a:rPr lang="uk-UA" dirty="0" err="1" smtClean="0"/>
              <a:t>ія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: </a:t>
            </a:r>
            <a:r>
              <a:rPr lang="ru-RU" dirty="0" err="1" smtClean="0"/>
              <a:t>Плохотніченко</a:t>
            </a:r>
            <a:r>
              <a:rPr lang="ru-RU" dirty="0" smtClean="0"/>
              <a:t> Саша</a:t>
            </a:r>
          </a:p>
        </p:txBody>
      </p:sp>
    </p:spTree>
    <p:extLst>
      <p:ext uri="{BB962C8B-B14F-4D97-AF65-F5344CB8AC3E}">
        <p14:creationId xmlns:p14="http://schemas.microsoft.com/office/powerpoint/2010/main" val="301697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263236"/>
            <a:ext cx="9745053" cy="59851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та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Групове</a:t>
            </a:r>
            <a:r>
              <a:rPr lang="ru-RU" dirty="0"/>
              <a:t> </a:t>
            </a:r>
            <a:r>
              <a:rPr lang="ru-RU" dirty="0" err="1"/>
              <a:t>розповідання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. У </a:t>
            </a:r>
            <a:r>
              <a:rPr lang="ru-RU" dirty="0" err="1"/>
              <a:t>груповому</a:t>
            </a:r>
            <a:r>
              <a:rPr lang="ru-RU" dirty="0"/>
              <a:t> </a:t>
            </a:r>
            <a:r>
              <a:rPr lang="ru-RU" dirty="0" err="1"/>
              <a:t>розповіданні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 </a:t>
            </a:r>
            <a:r>
              <a:rPr lang="ru-RU" dirty="0" err="1"/>
              <a:t>оповідачем</a:t>
            </a:r>
            <a:r>
              <a:rPr lang="ru-RU" dirty="0"/>
              <a:t> є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( </a:t>
            </a:r>
            <a:r>
              <a:rPr lang="ru-RU" dirty="0" err="1"/>
              <a:t>підлітків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), по </a:t>
            </a:r>
            <a:r>
              <a:rPr lang="ru-RU" dirty="0" err="1"/>
              <a:t>черзі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розповідає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маленький </a:t>
            </a:r>
            <a:r>
              <a:rPr lang="ru-RU" dirty="0" err="1"/>
              <a:t>епізод</a:t>
            </a:r>
            <a:r>
              <a:rPr lang="ru-RU" dirty="0"/>
              <a:t>. Казка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уривки</a:t>
            </a:r>
            <a:r>
              <a:rPr lang="ru-RU" dirty="0"/>
              <a:t> </a:t>
            </a:r>
            <a:r>
              <a:rPr lang="ru-RU" dirty="0" err="1"/>
              <a:t>довільно</a:t>
            </a:r>
            <a:r>
              <a:rPr lang="ru-RU" dirty="0"/>
              <a:t>, </a:t>
            </a:r>
            <a:r>
              <a:rPr lang="ru-RU" dirty="0" err="1"/>
              <a:t>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яку </a:t>
            </a:r>
            <a:r>
              <a:rPr lang="ru-RU" dirty="0" err="1"/>
              <a:t>частину</a:t>
            </a:r>
            <a:r>
              <a:rPr lang="ru-RU" dirty="0"/>
              <a:t> сюжету </a:t>
            </a:r>
            <a:r>
              <a:rPr lang="ru-RU" dirty="0" err="1"/>
              <a:t>бере</a:t>
            </a:r>
            <a:r>
              <a:rPr lang="ru-RU" dirty="0"/>
              <a:t> на себе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оповідач</a:t>
            </a:r>
            <a:r>
              <a:rPr lang="ru-RU" dirty="0"/>
              <a:t>.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психолог </a:t>
            </a:r>
            <a:r>
              <a:rPr lang="ru-RU" dirty="0" err="1"/>
              <a:t>обов′язково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участь у </a:t>
            </a:r>
            <a:r>
              <a:rPr lang="ru-RU" dirty="0" err="1"/>
              <a:t>переповіданні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 Мета –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зв′язного</a:t>
            </a:r>
            <a:r>
              <a:rPr lang="ru-RU" dirty="0"/>
              <a:t> </a:t>
            </a:r>
            <a:r>
              <a:rPr lang="ru-RU" dirty="0" err="1"/>
              <a:t>мовлення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слухати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Розповідання</a:t>
            </a:r>
            <a:r>
              <a:rPr lang="ru-RU" dirty="0"/>
              <a:t> </a:t>
            </a:r>
            <a:r>
              <a:rPr lang="ru-RU" dirty="0" err="1"/>
              <a:t>відомої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і </a:t>
            </a:r>
            <a:r>
              <a:rPr lang="ru-RU" dirty="0" err="1"/>
              <a:t>вигадування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продовження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дорослий</a:t>
            </a:r>
            <a:r>
              <a:rPr lang="ru-RU" dirty="0"/>
              <a:t> </a:t>
            </a:r>
            <a:r>
              <a:rPr lang="ru-RU" dirty="0" err="1"/>
              <a:t>розповів</a:t>
            </a:r>
            <a:r>
              <a:rPr lang="ru-RU" dirty="0"/>
              <a:t> </a:t>
            </a:r>
            <a:r>
              <a:rPr lang="ru-RU" dirty="0" err="1"/>
              <a:t>казку</a:t>
            </a:r>
            <a:r>
              <a:rPr lang="ru-RU" dirty="0"/>
              <a:t>,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пофантазувати</a:t>
            </a:r>
            <a:r>
              <a:rPr lang="ru-RU" dirty="0"/>
              <a:t> як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розвивалися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. Мета –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згуртованості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Групове</a:t>
            </a:r>
            <a:r>
              <a:rPr lang="ru-RU" dirty="0"/>
              <a:t> </a:t>
            </a:r>
            <a:r>
              <a:rPr lang="ru-RU" dirty="0" err="1"/>
              <a:t>придумування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 </a:t>
            </a:r>
            <a:r>
              <a:rPr lang="ru-RU" dirty="0" err="1"/>
              <a:t>Хтось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говорити</a:t>
            </a:r>
            <a:r>
              <a:rPr lang="ru-RU" dirty="0"/>
              <a:t> першу фразу, </a:t>
            </a:r>
            <a:r>
              <a:rPr lang="ru-RU" dirty="0" err="1"/>
              <a:t>наприклад</a:t>
            </a:r>
            <a:r>
              <a:rPr lang="ru-RU" dirty="0"/>
              <a:t>: « У </a:t>
            </a:r>
            <a:r>
              <a:rPr lang="ru-RU" dirty="0" err="1"/>
              <a:t>деякому</a:t>
            </a:r>
            <a:r>
              <a:rPr lang="ru-RU" dirty="0"/>
              <a:t> </a:t>
            </a:r>
            <a:r>
              <a:rPr lang="ru-RU" dirty="0" err="1"/>
              <a:t>царстві</a:t>
            </a:r>
            <a:r>
              <a:rPr lang="ru-RU" dirty="0"/>
              <a:t>, у </a:t>
            </a:r>
            <a:r>
              <a:rPr lang="ru-RU" dirty="0" err="1"/>
              <a:t>деякій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…» </a:t>
            </a:r>
            <a:r>
              <a:rPr lang="ru-RU" dirty="0" err="1"/>
              <a:t>Наступний</a:t>
            </a:r>
            <a:r>
              <a:rPr lang="ru-RU" dirty="0"/>
              <a:t> </a:t>
            </a:r>
            <a:r>
              <a:rPr lang="ru-RU" dirty="0" err="1"/>
              <a:t>учасник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приєднує</a:t>
            </a:r>
            <a:r>
              <a:rPr lang="ru-RU" dirty="0"/>
              <a:t> до </a:t>
            </a:r>
            <a:r>
              <a:rPr lang="ru-RU" dirty="0" err="1"/>
              <a:t>казкової</a:t>
            </a:r>
            <a:r>
              <a:rPr lang="ru-RU" dirty="0"/>
              <a:t> </a:t>
            </a:r>
            <a:r>
              <a:rPr lang="ru-RU" dirty="0" err="1"/>
              <a:t>фрази</a:t>
            </a:r>
            <a:r>
              <a:rPr lang="ru-RU" dirty="0"/>
              <a:t> одну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фрази</a:t>
            </a:r>
            <a:r>
              <a:rPr lang="ru-RU" dirty="0"/>
              <a:t> і так </a:t>
            </a:r>
            <a:r>
              <a:rPr lang="ru-RU" dirty="0" err="1"/>
              <a:t>далі</a:t>
            </a:r>
            <a:r>
              <a:rPr lang="ru-RU" dirty="0"/>
              <a:t>. Мета –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згуртованості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творчості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26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4" y="221674"/>
            <a:ext cx="9675780" cy="602672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Розповідання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особи,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розвинути</a:t>
            </a:r>
            <a:r>
              <a:rPr lang="ru-RU" dirty="0"/>
              <a:t> </a:t>
            </a:r>
            <a:r>
              <a:rPr lang="ru-RU" dirty="0" err="1"/>
              <a:t>децентрацію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вміння</a:t>
            </a:r>
            <a:r>
              <a:rPr lang="ru-RU" dirty="0"/>
              <a:t> </a:t>
            </a:r>
            <a:r>
              <a:rPr lang="ru-RU" dirty="0" err="1"/>
              <a:t>розуміти</a:t>
            </a:r>
            <a:r>
              <a:rPr lang="ru-RU" dirty="0"/>
              <a:t> мотив </a:t>
            </a:r>
            <a:r>
              <a:rPr lang="ru-RU" dirty="0" err="1"/>
              <a:t>вчинків</a:t>
            </a:r>
            <a:r>
              <a:rPr lang="ru-RU" dirty="0"/>
              <a:t> </a:t>
            </a:r>
            <a:r>
              <a:rPr lang="ru-RU" dirty="0" err="1"/>
              <a:t>оточуючих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Підсумовуючи</a:t>
            </a:r>
            <a:r>
              <a:rPr lang="ru-RU" dirty="0"/>
              <a:t> </a:t>
            </a:r>
            <a:r>
              <a:rPr lang="ru-RU" dirty="0" err="1"/>
              <a:t>вище</a:t>
            </a:r>
            <a:r>
              <a:rPr lang="ru-RU" dirty="0"/>
              <a:t> </a:t>
            </a:r>
            <a:r>
              <a:rPr lang="ru-RU" dirty="0" err="1"/>
              <a:t>сказане</a:t>
            </a:r>
            <a:r>
              <a:rPr lang="ru-RU" dirty="0"/>
              <a:t>,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казкотерапія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ряд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функцій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/>
              <a:t>1.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	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норми</a:t>
            </a:r>
            <a:r>
              <a:rPr lang="ru-RU" dirty="0"/>
              <a:t> та правила</a:t>
            </a:r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</a:t>
            </a:r>
            <a:r>
              <a:rPr lang="ru-RU" dirty="0" err="1"/>
              <a:t>явище</a:t>
            </a:r>
            <a:r>
              <a:rPr lang="ru-RU" dirty="0"/>
              <a:t> добра та зла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пізнавальних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5.	</a:t>
            </a:r>
            <a:r>
              <a:rPr lang="ru-RU" dirty="0" err="1"/>
              <a:t>Усунення</a:t>
            </a:r>
            <a:r>
              <a:rPr lang="ru-RU" dirty="0"/>
              <a:t> </a:t>
            </a:r>
            <a:r>
              <a:rPr lang="ru-RU" dirty="0" err="1"/>
              <a:t>фобій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endParaRPr lang="ru-RU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6" y="0"/>
            <a:ext cx="12162244" cy="6858000"/>
          </a:xfrm>
        </p:spPr>
      </p:pic>
    </p:spTree>
    <p:extLst>
      <p:ext uri="{BB962C8B-B14F-4D97-AF65-F5344CB8AC3E}">
        <p14:creationId xmlns:p14="http://schemas.microsoft.com/office/powerpoint/2010/main" val="31662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6" y="263236"/>
            <a:ext cx="9786617" cy="59851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Висновки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Пам’ятайте</a:t>
            </a:r>
            <a:r>
              <a:rPr lang="ru-RU" dirty="0"/>
              <a:t>,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. Вона </a:t>
            </a:r>
            <a:r>
              <a:rPr lang="ru-RU" dirty="0" err="1"/>
              <a:t>попереджає</a:t>
            </a:r>
            <a:r>
              <a:rPr lang="ru-RU" dirty="0"/>
              <a:t> нас про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руйнівних</a:t>
            </a:r>
            <a:r>
              <a:rPr lang="ru-RU" dirty="0"/>
              <a:t> </a:t>
            </a:r>
            <a:r>
              <a:rPr lang="ru-RU" dirty="0" err="1"/>
              <a:t>вчинків</a:t>
            </a:r>
            <a:r>
              <a:rPr lang="ru-RU" dirty="0"/>
              <a:t>. У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подія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варіантів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і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вас </a:t>
            </a:r>
            <a:r>
              <a:rPr lang="ru-RU" dirty="0" err="1"/>
              <a:t>залежить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шлях </a:t>
            </a:r>
            <a:r>
              <a:rPr lang="ru-RU" dirty="0" err="1"/>
              <a:t>ви</a:t>
            </a:r>
            <a:r>
              <a:rPr lang="ru-RU" dirty="0"/>
              <a:t> оберете.</a:t>
            </a:r>
          </a:p>
          <a:p>
            <a:pPr marL="0" indent="0">
              <a:buNone/>
            </a:pPr>
            <a:r>
              <a:rPr lang="ru-RU" dirty="0"/>
              <a:t>Подумайте, як би </a:t>
            </a:r>
            <a:r>
              <a:rPr lang="ru-RU" dirty="0" err="1"/>
              <a:t>міг</a:t>
            </a:r>
            <a:r>
              <a:rPr lang="ru-RU" dirty="0"/>
              <a:t> </a:t>
            </a:r>
            <a:r>
              <a:rPr lang="ru-RU" dirty="0" err="1"/>
              <a:t>змінитись</a:t>
            </a:r>
            <a:r>
              <a:rPr lang="ru-RU" dirty="0"/>
              <a:t> сюжет </a:t>
            </a:r>
            <a:r>
              <a:rPr lang="ru-RU" dirty="0" err="1"/>
              <a:t>казки</a:t>
            </a:r>
            <a:r>
              <a:rPr lang="ru-RU" dirty="0"/>
              <a:t>, </a:t>
            </a:r>
            <a:r>
              <a:rPr lang="ru-RU" dirty="0" err="1"/>
              <a:t>якби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 (тигр, </a:t>
            </a:r>
            <a:r>
              <a:rPr lang="ru-RU" dirty="0" err="1"/>
              <a:t>людина</a:t>
            </a:r>
            <a:r>
              <a:rPr lang="ru-RU" dirty="0"/>
              <a:t>, </a:t>
            </a:r>
            <a:r>
              <a:rPr lang="ru-RU" dirty="0" err="1"/>
              <a:t>сарна</a:t>
            </a:r>
            <a:r>
              <a:rPr lang="ru-RU" dirty="0"/>
              <a:t> та </a:t>
            </a:r>
            <a:r>
              <a:rPr lang="ru-RU" dirty="0" err="1"/>
              <a:t>заєць</a:t>
            </a:r>
            <a:r>
              <a:rPr lang="ru-RU" dirty="0"/>
              <a:t>) </a:t>
            </a:r>
            <a:r>
              <a:rPr lang="ru-RU" dirty="0" err="1"/>
              <a:t>змінили</a:t>
            </a:r>
            <a:r>
              <a:rPr lang="ru-RU" dirty="0"/>
              <a:t> свою </a:t>
            </a:r>
            <a:r>
              <a:rPr lang="ru-RU" dirty="0" err="1"/>
              <a:t>поведінку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ділиться</a:t>
            </a:r>
            <a:r>
              <a:rPr lang="ru-RU" dirty="0"/>
              <a:t> </a:t>
            </a:r>
            <a:r>
              <a:rPr lang="ru-RU" dirty="0" err="1"/>
              <a:t>враженнями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, </a:t>
            </a:r>
            <a:r>
              <a:rPr lang="ru-RU" dirty="0" err="1"/>
              <a:t>висловлює</a:t>
            </a:r>
            <a:r>
              <a:rPr lang="ru-RU" dirty="0"/>
              <a:t> свою думку </a:t>
            </a:r>
            <a:r>
              <a:rPr lang="ru-RU" dirty="0" err="1"/>
              <a:t>відносно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, </a:t>
            </a:r>
            <a:r>
              <a:rPr lang="ru-RU" dirty="0" err="1"/>
              <a:t>відповідає</a:t>
            </a:r>
            <a:r>
              <a:rPr lang="ru-RU" dirty="0"/>
              <a:t> на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(психолога). </a:t>
            </a:r>
            <a:r>
              <a:rPr lang="ru-RU" dirty="0" err="1"/>
              <a:t>Обговорення</a:t>
            </a:r>
            <a:r>
              <a:rPr lang="ru-RU" dirty="0"/>
              <a:t> проходить у </a:t>
            </a:r>
            <a:r>
              <a:rPr lang="ru-RU" dirty="0" err="1"/>
              <a:t>спокійній</a:t>
            </a:r>
            <a:r>
              <a:rPr lang="ru-RU" dirty="0"/>
              <a:t> </a:t>
            </a:r>
            <a:r>
              <a:rPr lang="ru-RU" dirty="0" err="1"/>
              <a:t>атмосфері</a:t>
            </a:r>
            <a:r>
              <a:rPr lang="ru-RU" dirty="0"/>
              <a:t>, без </a:t>
            </a:r>
            <a:r>
              <a:rPr lang="ru-RU" dirty="0" err="1"/>
              <a:t>поспіху</a:t>
            </a:r>
            <a:r>
              <a:rPr lang="ru-RU" dirty="0"/>
              <a:t>.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зробила</a:t>
            </a:r>
            <a:r>
              <a:rPr lang="ru-RU" dirty="0"/>
              <a:t> </a:t>
            </a:r>
            <a:r>
              <a:rPr lang="ru-RU" dirty="0" err="1"/>
              <a:t>висновки</a:t>
            </a:r>
            <a:r>
              <a:rPr lang="ru-RU" dirty="0"/>
              <a:t>, пояснила та </a:t>
            </a:r>
            <a:r>
              <a:rPr lang="ru-RU" dirty="0" err="1"/>
              <a:t>обґрунтувала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6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364" y="290946"/>
            <a:ext cx="9703489" cy="5957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5.	Список </a:t>
            </a:r>
            <a:r>
              <a:rPr lang="ru-RU" dirty="0" err="1"/>
              <a:t>використаної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	</a:t>
            </a:r>
            <a:r>
              <a:rPr lang="ru-RU" dirty="0" err="1"/>
              <a:t>Казкотерапія</a:t>
            </a:r>
            <a:r>
              <a:rPr lang="ru-RU" dirty="0"/>
              <a:t>. // [</a:t>
            </a:r>
            <a:r>
              <a:rPr lang="ru-RU" dirty="0" err="1"/>
              <a:t>Електронний</a:t>
            </a:r>
            <a:r>
              <a:rPr lang="ru-RU" dirty="0"/>
              <a:t> ресурс] – Режим доступу: </a:t>
            </a:r>
            <a:r>
              <a:rPr lang="en-US" dirty="0"/>
              <a:t>http://mamka.info/index.php?topic=4855.0</a:t>
            </a:r>
          </a:p>
          <a:p>
            <a:pPr marL="0" indent="0">
              <a:buNone/>
            </a:pPr>
            <a:r>
              <a:rPr lang="en-US" dirty="0"/>
              <a:t>2.	</a:t>
            </a:r>
            <a:r>
              <a:rPr lang="ru-RU" dirty="0" err="1"/>
              <a:t>Казкотерапія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психолога. // [</a:t>
            </a:r>
            <a:r>
              <a:rPr lang="ru-RU" dirty="0" err="1"/>
              <a:t>Електронний</a:t>
            </a:r>
            <a:r>
              <a:rPr lang="ru-RU" dirty="0"/>
              <a:t> ресурс] – Режим доступу: </a:t>
            </a:r>
            <a:r>
              <a:rPr lang="en-US" dirty="0"/>
              <a:t>http://volodvios.com.ua/index.php/robota-z-kadrami/310-zasidannya-seminaru-praktikumu-praktichnikh-psikhologiv-doshkilnikh-navchalnikh-zakladiv-z-temi-kazkoterapiya-u-roboti-psikhologa</a:t>
            </a:r>
          </a:p>
          <a:p>
            <a:pPr marL="0" indent="0">
              <a:buNone/>
            </a:pPr>
            <a:r>
              <a:rPr lang="en-US" dirty="0"/>
              <a:t>3.	</a:t>
            </a:r>
            <a:r>
              <a:rPr lang="ru-RU" dirty="0" err="1"/>
              <a:t>Музичук</a:t>
            </a:r>
            <a:r>
              <a:rPr lang="ru-RU" dirty="0"/>
              <a:t> О.О. Казка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особистісних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//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сучасної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– 2012. – №17.</a:t>
            </a:r>
          </a:p>
          <a:p>
            <a:pPr marL="0" indent="0">
              <a:buNone/>
            </a:pPr>
            <a:r>
              <a:rPr lang="ru-RU" dirty="0"/>
              <a:t>4.	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ігрового</a:t>
            </a:r>
            <a:r>
              <a:rPr lang="ru-RU" dirty="0"/>
              <a:t> методу та </a:t>
            </a:r>
            <a:r>
              <a:rPr lang="ru-RU" dirty="0" err="1"/>
              <a:t>засобів</a:t>
            </a:r>
            <a:r>
              <a:rPr lang="ru-RU" dirty="0"/>
              <a:t> </a:t>
            </a:r>
            <a:r>
              <a:rPr lang="ru-RU" dirty="0" err="1"/>
              <a:t>мистецтва</a:t>
            </a:r>
            <a:r>
              <a:rPr lang="ru-RU" dirty="0"/>
              <a:t> у </a:t>
            </a:r>
            <a:r>
              <a:rPr lang="ru-RU" dirty="0" err="1"/>
              <a:t>психокорекційній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. // [</a:t>
            </a:r>
            <a:r>
              <a:rPr lang="ru-RU" dirty="0" err="1"/>
              <a:t>Електронний</a:t>
            </a:r>
            <a:r>
              <a:rPr lang="ru-RU" dirty="0"/>
              <a:t> ресурс] – Режим доступу: </a:t>
            </a:r>
            <a:r>
              <a:rPr lang="en-US" dirty="0"/>
              <a:t>http://www.br.com.ua/referats/Psychology/82701-5.html</a:t>
            </a:r>
          </a:p>
          <a:p>
            <a:pPr marL="0" indent="0">
              <a:buNone/>
            </a:pPr>
            <a:r>
              <a:rPr lang="en-US" dirty="0"/>
              <a:t>5.	</a:t>
            </a:r>
            <a:r>
              <a:rPr lang="ru-RU" dirty="0" err="1"/>
              <a:t>Електронний</a:t>
            </a:r>
            <a:r>
              <a:rPr lang="ru-RU" dirty="0"/>
              <a:t> ресурс: </a:t>
            </a:r>
            <a:r>
              <a:rPr lang="en-US" dirty="0"/>
              <a:t>https://www.studmed.ru/view/referat-kazkoterapya-yak-metodika-roboti-z-gperaktivnimi-dtmi_744d400ba6a.html </a:t>
            </a:r>
          </a:p>
          <a:p>
            <a:pPr marL="0" indent="0">
              <a:buNone/>
            </a:pPr>
            <a:r>
              <a:rPr lang="en-US" dirty="0"/>
              <a:t>6.	</a:t>
            </a:r>
            <a:r>
              <a:rPr lang="ru-RU" dirty="0" err="1"/>
              <a:t>Електронний</a:t>
            </a:r>
            <a:r>
              <a:rPr lang="ru-RU" dirty="0"/>
              <a:t> ресурс: </a:t>
            </a:r>
            <a:r>
              <a:rPr lang="en-US" dirty="0"/>
              <a:t>https://vseosvita.ua/library/kazkoterapia-43552.html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7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1854" y="623455"/>
            <a:ext cx="4481945" cy="3643745"/>
          </a:xfrm>
        </p:spPr>
        <p:txBody>
          <a:bodyPr/>
          <a:lstStyle/>
          <a:p>
            <a:r>
              <a:rPr lang="uk-UA" dirty="0" smtClean="0"/>
              <a:t>                      Дякую за увагу</a:t>
            </a:r>
            <a:endParaRPr lang="en-US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41"/>
            <a:ext cx="5653087" cy="42343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087" y="2623641"/>
            <a:ext cx="6538913" cy="42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4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21674"/>
            <a:ext cx="8946541" cy="6026726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Зміст:</a:t>
            </a:r>
          </a:p>
          <a:p>
            <a:pPr marL="0" indent="0">
              <a:buNone/>
            </a:pPr>
            <a:r>
              <a:rPr lang="uk-UA" dirty="0" smtClean="0"/>
              <a:t>1. </a:t>
            </a:r>
            <a:r>
              <a:rPr lang="ru-RU" dirty="0" err="1" smtClean="0"/>
              <a:t>Загальна</a:t>
            </a:r>
            <a:r>
              <a:rPr lang="ru-RU" dirty="0" smtClean="0"/>
              <a:t> </a:t>
            </a:r>
            <a:r>
              <a:rPr lang="ru-RU" dirty="0"/>
              <a:t>характеристика методу</a:t>
            </a:r>
          </a:p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казкою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3.	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індивідуальної</a:t>
            </a:r>
            <a:r>
              <a:rPr lang="ru-RU" dirty="0"/>
              <a:t> та </a:t>
            </a:r>
            <a:r>
              <a:rPr lang="ru-RU" dirty="0" err="1"/>
              <a:t>групової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endParaRPr lang="ru-RU" dirty="0"/>
          </a:p>
          <a:p>
            <a:pPr marL="457200" indent="-457200">
              <a:buAutoNum type="arabicPeriod" startAt="4"/>
            </a:pPr>
            <a:r>
              <a:rPr lang="ru-RU" dirty="0" err="1" smtClean="0"/>
              <a:t>Висновки</a:t>
            </a:r>
            <a:endParaRPr lang="ru-RU" dirty="0" smtClean="0"/>
          </a:p>
          <a:p>
            <a:pPr marL="457200" indent="-457200">
              <a:buAutoNum type="arabicPeriod" startAt="4"/>
            </a:pPr>
            <a:r>
              <a:rPr lang="ru-RU" dirty="0" smtClean="0"/>
              <a:t>Список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349" y="2592509"/>
            <a:ext cx="5694651" cy="426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9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3456" y="263236"/>
            <a:ext cx="9426398" cy="59851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dirty="0" smtClean="0"/>
              <a:t>Загальна характеристика методу</a:t>
            </a:r>
          </a:p>
          <a:p>
            <a:pPr marL="0" indent="0">
              <a:buNone/>
            </a:pPr>
            <a:r>
              <a:rPr lang="ru-RU" dirty="0" err="1"/>
              <a:t>Казкотерапія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ефективних</a:t>
            </a:r>
            <a:r>
              <a:rPr lang="ru-RU" dirty="0"/>
              <a:t> </a:t>
            </a:r>
            <a:r>
              <a:rPr lang="ru-RU" dirty="0" err="1"/>
              <a:t>методів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початкових</a:t>
            </a:r>
            <a:r>
              <a:rPr lang="ru-RU" dirty="0"/>
              <a:t> </a:t>
            </a:r>
            <a:r>
              <a:rPr lang="ru-RU" dirty="0" err="1"/>
              <a:t>класів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зазнають</a:t>
            </a:r>
            <a:r>
              <a:rPr lang="ru-RU" dirty="0"/>
              <a:t> тих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емоційних</a:t>
            </a:r>
            <a:r>
              <a:rPr lang="ru-RU" dirty="0"/>
              <a:t> та </a:t>
            </a:r>
            <a:r>
              <a:rPr lang="ru-RU" dirty="0" err="1"/>
              <a:t>поведінкових</a:t>
            </a:r>
            <a:r>
              <a:rPr lang="ru-RU" dirty="0"/>
              <a:t> </a:t>
            </a:r>
            <a:r>
              <a:rPr lang="ru-RU" dirty="0" err="1"/>
              <a:t>труднощів</a:t>
            </a:r>
            <a:r>
              <a:rPr lang="ru-RU" dirty="0"/>
              <a:t>. Суть </a:t>
            </a:r>
            <a:r>
              <a:rPr lang="ru-RU" dirty="0" err="1"/>
              <a:t>цього</a:t>
            </a:r>
            <a:r>
              <a:rPr lang="ru-RU" dirty="0"/>
              <a:t> методу у </a:t>
            </a:r>
            <a:r>
              <a:rPr lang="ru-RU" dirty="0" err="1"/>
              <a:t>створенні</a:t>
            </a:r>
            <a:r>
              <a:rPr lang="ru-RU" dirty="0"/>
              <a:t> </a:t>
            </a:r>
            <a:r>
              <a:rPr lang="ru-RU" dirty="0" err="1"/>
              <a:t>особливої</a:t>
            </a:r>
            <a:r>
              <a:rPr lang="ru-RU" dirty="0"/>
              <a:t> </a:t>
            </a:r>
            <a:r>
              <a:rPr lang="ru-RU" dirty="0" err="1"/>
              <a:t>казкової</a:t>
            </a:r>
            <a:r>
              <a:rPr lang="ru-RU" dirty="0"/>
              <a:t> </a:t>
            </a:r>
            <a:r>
              <a:rPr lang="ru-RU" dirty="0" err="1"/>
              <a:t>атмосфери</a:t>
            </a:r>
            <a:r>
              <a:rPr lang="ru-RU" dirty="0"/>
              <a:t>, яка </a:t>
            </a:r>
            <a:r>
              <a:rPr lang="ru-RU" dirty="0" err="1"/>
              <a:t>робить</a:t>
            </a:r>
            <a:r>
              <a:rPr lang="ru-RU" dirty="0"/>
              <a:t> </a:t>
            </a:r>
            <a:r>
              <a:rPr lang="ru-RU" dirty="0" err="1"/>
              <a:t>мрії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дійсністю</a:t>
            </a:r>
            <a:r>
              <a:rPr lang="ru-RU" dirty="0"/>
              <a:t>,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у </a:t>
            </a:r>
            <a:r>
              <a:rPr lang="ru-RU" dirty="0" err="1"/>
              <a:t>боротьбу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своми</a:t>
            </a:r>
            <a:r>
              <a:rPr lang="ru-RU" dirty="0"/>
              <a:t> страхами, комплексами.</a:t>
            </a:r>
          </a:p>
          <a:p>
            <a:pPr marL="0" indent="0">
              <a:buNone/>
            </a:pPr>
            <a:r>
              <a:rPr lang="ru-RU" dirty="0" err="1"/>
              <a:t>Основний</a:t>
            </a:r>
            <a:r>
              <a:rPr lang="ru-RU" dirty="0"/>
              <a:t> принцип </a:t>
            </a:r>
            <a:r>
              <a:rPr lang="ru-RU" dirty="0" err="1"/>
              <a:t>казкотерапії</a:t>
            </a:r>
            <a:r>
              <a:rPr lang="ru-RU" dirty="0"/>
              <a:t> – </a:t>
            </a:r>
            <a:r>
              <a:rPr lang="ru-RU" dirty="0" err="1"/>
              <a:t>цілісний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, </a:t>
            </a:r>
            <a:r>
              <a:rPr lang="ru-RU" dirty="0" err="1"/>
              <a:t>турбота</a:t>
            </a:r>
            <a:r>
              <a:rPr lang="ru-RU" dirty="0"/>
              <a:t> про душу, </a:t>
            </a:r>
            <a:r>
              <a:rPr lang="ru-RU" dirty="0" err="1"/>
              <a:t>зцілення</a:t>
            </a:r>
            <a:r>
              <a:rPr lang="ru-RU" dirty="0"/>
              <a:t> </a:t>
            </a:r>
            <a:r>
              <a:rPr lang="ru-RU" dirty="0" err="1"/>
              <a:t>казкою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Суть методу </a:t>
            </a:r>
            <a:r>
              <a:rPr lang="ru-RU" dirty="0" err="1"/>
              <a:t>казкотерапії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в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 доступно </a:t>
            </a:r>
            <a:r>
              <a:rPr lang="ru-RU" dirty="0" err="1"/>
              <a:t>пояснює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добре, а </a:t>
            </a:r>
            <a:r>
              <a:rPr lang="ru-RU" dirty="0" err="1"/>
              <a:t>що</a:t>
            </a:r>
            <a:r>
              <a:rPr lang="ru-RU" dirty="0"/>
              <a:t> погано. На </a:t>
            </a:r>
            <a:r>
              <a:rPr lang="ru-RU" dirty="0" err="1"/>
              <a:t>прикладі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вчиться</a:t>
            </a:r>
            <a:r>
              <a:rPr lang="ru-RU" dirty="0"/>
              <a:t> бути </a:t>
            </a:r>
            <a:r>
              <a:rPr lang="ru-RU" dirty="0" err="1"/>
              <a:t>хорошою</a:t>
            </a:r>
            <a:r>
              <a:rPr lang="ru-RU" dirty="0"/>
              <a:t>, а </a:t>
            </a:r>
            <a:r>
              <a:rPr lang="ru-RU" dirty="0" err="1"/>
              <a:t>негативні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у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негативну</a:t>
            </a:r>
            <a:r>
              <a:rPr lang="ru-RU" dirty="0"/>
              <a:t> </a:t>
            </a:r>
            <a:r>
              <a:rPr lang="ru-RU" dirty="0" err="1"/>
              <a:t>реакцію</a:t>
            </a:r>
            <a:r>
              <a:rPr lang="ru-RU" dirty="0"/>
              <a:t>. </a:t>
            </a:r>
            <a:r>
              <a:rPr lang="ru-RU" dirty="0" err="1"/>
              <a:t>Негативний</a:t>
            </a:r>
            <a:r>
              <a:rPr lang="ru-RU" dirty="0"/>
              <a:t> герой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залишається</a:t>
            </a:r>
            <a:r>
              <a:rPr lang="ru-RU" dirty="0"/>
              <a:t> </a:t>
            </a:r>
            <a:r>
              <a:rPr lang="ru-RU" dirty="0" err="1"/>
              <a:t>покараним</a:t>
            </a:r>
            <a:r>
              <a:rPr lang="ru-RU" dirty="0"/>
              <a:t>, а доброму </a:t>
            </a:r>
            <a:r>
              <a:rPr lang="ru-RU" dirty="0" err="1" smtClean="0"/>
              <a:t>дістається</a:t>
            </a:r>
            <a:r>
              <a:rPr lang="ru-RU" dirty="0" smtClean="0"/>
              <a:t> </a:t>
            </a:r>
            <a:r>
              <a:rPr lang="ru-RU" dirty="0" err="1"/>
              <a:t>красуня-принцеса</a:t>
            </a:r>
            <a:r>
              <a:rPr lang="ru-RU" dirty="0"/>
              <a:t> й </a:t>
            </a:r>
            <a:r>
              <a:rPr lang="ru-RU" dirty="0" err="1"/>
              <a:t>півцарства</a:t>
            </a:r>
            <a:r>
              <a:rPr lang="ru-RU" dirty="0"/>
              <a:t> на </a:t>
            </a:r>
            <a:r>
              <a:rPr lang="ru-RU" dirty="0" err="1"/>
              <a:t>додаток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Головне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: через </a:t>
            </a:r>
            <a:r>
              <a:rPr lang="ru-RU" dirty="0" err="1"/>
              <a:t>казкові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герою </a:t>
            </a:r>
            <a:r>
              <a:rPr lang="ru-RU" dirty="0" err="1"/>
              <a:t>ситуацію</a:t>
            </a:r>
            <a:r>
              <a:rPr lang="ru-RU" dirty="0"/>
              <a:t> з </a:t>
            </a:r>
            <a:r>
              <a:rPr lang="ru-RU" dirty="0" err="1"/>
              <a:t>іншого</a:t>
            </a:r>
            <a:r>
              <a:rPr lang="ru-RU" dirty="0"/>
              <a:t> боку,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1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676" y="2403625"/>
            <a:ext cx="5916324" cy="4454375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409654" y="556965"/>
            <a:ext cx="54760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Алгоритм </a:t>
            </a:r>
            <a:r>
              <a:rPr lang="ru-RU" b="1" dirty="0" err="1"/>
              <a:t>підбору</a:t>
            </a:r>
            <a:r>
              <a:rPr lang="ru-RU" b="1" dirty="0"/>
              <a:t> (</a:t>
            </a:r>
            <a:r>
              <a:rPr lang="ru-RU" b="1" dirty="0" err="1"/>
              <a:t>складання</a:t>
            </a:r>
            <a:r>
              <a:rPr lang="ru-RU" b="1" dirty="0"/>
              <a:t>) </a:t>
            </a:r>
            <a:r>
              <a:rPr lang="ru-RU" b="1" dirty="0" err="1"/>
              <a:t>терапевтичної</a:t>
            </a:r>
            <a:r>
              <a:rPr lang="ru-RU" b="1" dirty="0"/>
              <a:t> </a:t>
            </a:r>
            <a:r>
              <a:rPr lang="ru-RU" b="1" dirty="0" err="1"/>
              <a:t>казки</a:t>
            </a:r>
            <a:endParaRPr lang="ru-RU" b="1" dirty="0"/>
          </a:p>
          <a:p>
            <a:r>
              <a:rPr lang="ru-RU" b="1" dirty="0"/>
              <a:t>1.	</a:t>
            </a:r>
            <a:r>
              <a:rPr lang="ru-RU" b="1" dirty="0" err="1"/>
              <a:t>Чітко</a:t>
            </a:r>
            <a:r>
              <a:rPr lang="ru-RU" b="1" dirty="0"/>
              <a:t> </a:t>
            </a:r>
            <a:r>
              <a:rPr lang="ru-RU" b="1" dirty="0" err="1"/>
              <a:t>визначте</a:t>
            </a:r>
            <a:r>
              <a:rPr lang="ru-RU" b="1" dirty="0"/>
              <a:t> проблему, яку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вирішити</a:t>
            </a:r>
            <a:r>
              <a:rPr lang="ru-RU" b="1" dirty="0"/>
              <a:t>.</a:t>
            </a:r>
          </a:p>
          <a:p>
            <a:r>
              <a:rPr lang="ru-RU" b="1" dirty="0"/>
              <a:t>2.	</a:t>
            </a:r>
            <a:r>
              <a:rPr lang="ru-RU" b="1" dirty="0" err="1"/>
              <a:t>Підберіть</a:t>
            </a:r>
            <a:r>
              <a:rPr lang="ru-RU" b="1" dirty="0"/>
              <a:t> </a:t>
            </a:r>
            <a:r>
              <a:rPr lang="ru-RU" b="1" dirty="0" err="1"/>
              <a:t>можливі</a:t>
            </a:r>
            <a:r>
              <a:rPr lang="ru-RU" b="1" dirty="0"/>
              <a:t> шляхи </a:t>
            </a:r>
            <a:r>
              <a:rPr lang="ru-RU" b="1" dirty="0" err="1"/>
              <a:t>її</a:t>
            </a:r>
            <a:r>
              <a:rPr lang="ru-RU" b="1" dirty="0"/>
              <a:t> </a:t>
            </a:r>
            <a:r>
              <a:rPr lang="ru-RU" b="1" dirty="0" err="1"/>
              <a:t>подолання</a:t>
            </a:r>
            <a:r>
              <a:rPr lang="ru-RU" b="1" dirty="0"/>
              <a:t> у реальному </a:t>
            </a:r>
            <a:r>
              <a:rPr lang="ru-RU" b="1" dirty="0" err="1"/>
              <a:t>житті</a:t>
            </a:r>
            <a:r>
              <a:rPr lang="ru-RU" b="1" dirty="0"/>
              <a:t>.</a:t>
            </a:r>
          </a:p>
          <a:p>
            <a:r>
              <a:rPr lang="ru-RU" b="1" dirty="0"/>
              <a:t>3.	</a:t>
            </a:r>
            <a:r>
              <a:rPr lang="ru-RU" b="1" dirty="0" err="1"/>
              <a:t>Втільте</a:t>
            </a:r>
            <a:r>
              <a:rPr lang="ru-RU" b="1" dirty="0"/>
              <a:t> в </a:t>
            </a:r>
            <a:r>
              <a:rPr lang="ru-RU" b="1" dirty="0" err="1"/>
              <a:t>характері</a:t>
            </a:r>
            <a:r>
              <a:rPr lang="ru-RU" b="1" dirty="0"/>
              <a:t> головного героя </a:t>
            </a:r>
            <a:r>
              <a:rPr lang="ru-RU" b="1" dirty="0" err="1"/>
              <a:t>казки</a:t>
            </a:r>
            <a:r>
              <a:rPr lang="ru-RU" b="1" dirty="0"/>
              <a:t> (</a:t>
            </a:r>
            <a:r>
              <a:rPr lang="ru-RU" b="1" dirty="0" err="1"/>
              <a:t>це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бути </a:t>
            </a:r>
            <a:r>
              <a:rPr lang="ru-RU" b="1" dirty="0" err="1"/>
              <a:t>вже</a:t>
            </a:r>
            <a:r>
              <a:rPr lang="ru-RU" b="1" dirty="0"/>
              <a:t> </a:t>
            </a:r>
            <a:r>
              <a:rPr lang="ru-RU" b="1" dirty="0" err="1"/>
              <a:t>існуюча</a:t>
            </a:r>
            <a:r>
              <a:rPr lang="ru-RU" b="1" dirty="0"/>
              <a:t> </a:t>
            </a:r>
            <a:r>
              <a:rPr lang="ru-RU" b="1" dirty="0" err="1"/>
              <a:t>казка</a:t>
            </a:r>
            <a:r>
              <a:rPr lang="ru-RU" b="1" dirty="0"/>
              <a:t>) </a:t>
            </a:r>
            <a:r>
              <a:rPr lang="ru-RU" b="1" dirty="0" err="1"/>
              <a:t>ті</a:t>
            </a:r>
            <a:r>
              <a:rPr lang="ru-RU" b="1" dirty="0"/>
              <a:t> </a:t>
            </a:r>
            <a:r>
              <a:rPr lang="ru-RU" b="1" dirty="0" err="1"/>
              <a:t>риси</a:t>
            </a:r>
            <a:r>
              <a:rPr lang="ru-RU" b="1" dirty="0"/>
              <a:t>, страхи, </a:t>
            </a:r>
            <a:r>
              <a:rPr lang="ru-RU" b="1" dirty="0" err="1"/>
              <a:t>комплекси</a:t>
            </a:r>
            <a:r>
              <a:rPr lang="ru-RU" b="1" dirty="0"/>
              <a:t>, </a:t>
            </a:r>
            <a:r>
              <a:rPr lang="ru-RU" b="1" dirty="0" err="1"/>
              <a:t>яких</a:t>
            </a:r>
            <a:r>
              <a:rPr lang="ru-RU" b="1" dirty="0"/>
              <a:t> </a:t>
            </a:r>
            <a:r>
              <a:rPr lang="ru-RU" b="1" dirty="0" err="1"/>
              <a:t>слід</a:t>
            </a:r>
            <a:r>
              <a:rPr lang="ru-RU" b="1" dirty="0"/>
              <a:t> </a:t>
            </a:r>
            <a:r>
              <a:rPr lang="ru-RU" b="1" dirty="0" err="1"/>
              <a:t>позбутися</a:t>
            </a:r>
            <a:r>
              <a:rPr lang="ru-RU" b="1" dirty="0"/>
              <a:t>.</a:t>
            </a:r>
          </a:p>
          <a:p>
            <a:r>
              <a:rPr lang="ru-RU" b="1" dirty="0"/>
              <a:t>4.	В </a:t>
            </a:r>
            <a:r>
              <a:rPr lang="ru-RU" b="1" dirty="0" err="1"/>
              <a:t>процесі</a:t>
            </a:r>
            <a:r>
              <a:rPr lang="ru-RU" b="1" dirty="0"/>
              <a:t> </a:t>
            </a:r>
            <a:r>
              <a:rPr lang="ru-RU" b="1" dirty="0" err="1"/>
              <a:t>розгортання</a:t>
            </a:r>
            <a:r>
              <a:rPr lang="ru-RU" b="1" dirty="0"/>
              <a:t> </a:t>
            </a:r>
            <a:r>
              <a:rPr lang="ru-RU" b="1" dirty="0" err="1"/>
              <a:t>подій</a:t>
            </a:r>
            <a:r>
              <a:rPr lang="ru-RU" b="1" dirty="0"/>
              <a:t> </a:t>
            </a:r>
            <a:r>
              <a:rPr lang="ru-RU" b="1" dirty="0" err="1"/>
              <a:t>казки</a:t>
            </a:r>
            <a:r>
              <a:rPr lang="ru-RU" b="1" dirty="0"/>
              <a:t> </a:t>
            </a:r>
            <a:r>
              <a:rPr lang="ru-RU" b="1" dirty="0" err="1"/>
              <a:t>головний</a:t>
            </a:r>
            <a:r>
              <a:rPr lang="ru-RU" b="1" dirty="0"/>
              <a:t> герой </a:t>
            </a:r>
            <a:r>
              <a:rPr lang="ru-RU" b="1" dirty="0" err="1"/>
              <a:t>має</a:t>
            </a:r>
            <a:r>
              <a:rPr lang="ru-RU" b="1" dirty="0"/>
              <a:t> </a:t>
            </a:r>
            <a:r>
              <a:rPr lang="ru-RU" b="1" dirty="0" err="1"/>
              <a:t>позбутися</a:t>
            </a:r>
            <a:r>
              <a:rPr lang="ru-RU" b="1" dirty="0"/>
              <a:t> </a:t>
            </a:r>
            <a:r>
              <a:rPr lang="ru-RU" b="1" dirty="0" err="1"/>
              <a:t>своїх</a:t>
            </a:r>
            <a:r>
              <a:rPr lang="ru-RU" b="1" dirty="0"/>
              <a:t> </a:t>
            </a:r>
            <a:r>
              <a:rPr lang="ru-RU" b="1" dirty="0" err="1"/>
              <a:t>недоліків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09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66256"/>
            <a:ext cx="9440253" cy="6082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дитячій</a:t>
            </a:r>
            <a:r>
              <a:rPr lang="ru-RU" dirty="0"/>
              <a:t> </a:t>
            </a:r>
            <a:r>
              <a:rPr lang="ru-RU" dirty="0" err="1"/>
              <a:t>казкотерапії</a:t>
            </a:r>
            <a:r>
              <a:rPr lang="ru-RU" dirty="0"/>
              <a:t> </a:t>
            </a:r>
            <a:r>
              <a:rPr lang="ru-RU" dirty="0" err="1"/>
              <a:t>найчастіше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4 </a:t>
            </a:r>
            <a:r>
              <a:rPr lang="ru-RU" dirty="0" err="1"/>
              <a:t>види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: </a:t>
            </a:r>
            <a:r>
              <a:rPr lang="ru-RU" dirty="0" err="1"/>
              <a:t>художні</a:t>
            </a:r>
            <a:r>
              <a:rPr lang="ru-RU" dirty="0"/>
              <a:t>, </a:t>
            </a:r>
            <a:r>
              <a:rPr lang="ru-RU" dirty="0" err="1"/>
              <a:t>дидактичні</a:t>
            </a:r>
            <a:r>
              <a:rPr lang="ru-RU" dirty="0"/>
              <a:t>, </a:t>
            </a:r>
            <a:r>
              <a:rPr lang="ru-RU" dirty="0" err="1"/>
              <a:t>психокорекційні</a:t>
            </a:r>
            <a:r>
              <a:rPr lang="ru-RU" dirty="0"/>
              <a:t> та </a:t>
            </a:r>
            <a:r>
              <a:rPr lang="ru-RU" dirty="0" err="1"/>
              <a:t>медитативні</a:t>
            </a:r>
            <a:r>
              <a:rPr lang="ru-RU" dirty="0"/>
              <a:t>. До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, </a:t>
            </a:r>
            <a:r>
              <a:rPr lang="ru-RU" dirty="0" err="1"/>
              <a:t>авторські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притчі</a:t>
            </a:r>
            <a:r>
              <a:rPr lang="ru-RU" dirty="0"/>
              <a:t>, байки, </a:t>
            </a:r>
            <a:r>
              <a:rPr lang="ru-RU" dirty="0" err="1"/>
              <a:t>легенди</a:t>
            </a:r>
            <a:r>
              <a:rPr lang="ru-RU" dirty="0"/>
              <a:t>, </a:t>
            </a:r>
            <a:r>
              <a:rPr lang="ru-RU" dirty="0" err="1"/>
              <a:t>билини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з них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дізнається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активне</a:t>
            </a:r>
            <a:r>
              <a:rPr lang="ru-RU" dirty="0"/>
              <a:t> </a:t>
            </a:r>
            <a:r>
              <a:rPr lang="ru-RU" dirty="0" err="1"/>
              <a:t>протиборство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важливих</a:t>
            </a:r>
            <a:r>
              <a:rPr lang="ru-RU" dirty="0"/>
              <a:t> </a:t>
            </a:r>
            <a:r>
              <a:rPr lang="ru-RU" dirty="0" err="1"/>
              <a:t>елементів</a:t>
            </a:r>
            <a:r>
              <a:rPr lang="ru-RU" dirty="0"/>
              <a:t>: добра і зла. </a:t>
            </a:r>
            <a:r>
              <a:rPr lang="ru-RU" dirty="0" err="1"/>
              <a:t>Дидактичні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подання</a:t>
            </a:r>
            <a:r>
              <a:rPr lang="ru-RU" dirty="0"/>
              <a:t> в </a:t>
            </a:r>
            <a:r>
              <a:rPr lang="ru-RU" dirty="0" err="1"/>
              <a:t>ігровій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начального </a:t>
            </a:r>
            <a:r>
              <a:rPr lang="ru-RU" dirty="0" err="1"/>
              <a:t>матеріалу</a:t>
            </a:r>
            <a:r>
              <a:rPr lang="ru-RU" dirty="0"/>
              <a:t>. </a:t>
            </a:r>
            <a:r>
              <a:rPr lang="ru-RU" dirty="0" err="1"/>
              <a:t>Психокорекційні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з метою </a:t>
            </a:r>
            <a:r>
              <a:rPr lang="ru-RU" dirty="0" err="1"/>
              <a:t>м′якого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ru-RU" dirty="0" err="1"/>
              <a:t>Медитативні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створюють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допомогти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зняти</a:t>
            </a:r>
            <a:r>
              <a:rPr lang="ru-RU" dirty="0"/>
              <a:t> </a:t>
            </a:r>
            <a:r>
              <a:rPr lang="ru-RU" dirty="0" err="1"/>
              <a:t>психоемоційне</a:t>
            </a:r>
            <a:r>
              <a:rPr lang="ru-RU" dirty="0"/>
              <a:t> </a:t>
            </a:r>
            <a:r>
              <a:rPr lang="ru-RU" dirty="0" err="1"/>
              <a:t>напруження</a:t>
            </a:r>
            <a:r>
              <a:rPr lang="ru-RU" dirty="0"/>
              <a:t>, </a:t>
            </a:r>
            <a:r>
              <a:rPr lang="ru-RU" dirty="0" err="1"/>
              <a:t>налаштувати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на </a:t>
            </a:r>
            <a:r>
              <a:rPr lang="ru-RU" dirty="0" err="1"/>
              <a:t>позитивне</a:t>
            </a:r>
            <a:r>
              <a:rPr lang="ru-RU" dirty="0"/>
              <a:t> </a:t>
            </a:r>
            <a:r>
              <a:rPr lang="ru-RU" dirty="0" err="1"/>
              <a:t>сприйняття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Казкотерапія</a:t>
            </a:r>
            <a:r>
              <a:rPr lang="ru-RU" dirty="0"/>
              <a:t> як </a:t>
            </a:r>
            <a:r>
              <a:rPr lang="ru-RU" dirty="0" err="1"/>
              <a:t>психологічний</a:t>
            </a:r>
            <a:r>
              <a:rPr lang="ru-RU" dirty="0"/>
              <a:t> метод </a:t>
            </a:r>
            <a:r>
              <a:rPr lang="ru-RU" dirty="0" err="1"/>
              <a:t>накладає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вікові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при </a:t>
            </a:r>
            <a:r>
              <a:rPr lang="ru-RU" dirty="0" err="1"/>
              <a:t>роботі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: </a:t>
            </a:r>
            <a:r>
              <a:rPr lang="ru-RU" dirty="0" err="1"/>
              <a:t>дитина</a:t>
            </a:r>
            <a:r>
              <a:rPr lang="ru-RU" dirty="0"/>
              <a:t> повинна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чітке</a:t>
            </a:r>
            <a:r>
              <a:rPr lang="ru-RU" dirty="0"/>
              <a:t> </a:t>
            </a:r>
            <a:r>
              <a:rPr lang="ru-RU" dirty="0" err="1"/>
              <a:t>уявлення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казкова</a:t>
            </a:r>
            <a:r>
              <a:rPr lang="ru-RU" dirty="0"/>
              <a:t> </a:t>
            </a:r>
            <a:r>
              <a:rPr lang="ru-RU" dirty="0" err="1"/>
              <a:t>дійсність</a:t>
            </a:r>
            <a:r>
              <a:rPr lang="ru-RU" dirty="0"/>
              <a:t>, </a:t>
            </a:r>
            <a:r>
              <a:rPr lang="ru-RU" dirty="0" err="1"/>
              <a:t>відмінна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реально </a:t>
            </a:r>
            <a:r>
              <a:rPr lang="ru-RU" dirty="0" err="1"/>
              <a:t>існуючої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навик</a:t>
            </a:r>
            <a:r>
              <a:rPr lang="ru-RU" dirty="0"/>
              <a:t> такого </a:t>
            </a:r>
            <a:r>
              <a:rPr lang="ru-RU" dirty="0" err="1"/>
              <a:t>розрізнення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в </a:t>
            </a:r>
            <a:r>
              <a:rPr lang="ru-RU" dirty="0" err="1"/>
              <a:t>дитини</a:t>
            </a:r>
            <a:r>
              <a:rPr lang="ru-RU" dirty="0"/>
              <a:t> до 3,5 – 4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у кожному конкретному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враховувати</a:t>
            </a:r>
            <a:r>
              <a:rPr lang="ru-RU" dirty="0"/>
              <a:t>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619" y="235528"/>
            <a:ext cx="7259782" cy="601287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2.	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казкою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Аналіз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. Мета – </a:t>
            </a:r>
            <a:r>
              <a:rPr lang="ru-RU" dirty="0" err="1"/>
              <a:t>усвідомлення</a:t>
            </a:r>
            <a:r>
              <a:rPr lang="ru-RU" dirty="0"/>
              <a:t>, </a:t>
            </a:r>
            <a:r>
              <a:rPr lang="ru-RU" dirty="0" err="1"/>
              <a:t>інтерпретація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стоїть</a:t>
            </a:r>
            <a:r>
              <a:rPr lang="ru-RU" dirty="0"/>
              <a:t> за </a:t>
            </a:r>
            <a:r>
              <a:rPr lang="ru-RU" dirty="0" err="1"/>
              <a:t>казковою</a:t>
            </a:r>
            <a:r>
              <a:rPr lang="ru-RU" dirty="0"/>
              <a:t> </a:t>
            </a:r>
            <a:r>
              <a:rPr lang="ru-RU" dirty="0" err="1"/>
              <a:t>ситуацією</a:t>
            </a:r>
            <a:r>
              <a:rPr lang="ru-RU" dirty="0"/>
              <a:t>, </a:t>
            </a:r>
            <a:r>
              <a:rPr lang="ru-RU" dirty="0" err="1"/>
              <a:t>конструкцією</a:t>
            </a:r>
            <a:r>
              <a:rPr lang="ru-RU" dirty="0"/>
              <a:t> сюжету, </a:t>
            </a:r>
            <a:r>
              <a:rPr lang="ru-RU" dirty="0" err="1"/>
              <a:t>поведінкою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для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обирається</a:t>
            </a:r>
            <a:r>
              <a:rPr lang="ru-RU" dirty="0"/>
              <a:t> </a:t>
            </a:r>
            <a:r>
              <a:rPr lang="ru-RU" dirty="0" err="1"/>
              <a:t>відома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, створена психологом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вчителем</a:t>
            </a:r>
            <a:r>
              <a:rPr lang="ru-RU" dirty="0"/>
              <a:t> для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 </a:t>
            </a:r>
            <a:r>
              <a:rPr lang="ru-RU" dirty="0" err="1"/>
              <a:t>учнями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відповісти</a:t>
            </a:r>
            <a:r>
              <a:rPr lang="ru-RU" dirty="0"/>
              <a:t> на ряд </a:t>
            </a:r>
            <a:r>
              <a:rPr lang="ru-RU" dirty="0" err="1"/>
              <a:t>запитань</a:t>
            </a:r>
            <a:r>
              <a:rPr lang="ru-RU" dirty="0"/>
              <a:t>: «Як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думаєте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казка</a:t>
            </a:r>
            <a:r>
              <a:rPr lang="ru-RU" dirty="0"/>
              <a:t>?», «</a:t>
            </a:r>
            <a:r>
              <a:rPr lang="ru-RU" dirty="0" err="1"/>
              <a:t>Хто</a:t>
            </a:r>
            <a:r>
              <a:rPr lang="ru-RU" dirty="0"/>
              <a:t> з </a:t>
            </a:r>
            <a:r>
              <a:rPr lang="ru-RU" dirty="0" err="1"/>
              <a:t>героїв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</a:t>
            </a:r>
            <a:r>
              <a:rPr lang="ru-RU" dirty="0" err="1"/>
              <a:t>сподобався</a:t>
            </a:r>
            <a:r>
              <a:rPr lang="ru-RU" dirty="0"/>
              <a:t> і </a:t>
            </a:r>
            <a:r>
              <a:rPr lang="ru-RU" dirty="0" err="1"/>
              <a:t>чому</a:t>
            </a:r>
            <a:r>
              <a:rPr lang="ru-RU" dirty="0"/>
              <a:t>?», «</a:t>
            </a:r>
            <a:r>
              <a:rPr lang="ru-RU" dirty="0" err="1"/>
              <a:t>Чому</a:t>
            </a:r>
            <a:r>
              <a:rPr lang="ru-RU" dirty="0"/>
              <a:t> герой </a:t>
            </a:r>
            <a:r>
              <a:rPr lang="ru-RU" dirty="0" err="1"/>
              <a:t>зробив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вчинки</a:t>
            </a:r>
            <a:r>
              <a:rPr lang="ru-RU" dirty="0"/>
              <a:t>?», «Як герой </a:t>
            </a:r>
            <a:r>
              <a:rPr lang="ru-RU" dirty="0" err="1"/>
              <a:t>знайшов</a:t>
            </a:r>
            <a:r>
              <a:rPr lang="ru-RU" dirty="0"/>
              <a:t> </a:t>
            </a:r>
            <a:r>
              <a:rPr lang="ru-RU" dirty="0" err="1"/>
              <a:t>вихід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?» </a:t>
            </a:r>
            <a:r>
              <a:rPr lang="ru-RU" dirty="0" err="1"/>
              <a:t>тощо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Розповідання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.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спрямований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фантазії</a:t>
            </a:r>
            <a:r>
              <a:rPr lang="ru-RU" dirty="0"/>
              <a:t> та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уяви</a:t>
            </a:r>
            <a:r>
              <a:rPr lang="ru-RU" dirty="0"/>
              <a:t>.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групі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пропонується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</a:t>
            </a:r>
            <a:r>
              <a:rPr lang="ru-RU" dirty="0" err="1"/>
              <a:t>казку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третьої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казкових</a:t>
            </a:r>
            <a:r>
              <a:rPr lang="ru-RU" dirty="0"/>
              <a:t> </a:t>
            </a:r>
            <a:r>
              <a:rPr lang="ru-RU" dirty="0" err="1"/>
              <a:t>героїв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дітям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розповісти</a:t>
            </a:r>
            <a:r>
              <a:rPr lang="ru-RU" dirty="0"/>
              <a:t> </a:t>
            </a:r>
            <a:r>
              <a:rPr lang="ru-RU" dirty="0" err="1"/>
              <a:t>казку</a:t>
            </a:r>
            <a:r>
              <a:rPr lang="ru-RU" dirty="0"/>
              <a:t> про колобка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лисиці</a:t>
            </a:r>
            <a:r>
              <a:rPr lang="ru-RU" dirty="0"/>
              <a:t>, </a:t>
            </a:r>
            <a:r>
              <a:rPr lang="ru-RU" dirty="0" err="1"/>
              <a:t>Баби</a:t>
            </a:r>
            <a:r>
              <a:rPr lang="ru-RU" dirty="0"/>
              <a:t> Яги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Василіси</a:t>
            </a:r>
            <a:r>
              <a:rPr lang="ru-RU" dirty="0"/>
              <a:t> </a:t>
            </a:r>
            <a:r>
              <a:rPr lang="ru-RU" dirty="0" err="1"/>
              <a:t>Премудрої</a:t>
            </a:r>
            <a:r>
              <a:rPr lang="ru-RU" dirty="0"/>
              <a:t>.</a:t>
            </a:r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314" y="3602182"/>
            <a:ext cx="4346685" cy="325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2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092" y="221674"/>
            <a:ext cx="9772762" cy="602672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Переписування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. </a:t>
            </a:r>
            <a:r>
              <a:rPr lang="ru-RU" dirty="0" err="1"/>
              <a:t>Переписування</a:t>
            </a:r>
            <a:r>
              <a:rPr lang="ru-RU" dirty="0"/>
              <a:t> і </a:t>
            </a:r>
            <a:r>
              <a:rPr lang="ru-RU" dirty="0" err="1"/>
              <a:t>дописування</a:t>
            </a:r>
            <a:r>
              <a:rPr lang="ru-RU" dirty="0"/>
              <a:t> </a:t>
            </a:r>
            <a:r>
              <a:rPr lang="ru-RU" dirty="0" err="1"/>
              <a:t>авторських</a:t>
            </a:r>
            <a:r>
              <a:rPr lang="ru-RU" dirty="0"/>
              <a:t> і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казок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дитині</a:t>
            </a:r>
            <a:r>
              <a:rPr lang="ru-RU" dirty="0"/>
              <a:t> не </a:t>
            </a:r>
            <a:r>
              <a:rPr lang="ru-RU" dirty="0" err="1"/>
              <a:t>подобається</a:t>
            </a:r>
            <a:r>
              <a:rPr lang="ru-RU" dirty="0"/>
              <a:t> </a:t>
            </a:r>
            <a:r>
              <a:rPr lang="ru-RU" dirty="0" err="1"/>
              <a:t>щось</a:t>
            </a:r>
            <a:r>
              <a:rPr lang="ru-RU" dirty="0"/>
              <a:t> у </a:t>
            </a:r>
            <a:r>
              <a:rPr lang="ru-RU" dirty="0" err="1"/>
              <a:t>сюжеті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, поворот </a:t>
            </a:r>
            <a:r>
              <a:rPr lang="ru-RU" dirty="0" err="1"/>
              <a:t>подій</a:t>
            </a:r>
            <a:r>
              <a:rPr lang="ru-RU" dirty="0"/>
              <a:t>,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в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потрапляють</a:t>
            </a:r>
            <a:r>
              <a:rPr lang="ru-RU" dirty="0"/>
              <a:t> </a:t>
            </a:r>
            <a:r>
              <a:rPr lang="ru-RU" dirty="0" err="1"/>
              <a:t>герої</a:t>
            </a:r>
            <a:r>
              <a:rPr lang="ru-RU" dirty="0"/>
              <a:t>,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dirty="0" err="1"/>
              <a:t>важливий</a:t>
            </a:r>
            <a:r>
              <a:rPr lang="ru-RU" dirty="0"/>
              <a:t> </a:t>
            </a:r>
            <a:r>
              <a:rPr lang="ru-RU" dirty="0" err="1"/>
              <a:t>діагностичний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. </a:t>
            </a:r>
            <a:r>
              <a:rPr lang="ru-RU" dirty="0" err="1"/>
              <a:t>Переписуючи</a:t>
            </a:r>
            <a:r>
              <a:rPr lang="ru-RU" dirty="0"/>
              <a:t> </a:t>
            </a:r>
            <a:r>
              <a:rPr lang="ru-RU" dirty="0" err="1"/>
              <a:t>казку</a:t>
            </a:r>
            <a:r>
              <a:rPr lang="ru-RU" dirty="0"/>
              <a:t>, </a:t>
            </a:r>
            <a:r>
              <a:rPr lang="ru-RU" dirty="0" err="1"/>
              <a:t>дописуючи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вставляючи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персонажі</a:t>
            </a:r>
            <a:r>
              <a:rPr lang="ru-RU" dirty="0"/>
              <a:t> у </a:t>
            </a:r>
            <a:r>
              <a:rPr lang="ru-RU" dirty="0" err="1"/>
              <a:t>казку</a:t>
            </a:r>
            <a:r>
              <a:rPr lang="ru-RU" dirty="0"/>
              <a:t>, </a:t>
            </a:r>
            <a:r>
              <a:rPr lang="ru-RU" dirty="0" err="1"/>
              <a:t>дитина</a:t>
            </a:r>
            <a:r>
              <a:rPr lang="ru-RU" dirty="0"/>
              <a:t> сама </a:t>
            </a:r>
            <a:r>
              <a:rPr lang="ru-RU" dirty="0" err="1"/>
              <a:t>обирає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відповідний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внутрішньому</a:t>
            </a:r>
            <a:r>
              <a:rPr lang="ru-RU" dirty="0"/>
              <a:t> стану сюжет і </a:t>
            </a:r>
            <a:r>
              <a:rPr lang="ru-RU" dirty="0" err="1"/>
              <a:t>знаходить</a:t>
            </a:r>
            <a:r>
              <a:rPr lang="ru-RU" dirty="0"/>
              <a:t> той </a:t>
            </a:r>
            <a:r>
              <a:rPr lang="ru-RU" dirty="0" err="1"/>
              <a:t>варіант</a:t>
            </a:r>
            <a:r>
              <a:rPr lang="ru-RU" dirty="0"/>
              <a:t>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звільнитися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напруги</a:t>
            </a:r>
            <a:r>
              <a:rPr lang="ru-RU" dirty="0"/>
              <a:t>.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</a:t>
            </a:r>
            <a:r>
              <a:rPr lang="ru-RU" dirty="0" err="1"/>
              <a:t>психокорекційний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переписування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Постановка </a:t>
            </a:r>
            <a:r>
              <a:rPr lang="ru-RU" dirty="0" err="1"/>
              <a:t>казок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ляльок</a:t>
            </a:r>
            <a:r>
              <a:rPr lang="ru-RU" dirty="0"/>
              <a:t>. </a:t>
            </a:r>
            <a:r>
              <a:rPr lang="ru-RU" dirty="0" err="1"/>
              <a:t>Працюючи</a:t>
            </a:r>
            <a:r>
              <a:rPr lang="ru-RU" dirty="0"/>
              <a:t> з </a:t>
            </a:r>
            <a:r>
              <a:rPr lang="ru-RU" dirty="0" err="1"/>
              <a:t>лялькою</a:t>
            </a:r>
            <a:r>
              <a:rPr lang="ru-RU" dirty="0"/>
              <a:t>,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бачить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позначається</a:t>
            </a:r>
            <a:r>
              <a:rPr lang="ru-RU" dirty="0"/>
              <a:t> на </a:t>
            </a:r>
            <a:r>
              <a:rPr lang="ru-RU" dirty="0" err="1"/>
              <a:t>поведінці</a:t>
            </a:r>
            <a:r>
              <a:rPr lang="ru-RU" dirty="0"/>
              <a:t> ляльки.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допомагає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коригувати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і </a:t>
            </a:r>
            <a:r>
              <a:rPr lang="ru-RU" dirty="0" err="1"/>
              <a:t>робити</a:t>
            </a:r>
            <a:r>
              <a:rPr lang="ru-RU" dirty="0"/>
              <a:t> </a:t>
            </a:r>
            <a:r>
              <a:rPr lang="ru-RU" dirty="0" err="1"/>
              <a:t>поведінку</a:t>
            </a:r>
            <a:r>
              <a:rPr lang="ru-RU" dirty="0"/>
              <a:t> ляльки максимально </a:t>
            </a:r>
            <a:r>
              <a:rPr lang="ru-RU" dirty="0" err="1"/>
              <a:t>виразною</a:t>
            </a:r>
            <a:r>
              <a:rPr lang="ru-RU" dirty="0"/>
              <a:t>. Робота з ляльками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удосконалювати</a:t>
            </a:r>
            <a:r>
              <a:rPr lang="ru-RU" dirty="0"/>
              <a:t> і </a:t>
            </a:r>
            <a:r>
              <a:rPr lang="ru-RU" dirty="0" err="1"/>
              <a:t>проявляти</a:t>
            </a:r>
            <a:r>
              <a:rPr lang="ru-RU" dirty="0"/>
              <a:t> через ляльку </a:t>
            </a:r>
            <a:r>
              <a:rPr lang="ru-RU" dirty="0" err="1"/>
              <a:t>ті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з </a:t>
            </a:r>
            <a:r>
              <a:rPr lang="ru-RU" dirty="0" err="1"/>
              <a:t>якихось</a:t>
            </a:r>
            <a:r>
              <a:rPr lang="ru-RU" dirty="0"/>
              <a:t> причин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дозволити</a:t>
            </a:r>
            <a:r>
              <a:rPr lang="ru-RU" dirty="0"/>
              <a:t> </a:t>
            </a:r>
            <a:r>
              <a:rPr lang="ru-RU" dirty="0" err="1"/>
              <a:t>проявляти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73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28" y="332509"/>
            <a:ext cx="9892145" cy="3366656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Малювання</a:t>
            </a:r>
            <a:r>
              <a:rPr lang="ru-RU" dirty="0"/>
              <a:t> за мотивами </a:t>
            </a:r>
            <a:r>
              <a:rPr lang="ru-RU" dirty="0" err="1"/>
              <a:t>казки</a:t>
            </a:r>
            <a:r>
              <a:rPr lang="ru-RU" dirty="0"/>
              <a:t>.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асоціації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виявляються</a:t>
            </a:r>
            <a:r>
              <a:rPr lang="ru-RU" dirty="0"/>
              <a:t> в </a:t>
            </a:r>
            <a:r>
              <a:rPr lang="ru-RU" dirty="0" err="1"/>
              <a:t>малюнку</a:t>
            </a:r>
            <a:r>
              <a:rPr lang="ru-RU" dirty="0"/>
              <a:t>. </a:t>
            </a:r>
            <a:r>
              <a:rPr lang="ru-RU" dirty="0" err="1"/>
              <a:t>Малюнки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, </a:t>
            </a:r>
            <a:r>
              <a:rPr lang="ru-RU" dirty="0" err="1"/>
              <a:t>обговорюється</a:t>
            </a:r>
            <a:r>
              <a:rPr lang="ru-RU" dirty="0"/>
              <a:t> </a:t>
            </a:r>
            <a:r>
              <a:rPr lang="ru-RU" dirty="0" err="1"/>
              <a:t>поведінка</a:t>
            </a:r>
            <a:r>
              <a:rPr lang="ru-RU" dirty="0"/>
              <a:t> і </a:t>
            </a:r>
            <a:r>
              <a:rPr lang="ru-RU" dirty="0" err="1"/>
              <a:t>мотиви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персонажа,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оцінку</a:t>
            </a:r>
            <a:r>
              <a:rPr lang="ru-RU" dirty="0"/>
              <a:t>: добре – погано.</a:t>
            </a:r>
          </a:p>
          <a:p>
            <a:pPr marL="0" indent="0">
              <a:buNone/>
            </a:pPr>
            <a:r>
              <a:rPr lang="ru-RU" dirty="0" err="1"/>
              <a:t>Програвання</a:t>
            </a:r>
            <a:r>
              <a:rPr lang="ru-RU" dirty="0"/>
              <a:t> </a:t>
            </a:r>
            <a:r>
              <a:rPr lang="ru-RU" dirty="0" err="1"/>
              <a:t>епізодів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. </a:t>
            </a:r>
            <a:r>
              <a:rPr lang="ru-RU" dirty="0" err="1"/>
              <a:t>Програвання</a:t>
            </a:r>
            <a:r>
              <a:rPr lang="ru-RU" dirty="0"/>
              <a:t> </a:t>
            </a:r>
            <a:r>
              <a:rPr lang="ru-RU" dirty="0" err="1"/>
              <a:t>епізодів</a:t>
            </a:r>
            <a:r>
              <a:rPr lang="ru-RU" dirty="0"/>
              <a:t> </a:t>
            </a:r>
            <a:r>
              <a:rPr lang="ru-RU" dirty="0" err="1"/>
              <a:t>казки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емоційно</a:t>
            </a:r>
            <a:r>
              <a:rPr lang="ru-RU" dirty="0"/>
              <a:t> </a:t>
            </a:r>
            <a:r>
              <a:rPr lang="ru-RU" dirty="0" err="1"/>
              <a:t>значущі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 і </a:t>
            </a:r>
            <a:r>
              <a:rPr lang="ru-RU" dirty="0" err="1"/>
              <a:t>пережити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емоції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891" y="2226728"/>
            <a:ext cx="7855527" cy="46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542088" cy="397522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657" y="1902935"/>
            <a:ext cx="6581343" cy="495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7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165</TotalTime>
  <Words>580</Words>
  <Application>Microsoft Office PowerPoint</Application>
  <PresentationFormat>Широкоэкранный</PresentationFormat>
  <Paragraphs>50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Казкотерапія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Дякую за увагу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13.04.2020</dc:title>
  <dc:creator>RePack by Diakov</dc:creator>
  <cp:lastModifiedBy>RePack by Diakov</cp:lastModifiedBy>
  <cp:revision>8</cp:revision>
  <dcterms:created xsi:type="dcterms:W3CDTF">2020-04-13T16:35:27Z</dcterms:created>
  <dcterms:modified xsi:type="dcterms:W3CDTF">2020-04-14T07:50:21Z</dcterms:modified>
</cp:coreProperties>
</file>