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00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2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3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1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5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45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6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0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7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7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0371-CA94-4C31-81BC-A1EA5AFC139F}" type="datetimeFigureOut">
              <a:rPr lang="ru-RU" smtClean="0"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C009-059B-4678-9923-5E4B6407D9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4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hyperlink" Target="http://estetica.etica.in.ua/arhitektura-barokko-zakonomernosti-i-harakteristi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Мистецтво нового часу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Бароко як мистецький стиль.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2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792" y="987425"/>
            <a:ext cx="3932237" cy="530225"/>
          </a:xfrm>
          <a:noFill/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виникнення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987425"/>
            <a:ext cx="5296458" cy="51429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22739"/>
            <a:ext cx="4260246" cy="4246250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Бароко</a:t>
            </a:r>
            <a:r>
              <a:rPr lang="ru-RU" dirty="0"/>
              <a:t> один з </a:t>
            </a:r>
            <a:r>
              <a:rPr lang="ru-RU" dirty="0"/>
              <a:t>найвідоміших</a:t>
            </a:r>
            <a:r>
              <a:rPr lang="ru-RU" dirty="0"/>
              <a:t> </a:t>
            </a:r>
            <a:r>
              <a:rPr lang="ru-RU" dirty="0"/>
              <a:t>стилів</a:t>
            </a:r>
            <a:r>
              <a:rPr lang="ru-RU" dirty="0"/>
              <a:t> мистецтва в </a:t>
            </a:r>
            <a:r>
              <a:rPr lang="ru-RU" dirty="0"/>
              <a:t>світі</a:t>
            </a:r>
            <a:r>
              <a:rPr lang="ru-RU" dirty="0"/>
              <a:t>. </a:t>
            </a:r>
            <a:r>
              <a:rPr lang="ru-RU" dirty="0"/>
              <a:t>Він</a:t>
            </a:r>
            <a:r>
              <a:rPr lang="ru-RU" dirty="0"/>
              <a:t> </a:t>
            </a:r>
            <a:r>
              <a:rPr lang="ru-RU" dirty="0"/>
              <a:t>з’явився</a:t>
            </a:r>
            <a:r>
              <a:rPr lang="ru-RU" dirty="0"/>
              <a:t> в </a:t>
            </a:r>
            <a:r>
              <a:rPr lang="ru-RU" dirty="0"/>
              <a:t>Італії</a:t>
            </a:r>
            <a:r>
              <a:rPr lang="ru-RU" dirty="0"/>
              <a:t> 15-16 ст. Від </a:t>
            </a:r>
            <a:r>
              <a:rPr lang="ru-RU" dirty="0"/>
              <a:t>італійського</a:t>
            </a:r>
            <a:r>
              <a:rPr lang="ru-RU" dirty="0"/>
              <a:t> </a:t>
            </a:r>
            <a:r>
              <a:rPr lang="en-US" dirty="0"/>
              <a:t>barocco</a:t>
            </a:r>
            <a:r>
              <a:rPr lang="en-US" dirty="0"/>
              <a:t> — «</a:t>
            </a:r>
            <a:r>
              <a:rPr lang="ru-RU" i="1" dirty="0"/>
              <a:t>химерний</a:t>
            </a:r>
            <a:r>
              <a:rPr lang="ru-RU" i="1" dirty="0"/>
              <a:t>», «</a:t>
            </a:r>
            <a:r>
              <a:rPr lang="ru-RU" i="1" dirty="0"/>
              <a:t>дивний</a:t>
            </a:r>
            <a:r>
              <a:rPr lang="ru-RU" i="1" dirty="0"/>
              <a:t>», «схильний до </a:t>
            </a:r>
            <a:r>
              <a:rPr lang="ru-RU" i="1" dirty="0"/>
              <a:t>надмірностей</a:t>
            </a:r>
            <a:r>
              <a:rPr lang="ru-RU" i="1" dirty="0"/>
              <a:t>»</a:t>
            </a:r>
            <a:r>
              <a:rPr lang="ru-RU" dirty="0"/>
              <a:t>. </a:t>
            </a:r>
            <a:r>
              <a:rPr lang="ru-RU" dirty="0"/>
              <a:t>Цей</a:t>
            </a:r>
            <a:r>
              <a:rPr lang="ru-RU" dirty="0"/>
              <a:t> стиль мистецтва </a:t>
            </a:r>
            <a:r>
              <a:rPr lang="ru-RU" dirty="0"/>
              <a:t>включає</a:t>
            </a:r>
            <a:r>
              <a:rPr lang="ru-RU" dirty="0"/>
              <a:t> в себе </a:t>
            </a:r>
            <a:r>
              <a:rPr lang="ru-RU" dirty="0"/>
              <a:t>досить</a:t>
            </a:r>
            <a:r>
              <a:rPr lang="ru-RU" dirty="0"/>
              <a:t> </a:t>
            </a:r>
            <a:r>
              <a:rPr lang="ru-RU" dirty="0"/>
              <a:t>багато</a:t>
            </a:r>
            <a:r>
              <a:rPr lang="ru-RU" dirty="0"/>
              <a:t> </a:t>
            </a:r>
            <a:r>
              <a:rPr lang="ru-RU" dirty="0"/>
              <a:t>напрямків</a:t>
            </a:r>
            <a:r>
              <a:rPr lang="ru-RU" dirty="0"/>
              <a:t>. Це і </a:t>
            </a:r>
            <a:r>
              <a:rPr lang="ru-RU" dirty="0"/>
              <a:t>живопис</a:t>
            </a:r>
            <a:r>
              <a:rPr lang="ru-RU" dirty="0"/>
              <a:t>, і </a:t>
            </a:r>
            <a:r>
              <a:rPr lang="ru-RU" dirty="0"/>
              <a:t>музика</a:t>
            </a:r>
            <a:r>
              <a:rPr lang="ru-RU" dirty="0"/>
              <a:t>, і театр, і </a:t>
            </a:r>
            <a:r>
              <a:rPr lang="ru-RU" dirty="0"/>
              <a:t>архітектура</a:t>
            </a:r>
            <a:r>
              <a:rPr lang="ru-RU" dirty="0"/>
              <a:t>, а також мода.</a:t>
            </a:r>
          </a:p>
          <a:p>
            <a:pPr fontAlgn="base"/>
            <a:r>
              <a:rPr lang="ru-RU" dirty="0"/>
              <a:t>Стиль </a:t>
            </a:r>
            <a:r>
              <a:rPr lang="ru-RU" dirty="0"/>
              <a:t>бароко</a:t>
            </a:r>
            <a:r>
              <a:rPr lang="ru-RU" dirty="0"/>
              <a:t> </a:t>
            </a:r>
            <a:r>
              <a:rPr lang="ru-RU" dirty="0"/>
              <a:t>народився</a:t>
            </a:r>
            <a:r>
              <a:rPr lang="ru-RU" dirty="0"/>
              <a:t> в </a:t>
            </a:r>
            <a:r>
              <a:rPr lang="ru-RU" dirty="0"/>
              <a:t>Італії</a:t>
            </a:r>
            <a:r>
              <a:rPr lang="ru-RU" dirty="0"/>
              <a:t>, але з часом під його вплив </a:t>
            </a:r>
            <a:r>
              <a:rPr lang="ru-RU" dirty="0"/>
              <a:t>потрапила</a:t>
            </a:r>
            <a:r>
              <a:rPr lang="ru-RU" dirty="0"/>
              <a:t> </a:t>
            </a:r>
            <a:r>
              <a:rPr lang="ru-RU" dirty="0"/>
              <a:t>майже</a:t>
            </a:r>
            <a:r>
              <a:rPr lang="ru-RU" dirty="0"/>
              <a:t> вся </a:t>
            </a:r>
            <a:r>
              <a:rPr lang="ru-RU" dirty="0"/>
              <a:t>Європа</a:t>
            </a:r>
            <a:r>
              <a:rPr lang="ru-RU" dirty="0"/>
              <a:t>. </a:t>
            </a:r>
            <a:r>
              <a:rPr lang="ru-RU" dirty="0"/>
              <a:t>Йому</a:t>
            </a:r>
            <a:r>
              <a:rPr lang="ru-RU" dirty="0"/>
              <a:t> </a:t>
            </a:r>
            <a:r>
              <a:rPr lang="ru-RU" dirty="0"/>
              <a:t>притаманне</a:t>
            </a:r>
            <a:r>
              <a:rPr lang="ru-RU" dirty="0"/>
              <a:t> </a:t>
            </a:r>
            <a:r>
              <a:rPr lang="ru-RU" dirty="0"/>
              <a:t>прагнення</a:t>
            </a:r>
            <a:r>
              <a:rPr lang="ru-RU" dirty="0"/>
              <a:t> до </a:t>
            </a:r>
            <a:r>
              <a:rPr lang="ru-RU" dirty="0"/>
              <a:t>величі</a:t>
            </a:r>
            <a:r>
              <a:rPr lang="ru-RU" dirty="0"/>
              <a:t>, </a:t>
            </a:r>
            <a:r>
              <a:rPr lang="ru-RU" dirty="0"/>
              <a:t>пишність</a:t>
            </a:r>
            <a:r>
              <a:rPr lang="ru-RU" dirty="0"/>
              <a:t>, </a:t>
            </a:r>
            <a:r>
              <a:rPr lang="ru-RU" dirty="0"/>
              <a:t>поєднання</a:t>
            </a:r>
            <a:r>
              <a:rPr lang="ru-RU" dirty="0"/>
              <a:t> </a:t>
            </a:r>
            <a:r>
              <a:rPr lang="ru-RU" dirty="0"/>
              <a:t>реальності</a:t>
            </a:r>
            <a:r>
              <a:rPr lang="ru-RU" dirty="0"/>
              <a:t> та </a:t>
            </a:r>
            <a:r>
              <a:rPr lang="ru-RU" dirty="0"/>
              <a:t>ілюзії</a:t>
            </a:r>
            <a:r>
              <a:rPr lang="ru-RU" dirty="0"/>
              <a:t>. </a:t>
            </a:r>
            <a:r>
              <a:rPr lang="ru-RU" dirty="0"/>
              <a:t>Яскраве</a:t>
            </a:r>
            <a:r>
              <a:rPr lang="ru-RU" dirty="0"/>
              <a:t> та </a:t>
            </a:r>
            <a:r>
              <a:rPr lang="ru-RU" dirty="0"/>
              <a:t>емоційне</a:t>
            </a:r>
            <a:r>
              <a:rPr lang="ru-RU" dirty="0"/>
              <a:t> </a:t>
            </a:r>
            <a:r>
              <a:rPr lang="ru-RU" b="1" dirty="0"/>
              <a:t>мистецтво </a:t>
            </a:r>
            <a:r>
              <a:rPr lang="ru-RU" b="1" dirty="0"/>
              <a:t>бароко</a:t>
            </a:r>
            <a:r>
              <a:rPr lang="ru-RU" dirty="0"/>
              <a:t> </a:t>
            </a:r>
            <a:r>
              <a:rPr lang="ru-RU" dirty="0"/>
              <a:t>створювалося</a:t>
            </a:r>
            <a:r>
              <a:rPr lang="ru-RU" dirty="0"/>
              <a:t> </a:t>
            </a:r>
            <a:r>
              <a:rPr lang="ru-RU" dirty="0"/>
              <a:t>головним</a:t>
            </a:r>
            <a:r>
              <a:rPr lang="ru-RU" dirty="0"/>
              <a:t> чином для </a:t>
            </a:r>
            <a:r>
              <a:rPr lang="ru-RU" dirty="0"/>
              <a:t>служіння</a:t>
            </a:r>
            <a:r>
              <a:rPr lang="ru-RU" dirty="0"/>
              <a:t> </a:t>
            </a:r>
            <a:r>
              <a:rPr lang="ru-RU" dirty="0"/>
              <a:t>релігії</a:t>
            </a:r>
            <a:r>
              <a:rPr lang="ru-RU" dirty="0"/>
              <a:t>. </a:t>
            </a:r>
            <a:r>
              <a:rPr lang="ru-RU" dirty="0"/>
              <a:t>Воно</a:t>
            </a:r>
            <a:r>
              <a:rPr lang="ru-RU" dirty="0"/>
              <a:t> </a:t>
            </a:r>
            <a:r>
              <a:rPr lang="ru-RU" dirty="0"/>
              <a:t>прагнуло</a:t>
            </a:r>
            <a:r>
              <a:rPr lang="ru-RU" dirty="0"/>
              <a:t> </a:t>
            </a:r>
            <a:r>
              <a:rPr lang="ru-RU" dirty="0"/>
              <a:t>приголомшити</a:t>
            </a:r>
            <a:r>
              <a:rPr lang="ru-RU" dirty="0"/>
              <a:t> </a:t>
            </a:r>
            <a:r>
              <a:rPr lang="ru-RU" dirty="0"/>
              <a:t>глядача</a:t>
            </a:r>
            <a:r>
              <a:rPr lang="ru-RU" dirty="0"/>
              <a:t>, </a:t>
            </a:r>
            <a:r>
              <a:rPr lang="ru-RU" dirty="0"/>
              <a:t>спонукати</a:t>
            </a:r>
            <a:r>
              <a:rPr lang="ru-RU" dirty="0"/>
              <a:t> в </a:t>
            </a:r>
            <a:r>
              <a:rPr lang="ru-RU" dirty="0"/>
              <a:t>ньому</a:t>
            </a:r>
            <a:r>
              <a:rPr lang="ru-RU" dirty="0"/>
              <a:t> </a:t>
            </a:r>
            <a:r>
              <a:rPr lang="ru-RU" dirty="0"/>
              <a:t>піднесені</a:t>
            </a:r>
            <a:r>
              <a:rPr lang="ru-RU" dirty="0"/>
              <a:t> </a:t>
            </a:r>
            <a:r>
              <a:rPr lang="ru-RU" dirty="0"/>
              <a:t>почуття</a:t>
            </a:r>
            <a:r>
              <a:rPr lang="ru-RU" dirty="0"/>
              <a:t>, але все таки його </a:t>
            </a:r>
            <a:r>
              <a:rPr lang="ru-RU" dirty="0"/>
              <a:t>вищою</a:t>
            </a:r>
            <a:r>
              <a:rPr lang="ru-RU" dirty="0"/>
              <a:t> метою </a:t>
            </a:r>
            <a:r>
              <a:rPr lang="ru-RU" dirty="0"/>
              <a:t>було</a:t>
            </a:r>
            <a:r>
              <a:rPr lang="ru-RU" dirty="0"/>
              <a:t> </a:t>
            </a:r>
            <a:r>
              <a:rPr lang="ru-RU" dirty="0"/>
              <a:t>служіння</a:t>
            </a:r>
            <a:r>
              <a:rPr lang="ru-RU" dirty="0"/>
              <a:t> </a:t>
            </a:r>
            <a:r>
              <a:rPr lang="ru-RU" dirty="0"/>
              <a:t>християнській</a:t>
            </a:r>
            <a:r>
              <a:rPr lang="ru-RU" dirty="0"/>
              <a:t> </a:t>
            </a:r>
            <a:r>
              <a:rPr lang="ru-RU" dirty="0"/>
              <a:t>вірі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6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989" y="831981"/>
            <a:ext cx="874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Найяскравішими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представниками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скульптури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був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такі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майстри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як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Караваджо,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Караччи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Бернинни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П’єтра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 та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Картону, Рубенс, Ван Дейк, Рембрандт, Вермеер,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Дієго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 Веласкес,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Нікола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 Пуссен.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 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Всі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вони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цікаві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по-своєму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у кожного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свій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стиль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своє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бачення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світу і мистецтва.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0" y="2202288"/>
            <a:ext cx="3108370" cy="3348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9" y="2202289"/>
            <a:ext cx="3423030" cy="3348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39" y="2202288"/>
            <a:ext cx="3174644" cy="33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611" y="1198524"/>
            <a:ext cx="102644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став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більш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аристократичним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барвистим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динамічним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незвичайними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сюжетами.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підняло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мистецтво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минулих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на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нову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ступінь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Порівняно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зі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спокійною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та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врівноваженою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епохою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Відродження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проникало в душу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глядача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вражала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її. Перший великий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італійська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живописець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Караваджо був запальною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людиною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що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відображалося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його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творах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вони були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наповнені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драматизмом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експресією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Порівняно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сучасниками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які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звикли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до використання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попередніх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начерків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малював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прямо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натури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Створена Караваджо система одержала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широке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поширення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ще при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житті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художника.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Багато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художників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наслідували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стилю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Караваджо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</a:t>
            </a:r>
          </a:p>
          <a:p>
            <a:pPr fontAlgn="base"/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Ще одним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генієм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був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Пітер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 Пауль Рубенс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вважається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одним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найбільших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фламанских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живописців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хоча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народився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Німеччині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сформувався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як художник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Італії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У полотнах Рубенса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проглядаються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завершені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сюжети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динамізм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драматизм. Ще один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представник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найбільший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художник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Голландії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—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Рембрандт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став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творцем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більш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глибокого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й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виразного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мистецтва. 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зв’язку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тим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що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голландські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бюргери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хотіли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бачити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більш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стримані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картини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що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відображали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побут,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голландська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стала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більш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реалістичною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зображала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картини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повсякденного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життя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</a:t>
            </a:r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91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95482"/>
            <a:ext cx="3932237" cy="714777"/>
          </a:xfrm>
        </p:spPr>
        <p:txBody>
          <a:bodyPr/>
          <a:lstStyle/>
          <a:p>
            <a:r>
              <a:rPr lang="uk-UA" dirty="0" smtClean="0"/>
              <a:t>   «нічний дозор»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721217"/>
            <a:ext cx="6203971" cy="54348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10259"/>
            <a:ext cx="3932237" cy="4555343"/>
          </a:xfrm>
        </p:spPr>
        <p:txBody>
          <a:bodyPr/>
          <a:lstStyle/>
          <a:p>
            <a:r>
              <a:rPr lang="ru-RU" dirty="0"/>
              <a:t>Одна з </a:t>
            </a:r>
            <a:r>
              <a:rPr lang="ru-RU" dirty="0"/>
              <a:t>найвідоміших</a:t>
            </a:r>
            <a:r>
              <a:rPr lang="ru-RU" dirty="0"/>
              <a:t> картин Рембрандта «</a:t>
            </a:r>
            <a:r>
              <a:rPr lang="ru-RU" dirty="0"/>
              <a:t>Нічний</a:t>
            </a:r>
            <a:r>
              <a:rPr lang="ru-RU" dirty="0"/>
              <a:t> дозор», полотно </a:t>
            </a:r>
            <a:r>
              <a:rPr lang="ru-RU" dirty="0"/>
              <a:t>вражає</a:t>
            </a:r>
            <a:r>
              <a:rPr lang="ru-RU" dirty="0"/>
              <a:t> </a:t>
            </a:r>
            <a:r>
              <a:rPr lang="ru-RU" dirty="0"/>
              <a:t>своїми</a:t>
            </a:r>
            <a:r>
              <a:rPr lang="ru-RU" dirty="0"/>
              <a:t> </a:t>
            </a:r>
            <a:r>
              <a:rPr lang="ru-RU" dirty="0"/>
              <a:t>розмірами</a:t>
            </a:r>
            <a:r>
              <a:rPr lang="ru-RU" dirty="0"/>
              <a:t> і </a:t>
            </a:r>
            <a:r>
              <a:rPr lang="ru-RU" dirty="0"/>
              <a:t>монументальністю</a:t>
            </a:r>
            <a:r>
              <a:rPr lang="ru-RU" dirty="0"/>
              <a:t>, але не </a:t>
            </a:r>
            <a:r>
              <a:rPr lang="ru-RU" dirty="0"/>
              <a:t>дивлячись</a:t>
            </a:r>
            <a:r>
              <a:rPr lang="ru-RU" dirty="0"/>
              <a:t> на це </a:t>
            </a:r>
            <a:r>
              <a:rPr lang="ru-RU" dirty="0"/>
              <a:t>всі</a:t>
            </a:r>
            <a:r>
              <a:rPr lang="ru-RU" dirty="0"/>
              <a:t> </a:t>
            </a:r>
            <a:r>
              <a:rPr lang="ru-RU" dirty="0"/>
              <a:t>обличчя</a:t>
            </a:r>
            <a:r>
              <a:rPr lang="ru-RU" dirty="0"/>
              <a:t> і </a:t>
            </a:r>
            <a:r>
              <a:rPr lang="ru-RU" dirty="0"/>
              <a:t>деталі</a:t>
            </a:r>
            <a:r>
              <a:rPr lang="ru-RU" dirty="0"/>
              <a:t> </a:t>
            </a:r>
            <a:r>
              <a:rPr lang="ru-RU" dirty="0"/>
              <a:t>промальовані</a:t>
            </a:r>
            <a:r>
              <a:rPr lang="ru-RU" dirty="0"/>
              <a:t> </a:t>
            </a:r>
            <a:r>
              <a:rPr lang="ru-RU" dirty="0"/>
              <a:t>дуже</a:t>
            </a:r>
            <a:r>
              <a:rPr lang="ru-RU" dirty="0"/>
              <a:t> </a:t>
            </a:r>
            <a:r>
              <a:rPr lang="ru-RU" dirty="0"/>
              <a:t>чітко</a:t>
            </a:r>
            <a:r>
              <a:rPr lang="ru-RU" dirty="0"/>
              <a:t>. Цією картиною </a:t>
            </a:r>
            <a:r>
              <a:rPr lang="ru-RU" dirty="0"/>
              <a:t>можна</a:t>
            </a:r>
            <a:r>
              <a:rPr lang="ru-RU" dirty="0"/>
              <a:t> </a:t>
            </a:r>
            <a:r>
              <a:rPr lang="ru-RU" dirty="0"/>
              <a:t>насолодитися</a:t>
            </a:r>
            <a:r>
              <a:rPr lang="ru-RU" dirty="0"/>
              <a:t> в </a:t>
            </a:r>
            <a:r>
              <a:rPr lang="ru-RU" dirty="0"/>
              <a:t>паризькому</a:t>
            </a:r>
            <a:r>
              <a:rPr lang="ru-RU" dirty="0"/>
              <a:t> </a:t>
            </a:r>
            <a:r>
              <a:rPr lang="ru-RU" dirty="0"/>
              <a:t>Луврі</a:t>
            </a:r>
            <a:r>
              <a:rPr lang="ru-RU" dirty="0"/>
              <a:t>. Ще одним </a:t>
            </a:r>
            <a:r>
              <a:rPr lang="ru-RU" dirty="0"/>
              <a:t>яскравим</a:t>
            </a:r>
            <a:r>
              <a:rPr lang="ru-RU" dirty="0"/>
              <a:t> </a:t>
            </a:r>
            <a:r>
              <a:rPr lang="ru-RU" dirty="0"/>
              <a:t>представником</a:t>
            </a:r>
            <a:r>
              <a:rPr lang="ru-RU" dirty="0"/>
              <a:t> </a:t>
            </a:r>
            <a:r>
              <a:rPr lang="ru-RU" dirty="0"/>
              <a:t>бароко</a:t>
            </a:r>
            <a:r>
              <a:rPr lang="ru-RU" dirty="0"/>
              <a:t> був </a:t>
            </a:r>
            <a:r>
              <a:rPr lang="ru-RU" dirty="0"/>
              <a:t>голландець</a:t>
            </a:r>
            <a:r>
              <a:rPr lang="ru-RU" dirty="0"/>
              <a:t> </a:t>
            </a:r>
            <a:r>
              <a:rPr lang="ru-RU" i="1" dirty="0"/>
              <a:t>Ян Вермеер</a:t>
            </a:r>
            <a:r>
              <a:rPr lang="ru-RU" dirty="0"/>
              <a:t>. </a:t>
            </a:r>
            <a:r>
              <a:rPr lang="ru-RU" dirty="0"/>
              <a:t>Він</a:t>
            </a:r>
            <a:r>
              <a:rPr lang="ru-RU" dirty="0"/>
              <a:t> любив </a:t>
            </a:r>
            <a:r>
              <a:rPr lang="ru-RU" dirty="0"/>
              <a:t>зображати</a:t>
            </a:r>
            <a:r>
              <a:rPr lang="ru-RU" dirty="0"/>
              <a:t> людей в </a:t>
            </a:r>
            <a:r>
              <a:rPr lang="ru-RU" dirty="0"/>
              <a:t>домашній</a:t>
            </a:r>
            <a:r>
              <a:rPr lang="ru-RU" dirty="0"/>
              <a:t> </a:t>
            </a:r>
            <a:r>
              <a:rPr lang="ru-RU" dirty="0"/>
              <a:t>обстановці</a:t>
            </a:r>
            <a:r>
              <a:rPr lang="ru-RU" dirty="0"/>
              <a:t>. На </a:t>
            </a:r>
            <a:r>
              <a:rPr lang="ru-RU" dirty="0"/>
              <a:t>найвідоміших</a:t>
            </a:r>
            <a:r>
              <a:rPr lang="ru-RU" dirty="0"/>
              <a:t> картинах </a:t>
            </a:r>
            <a:r>
              <a:rPr lang="ru-RU" dirty="0"/>
              <a:t>Вермєєра</a:t>
            </a:r>
            <a:r>
              <a:rPr lang="ru-RU" dirty="0"/>
              <a:t> </a:t>
            </a:r>
            <a:r>
              <a:rPr lang="ru-RU" dirty="0"/>
              <a:t>зображені</a:t>
            </a:r>
            <a:r>
              <a:rPr lang="ru-RU" dirty="0"/>
              <a:t> </a:t>
            </a:r>
            <a:r>
              <a:rPr lang="ru-RU" dirty="0"/>
              <a:t>жінки</a:t>
            </a:r>
            <a:r>
              <a:rPr lang="ru-RU" dirty="0"/>
              <a:t> за </a:t>
            </a:r>
            <a:r>
              <a:rPr lang="ru-RU" dirty="0"/>
              <a:t>домашньою</a:t>
            </a:r>
            <a:r>
              <a:rPr lang="ru-RU" dirty="0"/>
              <a:t> </a:t>
            </a:r>
            <a:r>
              <a:rPr lang="ru-RU" dirty="0"/>
              <a:t>роботою</a:t>
            </a:r>
            <a:r>
              <a:rPr lang="ru-RU" dirty="0"/>
              <a:t> або за </a:t>
            </a:r>
            <a:r>
              <a:rPr lang="ru-RU" dirty="0"/>
              <a:t>музикою</a:t>
            </a:r>
            <a:r>
              <a:rPr lang="ru-RU" dirty="0"/>
              <a:t> в </a:t>
            </a:r>
            <a:r>
              <a:rPr lang="ru-RU" dirty="0"/>
              <a:t>світлих</a:t>
            </a:r>
            <a:r>
              <a:rPr lang="ru-RU" dirty="0"/>
              <a:t> </a:t>
            </a:r>
            <a:r>
              <a:rPr lang="ru-RU" dirty="0"/>
              <a:t>сонячних</a:t>
            </a:r>
            <a:r>
              <a:rPr lang="ru-RU" dirty="0"/>
              <a:t> </a:t>
            </a:r>
            <a:r>
              <a:rPr lang="ru-RU" dirty="0"/>
              <a:t>кімнатах</a:t>
            </a:r>
            <a:r>
              <a:rPr lang="ru-RU" dirty="0"/>
              <a:t>. </a:t>
            </a:r>
            <a:r>
              <a:rPr lang="ru-RU" dirty="0"/>
              <a:t>Роботи</a:t>
            </a:r>
            <a:r>
              <a:rPr lang="ru-RU" dirty="0"/>
              <a:t> </a:t>
            </a:r>
            <a:r>
              <a:rPr lang="ru-RU" dirty="0"/>
              <a:t>живописця</a:t>
            </a:r>
            <a:r>
              <a:rPr lang="ru-RU" dirty="0"/>
              <a:t> були </a:t>
            </a:r>
            <a:r>
              <a:rPr lang="ru-RU" dirty="0"/>
              <a:t>наповнені</a:t>
            </a:r>
            <a:r>
              <a:rPr lang="ru-RU" dirty="0"/>
              <a:t> </a:t>
            </a:r>
            <a:r>
              <a:rPr lang="ru-RU" dirty="0"/>
              <a:t>умиротвореними</a:t>
            </a:r>
            <a:r>
              <a:rPr lang="ru-RU" dirty="0"/>
              <a:t> образами, </a:t>
            </a:r>
            <a:r>
              <a:rPr lang="ru-RU" dirty="0"/>
              <a:t>світлими</a:t>
            </a:r>
            <a:r>
              <a:rPr lang="ru-RU" dirty="0"/>
              <a:t> тонами і сюжетами </a:t>
            </a:r>
            <a:r>
              <a:rPr lang="ru-RU" dirty="0"/>
              <a:t>дивовижною</a:t>
            </a:r>
            <a:r>
              <a:rPr lang="ru-RU" dirty="0"/>
              <a:t> </a:t>
            </a:r>
            <a:r>
              <a:rPr lang="ru-RU" dirty="0"/>
              <a:t>простоти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65" y="771818"/>
            <a:ext cx="11212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Так само як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архітектура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прийняла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більш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складні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форми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їй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характерний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просторовий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розмах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велика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кількість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скульптури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на фасадах і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інтер’єрі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Одними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основоположників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архітектури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Італії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Карло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Мадерно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 і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Лоренцо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Бернинни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.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 Одним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найбільш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гармонійних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споруд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стилі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є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капела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Коронаро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церкві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Санта-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Марія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делла-Витториа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Римі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Капела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вражає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поєднанням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архітектури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живопису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скульптури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великого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Берніні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Лоренцо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Бернинни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—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геній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найбільший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скульптор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архітектор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даної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був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віртуозом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істинному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дусі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його твори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захоплюють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динамізмом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жвавістю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теплотою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За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замовленням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Папи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Римського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Бернинни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працював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над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інтер’єрами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собору святого Петра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Римі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0" y="3000778"/>
            <a:ext cx="3593206" cy="3232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13" y="3000778"/>
            <a:ext cx="3641233" cy="3232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95" y="3000778"/>
            <a:ext cx="3028950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287" y="548650"/>
            <a:ext cx="996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 інших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країнах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Європи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стиль </a:t>
            </a:r>
            <a:r>
              <a:rPr lang="ru-RU" b="0" i="0" dirty="0" smtClean="0">
                <a:solidFill>
                  <a:srgbClr val="9F9F9F"/>
                </a:solidFill>
                <a:effectLst/>
                <a:latin typeface="Open Sans"/>
                <a:hlinkClick r:id="rId2" tooltip="Архитектура барокко, закономерности и характеристики"/>
              </a:rPr>
              <a:t>бароко</a:t>
            </a:r>
            <a:r>
              <a:rPr lang="ru-RU" b="0" i="0" dirty="0" smtClean="0">
                <a:solidFill>
                  <a:srgbClr val="9F9F9F"/>
                </a:solidFill>
                <a:effectLst/>
                <a:latin typeface="Open Sans"/>
                <a:hlinkClick r:id="rId2" tooltip="Архитектура барокко, закономерности и характеристики"/>
              </a:rPr>
              <a:t> в </a:t>
            </a:r>
            <a:r>
              <a:rPr lang="ru-RU" b="0" i="0" dirty="0" smtClean="0">
                <a:solidFill>
                  <a:srgbClr val="9F9F9F"/>
                </a:solidFill>
                <a:effectLst/>
                <a:latin typeface="Open Sans"/>
                <a:hlinkClick r:id="rId2" tooltip="Архитектура барокко, закономерности и характеристики"/>
              </a:rPr>
              <a:t>архітектурі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 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теж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був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яскраво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виражений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Франції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— це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Версальський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палац,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Люксембурзька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палац,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будівля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Французької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Академії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Парижі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;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Бельгії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— Гранд-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Плас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Брюсселі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; у Росії — Петергоф;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Україні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—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Андріївська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церква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Успенський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собор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Києво-Печерської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Лаври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;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Австрії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—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Шенбрун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5" y="1739320"/>
            <a:ext cx="3419942" cy="233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28" y="1748979"/>
            <a:ext cx="3620966" cy="233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05" y="1739319"/>
            <a:ext cx="3593206" cy="2331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4080054"/>
            <a:ext cx="3593206" cy="238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21" y="4070395"/>
            <a:ext cx="3561009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00" y="809397"/>
            <a:ext cx="11552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народила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багато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музикантів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поетів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Сприйняття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реального світу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літературі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змінилося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Реалістичні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описи часто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замінювалися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алегоріями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метаморфозами. Одними з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найпопулярніших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стали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античні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і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вигадані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сюжети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найпопулярнішими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героями стали пастухи і пастушки. Це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напрям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в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мистецтві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отримав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назву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пасторалі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. У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поезії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бароко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з’являються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такі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форми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, як сонет, рондо, мадригал.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Найвідомішими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авторами цієї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епохи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були: 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Ф. де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Кведо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П.Кальдерон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Ш. Сорель,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П.Скаррон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Фюретьер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Р.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Гриммельсгаузен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 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В.Вуатюр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Д.Донн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С. 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Полоцький</a:t>
            </a:r>
            <a:r>
              <a:rPr lang="ru-RU" b="0" i="1" dirty="0" smtClean="0">
                <a:solidFill>
                  <a:srgbClr val="444444"/>
                </a:solidFill>
                <a:effectLst/>
                <a:latin typeface="Open Sans"/>
              </a:rPr>
              <a:t>, Ф. Прокопович.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2773180"/>
            <a:ext cx="2479182" cy="3414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2773180"/>
            <a:ext cx="2511378" cy="3414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2" y="2773180"/>
            <a:ext cx="2582079" cy="3414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68" y="2773180"/>
            <a:ext cx="2669818" cy="34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278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Тема Office</vt:lpstr>
      <vt:lpstr>Мистецтво нового часу</vt:lpstr>
      <vt:lpstr>Історія виникнення</vt:lpstr>
      <vt:lpstr>Презентация PowerPoint</vt:lpstr>
      <vt:lpstr>Презентация PowerPoint</vt:lpstr>
      <vt:lpstr>   «нічний дозор»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нового часу</dc:title>
  <dc:creator>timofey stepanov</dc:creator>
  <cp:lastModifiedBy>timofey stepanov</cp:lastModifiedBy>
  <cp:revision>7</cp:revision>
  <dcterms:created xsi:type="dcterms:W3CDTF">2020-05-01T13:34:35Z</dcterms:created>
  <dcterms:modified xsi:type="dcterms:W3CDTF">2020-05-01T14:29:48Z</dcterms:modified>
</cp:coreProperties>
</file>