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6A5-1868-4EEF-B5BF-3C18EA84EA0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C22-BECC-4C07-AB7F-A6C25CE156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6A5-1868-4EEF-B5BF-3C18EA84EA0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C22-BECC-4C07-AB7F-A6C25CE15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6A5-1868-4EEF-B5BF-3C18EA84EA0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C22-BECC-4C07-AB7F-A6C25CE15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6A5-1868-4EEF-B5BF-3C18EA84EA0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C22-BECC-4C07-AB7F-A6C25CE15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6A5-1868-4EEF-B5BF-3C18EA84EA0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196C22-BECC-4C07-AB7F-A6C25CE15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6A5-1868-4EEF-B5BF-3C18EA84EA0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C22-BECC-4C07-AB7F-A6C25CE15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6A5-1868-4EEF-B5BF-3C18EA84EA0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C22-BECC-4C07-AB7F-A6C25CE15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6A5-1868-4EEF-B5BF-3C18EA84EA0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C22-BECC-4C07-AB7F-A6C25CE15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6A5-1868-4EEF-B5BF-3C18EA84EA0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C22-BECC-4C07-AB7F-A6C25CE15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6A5-1868-4EEF-B5BF-3C18EA84EA0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C22-BECC-4C07-AB7F-A6C25CE15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96A5-1868-4EEF-B5BF-3C18EA84EA0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C22-BECC-4C07-AB7F-A6C25CE15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D296A5-1868-4EEF-B5BF-3C18EA84EA0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196C22-BECC-4C07-AB7F-A6C25CE15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3200" b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характеристика </a:t>
            </a:r>
            <a:r>
              <a:rPr lang="ru-RU" sz="3200" b="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художньої</a:t>
            </a:r>
            <a:r>
              <a:rPr lang="ru-RU" sz="3200" b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3200" b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Нового часу</a:t>
            </a:r>
            <a:endParaRPr lang="ru-RU" sz="3200" b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373216"/>
            <a:ext cx="3272408" cy="1057672"/>
          </a:xfrm>
        </p:spPr>
        <p:txBody>
          <a:bodyPr>
            <a:normAutofit/>
          </a:bodyPr>
          <a:lstStyle/>
          <a:p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Виконала: Тарасенко Катерина,131</a:t>
            </a:r>
            <a:endParaRPr lang="ru-RU" sz="14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Класицизм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течія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виникла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як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національно-державний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Класицистичні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закладалися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гуманістів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прагнули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осмислити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закономірності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античності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теорію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національну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літературну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основу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драматичний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театр.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Значний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класицизм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справила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раціоналістична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філософія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Рене Декарта.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класицизм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ідеолога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кардинала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Ришельє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1627 р. запросив до Парижа король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Людовік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XIII.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класицизму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близькими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кардиналові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ставив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мету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централізації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питаннях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суспільного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духовної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 названия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717032"/>
            <a:ext cx="2190924" cy="2676597"/>
          </a:xfrm>
          <a:prstGeom prst="rect">
            <a:avLst/>
          </a:prstGeom>
        </p:spPr>
      </p:pic>
      <p:pic>
        <p:nvPicPr>
          <p:cNvPr id="5" name="Рисунок 4" descr="Без названия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437112"/>
            <a:ext cx="3312368" cy="2204230"/>
          </a:xfrm>
          <a:prstGeom prst="rect">
            <a:avLst/>
          </a:prstGeom>
        </p:spPr>
      </p:pic>
      <p:pic>
        <p:nvPicPr>
          <p:cNvPr id="6" name="Рисунок 5" descr="1200px-Cardinal_de_Richeli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39" y="404664"/>
            <a:ext cx="2503571" cy="3240360"/>
          </a:xfrm>
          <a:prstGeom prst="rect">
            <a:avLst/>
          </a:prstGeom>
        </p:spPr>
      </p:pic>
      <p:pic>
        <p:nvPicPr>
          <p:cNvPr id="7" name="Рисунок 6" descr="3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99026" y="3501008"/>
            <a:ext cx="3444974" cy="26526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Рококо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еволюції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динаміка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ритм,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цілого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часток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генетично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пов'язаний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могутню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просторову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динаміку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вражаючі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контрасти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пластичну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властиві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змінив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стиль,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начебто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переводить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криволінійні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регістр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Лишаючи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фасади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рококо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розігрує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стінах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стелях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інтер'єрів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орнаментальні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симфонії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плете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мереживні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візерунки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досягаючи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вершин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віртуозності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витонченості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блиску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остаточно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втрачає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монументальність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силу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статечність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uk-UA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Архітектура</a:t>
            </a:r>
          </a:p>
          <a:p>
            <a:pPr marL="0" indent="0" algn="ctr">
              <a:buNone/>
            </a:pPr>
            <a:endParaRPr lang="uk-UA" sz="20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Точне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терміна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невідоме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вживати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зневажливою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інтонацією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(переклад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італійської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неправильний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химерний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»). Цей стиль прямо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перекликався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королівських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дворів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французького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диктувало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європейську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моду: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нескінченних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свят,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постійних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розваг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суворого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етикету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жорсткої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регламентації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той же час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світовідчуття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зникає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стабільність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міцність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властива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минулим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епохам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14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ез названия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908720"/>
            <a:ext cx="4176464" cy="2088232"/>
          </a:xfrm>
          <a:prstGeom prst="rect">
            <a:avLst/>
          </a:prstGeom>
        </p:spPr>
      </p:pic>
      <p:pic>
        <p:nvPicPr>
          <p:cNvPr id="8" name="Рисунок 7" descr="Без названия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429000"/>
            <a:ext cx="3888432" cy="25875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 numCol="2">
            <a:normAutofit/>
          </a:bodyPr>
          <a:lstStyle/>
          <a:p>
            <a:pPr marL="15875" indent="-15875"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75" indent="-15875">
              <a:buNone/>
            </a:pP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Внутрішньо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складним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стилем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класицизм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Центральна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класицизму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руслі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раціоналістичної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філософії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розумності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впорядкованості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З одного боку,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використовувалася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обґрунтування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абсолютизму: держава 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монархом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трактувалася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втілення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розуму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обмежує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людські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вади. Але,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боку, той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раціоналізм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філософською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основою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передової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науки, фундаментом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буржуазної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ідеології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провідною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перша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тенденція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d3f88208583d70772c78640d3204b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84984"/>
            <a:ext cx="4029080" cy="3147719"/>
          </a:xfrm>
          <a:prstGeom prst="rect">
            <a:avLst/>
          </a:prstGeom>
        </p:spPr>
      </p:pic>
      <p:pic>
        <p:nvPicPr>
          <p:cNvPr id="8" name="Рисунок 7" descr="full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4176464" cy="2855658"/>
          </a:xfrm>
          <a:prstGeom prst="rect">
            <a:avLst/>
          </a:prstGeom>
        </p:spPr>
      </p:pic>
      <p:pic>
        <p:nvPicPr>
          <p:cNvPr id="9" name="Рисунок 8" descr="unname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356992"/>
            <a:ext cx="4176463" cy="31087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Зміст: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1.Особливості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епохи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Нового часу.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2.Розвиток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епохи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Нового часу.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3.Художні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Нового часу.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1.Особливості </a:t>
            </a:r>
            <a:r>
              <a:rPr lang="ru-RU" sz="20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епохи</a:t>
            </a: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Нового часу.</a:t>
            </a:r>
          </a:p>
          <a:p>
            <a:pPr marL="0" indent="0" algn="ctr">
              <a:buNone/>
            </a:pPr>
            <a:endParaRPr lang="ru-RU" sz="18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віків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початок Нового часу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охопила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епоха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Реформації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перехідна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природою.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Нового часу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XVII—XVIII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Цей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революціями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відкривають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Нідерландах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(перемогла у 1608)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Англії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почалася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1640 р.), 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завершують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незалежність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англійських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колоній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Північній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Америці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(1775—1783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Французька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революція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(1789—1793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знайшли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Англії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прогресивні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буржуазні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філософські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погляди,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повнішого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рішучого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набувають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вони 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ідеологічного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протистояння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абсолютизмом.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класичною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країною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Просвітництва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розповсюджуються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головну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приділяють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соціальним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теоріям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етичним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концепціям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Англії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розробляється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класична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економія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32656"/>
            <a:ext cx="3811160" cy="3024730"/>
          </a:xfrm>
          <a:prstGeom prst="rect">
            <a:avLst/>
          </a:prstGeom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501008"/>
            <a:ext cx="3738290" cy="29288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 numCol="2">
            <a:normAutofit/>
          </a:bodyPr>
          <a:lstStyle/>
          <a:p>
            <a:pPr marL="457200" indent="-457200" algn="ctr">
              <a:buNone/>
            </a:pPr>
            <a:r>
              <a:rPr lang="uk-UA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Розвиток мистецтва епохи нового часу</a:t>
            </a:r>
          </a:p>
          <a:p>
            <a:pPr marL="457200" indent="-457200" algn="ctr">
              <a:buNone/>
            </a:pPr>
            <a:endParaRPr lang="ru-RU" sz="20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сучасників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науці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пізнього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невипадково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склалося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узагальненого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початок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сторіччя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Англії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пов'язаний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Ренесансом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пішло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минуле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Швейцарії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домінує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Реформація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Головна межа культурного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нестійкість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швидкі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сторіччям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суцільна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історико-культурна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епоха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епоха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Просвітництва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характерно, такою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усвідомлювали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сучасники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використали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просвітники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мислячих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зосереджено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науковому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поясненні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суспільного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устрою.</a:t>
            </a:r>
          </a:p>
          <a:p>
            <a:endParaRPr lang="ru-RU" dirty="0"/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9531" y="1196752"/>
            <a:ext cx="4224469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192688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uk-UA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20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Тетр</a:t>
            </a:r>
            <a:endParaRPr lang="ru-RU" sz="20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розгорталася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драматургів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П. Корнеля, Жана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Расіна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Ж.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Мольєра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Театр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класицизму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відзначає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характерних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рис: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жанри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поділялися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низькі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твори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жанру —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трагедії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написані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віршами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Наказувалося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піднесені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вирази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алегорії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міфології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Класична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п'єса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будувалася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єдностей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сюжету (одна сюжетна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лінія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розвивалася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декорацій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відбуватися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Як писали члени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Французької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одному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висновків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Ніщо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безладне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плутане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нікому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подобатися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60648"/>
            <a:ext cx="2664296" cy="2678698"/>
          </a:xfrm>
          <a:prstGeom prst="rect">
            <a:avLst/>
          </a:prstGeom>
        </p:spPr>
      </p:pic>
      <p:pic>
        <p:nvPicPr>
          <p:cNvPr id="5" name="Рисунок 4" descr="Без назван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356992"/>
            <a:ext cx="2376264" cy="3298396"/>
          </a:xfrm>
          <a:prstGeom prst="rect">
            <a:avLst/>
          </a:prstGeom>
        </p:spPr>
      </p:pic>
      <p:pic>
        <p:nvPicPr>
          <p:cNvPr id="7" name="Рисунок 6" descr="Molière_-_Nicolas_Mignard_(165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005064"/>
            <a:ext cx="2063010" cy="26362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uk-UA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Музика</a:t>
            </a:r>
          </a:p>
          <a:p>
            <a:pPr marL="0" indent="0"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Свідомість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епохи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контрастами,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нестійкістю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співзвучною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музичному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відкриває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епоху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відігравати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самостійну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роль.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Розширюється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особливою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повагою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користуються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майстри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виготовляють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І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неперевершеними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скрипкові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творіння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рук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знаменитих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Страдіварі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Гварнері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орган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звучить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богослужіння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концертах. Для органа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написані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славетні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твори Й. С. Баха, за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великого композитора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повній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оцінені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руслі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характерною для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умовністю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поширенням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синтезу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жанр — опера,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висунув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перший план красу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мелодії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Зароджується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поширюється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3865785_21_skripka_Stradivari_iz_kollekcii_YEshSkripki_Stardivari_iz_kollekcii_YEshmolovskogo_muzeya_iskusstva_i_arheologi_pri_Oksfordskom_universit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620688"/>
            <a:ext cx="3920624" cy="2414876"/>
          </a:xfrm>
          <a:prstGeom prst="rect">
            <a:avLst/>
          </a:prstGeom>
        </p:spPr>
      </p:pic>
      <p:pic>
        <p:nvPicPr>
          <p:cNvPr id="6" name="Рисунок 5" descr="Без названия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73016"/>
            <a:ext cx="4185824" cy="2132904"/>
          </a:xfrm>
          <a:prstGeom prst="rect">
            <a:avLst/>
          </a:prstGeom>
        </p:spPr>
      </p:pic>
      <p:pic>
        <p:nvPicPr>
          <p:cNvPr id="7" name="Рисунок 6" descr="Без названия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653136"/>
            <a:ext cx="2880320" cy="20465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 numCol="2"/>
          <a:lstStyle/>
          <a:p>
            <a:pPr marL="15875" indent="-15875" algn="ctr">
              <a:buNone/>
            </a:pPr>
            <a:r>
              <a:rPr lang="uk-UA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Образотворче мистецтво</a:t>
            </a:r>
            <a:endParaRPr lang="ru-RU" sz="20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75" indent="-15875"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75" indent="-15875">
              <a:buNone/>
            </a:pP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фландрського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художника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Пауля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Пітера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Рубенса (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Фландрія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Бельгія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відзначала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фантастична живописна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майстерність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відкрила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образотворчим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мистецтвом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Улюбленими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сюжети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античних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міфів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Художник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величезну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популярність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яка принесла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матеріальний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добробут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парадні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портрети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міфологічні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композиції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 названия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88640"/>
            <a:ext cx="2095103" cy="2698239"/>
          </a:xfrm>
          <a:prstGeom prst="rect">
            <a:avLst/>
          </a:prstGeom>
        </p:spPr>
      </p:pic>
      <p:pic>
        <p:nvPicPr>
          <p:cNvPr id="5" name="Рисунок 4" descr="image06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708920"/>
            <a:ext cx="2466627" cy="2996952"/>
          </a:xfrm>
          <a:prstGeom prst="rect">
            <a:avLst/>
          </a:prstGeom>
        </p:spPr>
      </p:pic>
      <p:pic>
        <p:nvPicPr>
          <p:cNvPr id="6" name="Рисунок 5" descr="image058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15391"/>
            <a:ext cx="2088232" cy="2782569"/>
          </a:xfrm>
          <a:prstGeom prst="rect">
            <a:avLst/>
          </a:prstGeom>
        </p:spPr>
      </p:pic>
      <p:pic>
        <p:nvPicPr>
          <p:cNvPr id="7" name="Рисунок 6" descr="Peter_Paul_Rubens_0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2924944"/>
            <a:ext cx="2163620" cy="2304255"/>
          </a:xfrm>
          <a:prstGeom prst="rect">
            <a:avLst/>
          </a:prstGeom>
        </p:spPr>
      </p:pic>
      <p:pic>
        <p:nvPicPr>
          <p:cNvPr id="8" name="Рисунок 7" descr="Два сатира--1617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3713205"/>
            <a:ext cx="2376264" cy="31447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uk-UA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Художні стилі Нового часу</a:t>
            </a:r>
            <a:endParaRPr lang="ru-RU" sz="20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XVII—XVIII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відзначаються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неповторною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своєрідністю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розширенню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освічених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інтеліґентів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налагоджуються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зв'язки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минулі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епохи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художніх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стилів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йшли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панує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класицизм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рококо (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генетично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пов'язаний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іншій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повертається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класицизм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Зупинимося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провідних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художніх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стилях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детальніше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прикладі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ouis_Gauffier_-_Cleopatra_and_Octavian_-_Google_Art_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548680"/>
            <a:ext cx="4301053" cy="3183158"/>
          </a:xfrm>
          <a:prstGeom prst="rect">
            <a:avLst/>
          </a:prstGeom>
        </p:spPr>
      </p:pic>
      <p:pic>
        <p:nvPicPr>
          <p:cNvPr id="6" name="Рисунок 5" descr="Без названия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005064"/>
            <a:ext cx="3591272" cy="26934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6469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склався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80–90-і роки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Родоначальниками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Тиціана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Караваджіо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 початку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італійських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майстрів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учився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23-річний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фламандець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Рубенс,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найвизначніших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Постаттю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з'єднала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геніальний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Мікеланджело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74px-Tizian_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933056"/>
            <a:ext cx="2088232" cy="2736041"/>
          </a:xfrm>
          <a:prstGeom prst="rect">
            <a:avLst/>
          </a:prstGeom>
        </p:spPr>
      </p:pic>
      <p:pic>
        <p:nvPicPr>
          <p:cNvPr id="6" name="Рисунок 5" descr="253358@2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88640"/>
            <a:ext cx="2235210" cy="2564904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4" cstate="print"/>
          <a:srcRect l="14563" t="1001" r="14563"/>
          <a:stretch>
            <a:fillRect/>
          </a:stretch>
        </p:blipFill>
        <p:spPr>
          <a:xfrm>
            <a:off x="3851920" y="1772816"/>
            <a:ext cx="2880320" cy="2263124"/>
          </a:xfrm>
          <a:prstGeom prst="rect">
            <a:avLst/>
          </a:prstGeom>
        </p:spPr>
      </p:pic>
      <p:pic>
        <p:nvPicPr>
          <p:cNvPr id="8" name="Рисунок 7" descr="Screen-Shot-2016-10-21-at-22.01.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996770"/>
            <a:ext cx="3809033" cy="2685601"/>
          </a:xfrm>
          <a:prstGeom prst="rect">
            <a:avLst/>
          </a:prstGeom>
        </p:spPr>
      </p:pic>
      <p:pic>
        <p:nvPicPr>
          <p:cNvPr id="9" name="Рисунок 8" descr="Без названия (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988840"/>
            <a:ext cx="2265548" cy="28803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</TotalTime>
  <Words>1173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Загальна характеристика художньої Культури Нового часу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2020-04-29T17:13:23Z</dcterms:created>
  <dcterms:modified xsi:type="dcterms:W3CDTF">2020-04-29T19:16:19Z</dcterms:modified>
</cp:coreProperties>
</file>