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8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FF"/>
    <a:srgbClr val="990033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>
        <p:scale>
          <a:sx n="52" d="100"/>
          <a:sy n="52" d="100"/>
        </p:scale>
        <p:origin x="-1219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FA75D-2C5D-4F7C-88F7-ECF75A615D7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8BB7-34E3-4CD9-A5A1-C6549E6148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8BB7-34E3-4CD9-A5A1-C6549E61488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F68E84-D992-4CC1-AD58-E335CD5A889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0C7AC9-E7A5-4642-BE10-BCA5DF0C87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/>
          <a:lstStyle/>
          <a:p>
            <a:r>
              <a:rPr lang="ru-RU" dirty="0" err="1" smtClean="0"/>
              <a:t>Презентац</a:t>
            </a:r>
            <a:r>
              <a:rPr lang="uk-UA" dirty="0" smtClean="0"/>
              <a:t>і</a:t>
            </a:r>
            <a:r>
              <a:rPr lang="ru-RU" dirty="0" smtClean="0"/>
              <a:t>я 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492896"/>
            <a:ext cx="6400800" cy="864096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Києво-Могилянська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культурний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37321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Підготувала: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1 курсу Ковш Ольга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У 1819 р.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заклад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реорганізовано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Духовну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академію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підпорядковану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Синоду.</a:t>
            </a:r>
          </a:p>
        </p:txBody>
      </p:sp>
      <p:pic>
        <p:nvPicPr>
          <p:cNvPr id="4098" name="Picture 2" descr="Київська духовна академія (1819—1918)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840760" cy="3915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Після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жовтневого</a:t>
            </a:r>
            <a:r>
              <a:rPr lang="ru-RU" b="1" dirty="0">
                <a:solidFill>
                  <a:srgbClr val="0070C0"/>
                </a:solidFill>
              </a:rPr>
              <a:t> перевороту 1917 р., в </a:t>
            </a:r>
            <a:r>
              <a:rPr lang="ru-RU" b="1" dirty="0" err="1">
                <a:solidFill>
                  <a:srgbClr val="0070C0"/>
                </a:solidFill>
              </a:rPr>
              <a:t>останній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рік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визвольних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змагань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Україні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більшовицька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влада</a:t>
            </a:r>
            <a:r>
              <a:rPr lang="ru-RU" b="1" dirty="0">
                <a:solidFill>
                  <a:srgbClr val="0070C0"/>
                </a:solidFill>
              </a:rPr>
              <a:t> передала </a:t>
            </a:r>
            <a:r>
              <a:rPr lang="ru-RU" b="1" dirty="0" err="1" smtClean="0">
                <a:solidFill>
                  <a:srgbClr val="0070C0"/>
                </a:solidFill>
              </a:rPr>
              <a:t>приміщення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Духовної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академії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штабові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Дніпровської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військової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флотилії</a:t>
            </a:r>
            <a:r>
              <a:rPr lang="ru-RU" b="1" dirty="0">
                <a:solidFill>
                  <a:srgbClr val="0070C0"/>
                </a:solidFill>
              </a:rPr>
              <a:t>, а </a:t>
            </a:r>
            <a:r>
              <a:rPr lang="ru-RU" b="1" dirty="0" err="1">
                <a:solidFill>
                  <a:srgbClr val="0070C0"/>
                </a:solidFill>
              </a:rPr>
              <a:t>колишній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академічний</a:t>
            </a:r>
            <a:r>
              <a:rPr lang="ru-RU" b="1" dirty="0">
                <a:solidFill>
                  <a:srgbClr val="0070C0"/>
                </a:solidFill>
              </a:rPr>
              <a:t> корпус </a:t>
            </a:r>
            <a:r>
              <a:rPr lang="ru-RU" b="1" dirty="0" err="1">
                <a:solidFill>
                  <a:srgbClr val="0070C0"/>
                </a:solidFill>
              </a:rPr>
              <a:t>академії</a:t>
            </a:r>
            <a:r>
              <a:rPr lang="ru-RU" b="1" dirty="0">
                <a:solidFill>
                  <a:srgbClr val="0070C0"/>
                </a:solidFill>
              </a:rPr>
              <a:t> — </a:t>
            </a:r>
            <a:r>
              <a:rPr lang="ru-RU" b="1" dirty="0" err="1">
                <a:solidFill>
                  <a:srgbClr val="0070C0"/>
                </a:solidFill>
              </a:rPr>
              <a:t>філії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Центральної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наукової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бібліотеки</a:t>
            </a:r>
            <a:r>
              <a:rPr lang="ru-RU" b="1" dirty="0">
                <a:solidFill>
                  <a:srgbClr val="0070C0"/>
                </a:solidFill>
              </a:rPr>
              <a:t> АН </a:t>
            </a:r>
            <a:r>
              <a:rPr lang="ru-RU" b="1" dirty="0" err="1">
                <a:solidFill>
                  <a:srgbClr val="0070C0"/>
                </a:solidFill>
              </a:rPr>
              <a:t>України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1967 р. </a:t>
            </a:r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err="1">
                <a:solidFill>
                  <a:srgbClr val="0070C0"/>
                </a:solidFill>
              </a:rPr>
              <a:t>території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Києво-Могилянської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академії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Вище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військово-морське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політичне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училище.</a:t>
            </a:r>
          </a:p>
        </p:txBody>
      </p:sp>
      <p:pic>
        <p:nvPicPr>
          <p:cNvPr id="3074" name="Picture 2" descr="https://upload.wikimedia.org/wikipedia/uk/b/b3/Morpolit_1_vipu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192688" cy="37444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Лише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утвердженням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незалежності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16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жовтня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1991 р.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розпочалася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нова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сторінка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історії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Києво-Могилянської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академії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Указом Президента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було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започатковано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Незалежний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міжнародний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університет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"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Києво-Могилянська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академія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Киевская духовная академия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7344816" cy="3649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Але </a:t>
            </a:r>
            <a:r>
              <a:rPr lang="ru-RU" sz="2000" b="1" cap="all" dirty="0" err="1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цією</a:t>
            </a:r>
            <a:r>
              <a:rPr lang="ru-RU" sz="2000" b="1" cap="all" dirty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датою не </a:t>
            </a:r>
            <a:r>
              <a:rPr lang="ru-RU" sz="2000" b="1" cap="all" dirty="0" err="1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завершується</a:t>
            </a:r>
            <a:r>
              <a:rPr lang="ru-RU" sz="2000" b="1" cap="all" dirty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літопис</a:t>
            </a:r>
            <a:r>
              <a:rPr lang="ru-RU" sz="2000" b="1" cap="all" dirty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становлення</a:t>
            </a:r>
            <a:r>
              <a:rPr lang="ru-RU" sz="2000" b="1" cap="all" dirty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та </a:t>
            </a:r>
            <a:r>
              <a:rPr lang="ru-RU" sz="2000" b="1" cap="all" dirty="0" err="1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відродження</a:t>
            </a:r>
            <a:r>
              <a:rPr lang="ru-RU" sz="2000" b="1" cap="all" dirty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Києво-Могилянської</a:t>
            </a:r>
            <a:r>
              <a:rPr lang="ru-RU" sz="2000" b="1" cap="all" dirty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dirty="0" err="1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академії</a:t>
            </a:r>
            <a:r>
              <a:rPr lang="ru-RU" sz="2000" b="1" cap="all" dirty="0">
                <a:ln/>
                <a:solidFill>
                  <a:srgbClr val="00B05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1994 р. видано Указ Президента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УКМА нового статусу —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Києво-Могилянська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НаУКМА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30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червня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1994 р.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Міжгалузевої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республіканської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акредитаційної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комісії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ліцензування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НаУКМА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акредитації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1"/>
            <a:ext cx="8496944" cy="31085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Отже,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XVII—XVIII 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ст.,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поява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sz="2800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навчальних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закладів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Києво-Могилянської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центру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піднесення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освіченості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інтелектуальної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еліти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77072"/>
            <a:ext cx="813690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факт: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укладання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1654 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Переяславської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угоди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взаємодопомогу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з´ясувалося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Богдан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Михайлович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неписьменним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980728"/>
            <a:ext cx="252028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</a:t>
            </a:r>
            <a:endParaRPr lang="ru-RU" sz="3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AutoShape 2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C:\Users\user\Desktop\ДИСТАНЦИОООНКА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25658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Киево-Могилянская академия: история успеха и начало инволюци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43224"/>
            <a:ext cx="6858000" cy="3914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4391376" y="4869160"/>
            <a:ext cx="45719" cy="676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496944" cy="3096344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Спочатку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новоутворений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навчальний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заклад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статус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колегії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потім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київський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митрополит Петро Могила завзято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добивався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щоб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колегія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дістала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називатися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академією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Причин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цього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декілька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По-перше,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мала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вищий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колегію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ранг,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прирівнювався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університету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По-друге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існували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богословські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мала право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самоврядування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училищні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колонії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По-третє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мала стати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вогнищем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культурної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"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схизми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освітньо-науковим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літературним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центром,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боровся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полонізації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усіх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сферах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зокрема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духовній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Педагогічну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початку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становлення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провадили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тогочасні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діячі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церкви.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96944" cy="309634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Непересічну</a:t>
            </a:r>
            <a:r>
              <a:rPr lang="ru-RU" sz="2000" b="1" dirty="0" smtClean="0"/>
              <a:t> роль у </a:t>
            </a:r>
            <a:r>
              <a:rPr lang="ru-RU" sz="2000" b="1" dirty="0" err="1" smtClean="0"/>
              <a:t>навчальному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узагалі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історії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Києво-Могилянської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академії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першої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половини</a:t>
            </a:r>
            <a:r>
              <a:rPr lang="ru-RU" sz="2000" b="1" dirty="0" smtClean="0"/>
              <a:t> </a:t>
            </a:r>
            <a:r>
              <a:rPr lang="en-US" sz="2000" b="1" dirty="0" smtClean="0"/>
              <a:t>XVIII </a:t>
            </a:r>
            <a:r>
              <a:rPr lang="ru-RU" sz="2000" b="1" dirty="0" smtClean="0"/>
              <a:t>ст. </a:t>
            </a:r>
            <a:r>
              <a:rPr lang="ru-RU" sz="2000" b="1" dirty="0" err="1" smtClean="0"/>
              <a:t>відіграв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колишній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студент, а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довголітній</a:t>
            </a:r>
            <a:r>
              <a:rPr lang="ru-RU" sz="2000" b="1" dirty="0" smtClean="0"/>
              <a:t> проректор, </a:t>
            </a:r>
            <a:r>
              <a:rPr lang="ru-RU" sz="2000" b="1" dirty="0" err="1" smtClean="0"/>
              <a:t>освітній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релігійний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діяч</a:t>
            </a:r>
            <a:r>
              <a:rPr lang="ru-RU" sz="2000" b="1" dirty="0" smtClean="0"/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Рафаїл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Заборовський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/>
              <a:t>Помітне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академії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займав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вихованець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згодом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професор</a:t>
            </a:r>
            <a:r>
              <a:rPr lang="ru-RU" sz="2000" b="1" dirty="0" smtClean="0"/>
              <a:t>, префект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ректор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Георгій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Кониський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Варлаам (Ванатович)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2696800" cy="3140968"/>
          </a:xfrm>
          <a:prstGeom prst="rect">
            <a:avLst/>
          </a:prstGeom>
          <a:noFill/>
        </p:spPr>
      </p:pic>
      <p:pic>
        <p:nvPicPr>
          <p:cNvPr id="10246" name="Picture 6" descr="Григорій Йосипович Георгій Кониський нар. 20 листопада 1717 пом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17032"/>
            <a:ext cx="2520280" cy="31409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4149080"/>
            <a:ext cx="295232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зліва Рафаїл, праворуч Георгій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чему была закрыта Киево-Могилянская Академия в 1817 году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6000750" cy="371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Студентами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Києво-Могилянської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академії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були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представники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різних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верств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населення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України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Курс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навчання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тривав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12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років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Навчання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велося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переважно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латинською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мовою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Але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поступово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вона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витіснялася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українською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, яка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була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щоденною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мовою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спілкування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студентів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професорів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352928" cy="3096344"/>
          </a:xfrm>
        </p:spPr>
        <p:txBody>
          <a:bodyPr>
            <a:normAutofit/>
          </a:bodyPr>
          <a:lstStyle/>
          <a:p>
            <a:r>
              <a:rPr lang="ru-RU" b="1" dirty="0" smtClean="0"/>
              <a:t>За структурою, </a:t>
            </a:r>
            <a:r>
              <a:rPr lang="ru-RU" b="1" dirty="0" err="1" smtClean="0"/>
              <a:t>організацією</a:t>
            </a:r>
            <a:r>
              <a:rPr lang="ru-RU" b="1" dirty="0" smtClean="0"/>
              <a:t>, стилем 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демократичним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навчальним</a:t>
            </a:r>
            <a:r>
              <a:rPr lang="ru-RU" b="1" dirty="0" smtClean="0"/>
              <a:t> закладом. До </a:t>
            </a:r>
            <a:r>
              <a:rPr lang="ru-RU" b="1" dirty="0" err="1" smtClean="0"/>
              <a:t>неї</a:t>
            </a:r>
            <a:r>
              <a:rPr lang="ru-RU" b="1" dirty="0" smtClean="0"/>
              <a:t> </a:t>
            </a:r>
            <a:r>
              <a:rPr lang="ru-RU" b="1" dirty="0" err="1" smtClean="0"/>
              <a:t>приймали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зараховували</a:t>
            </a:r>
            <a:r>
              <a:rPr lang="ru-RU" b="1" dirty="0" smtClean="0"/>
              <a:t> студентами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усього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навчального</a:t>
            </a:r>
            <a:r>
              <a:rPr lang="ru-RU" b="1" dirty="0" smtClean="0"/>
              <a:t> року. Не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вікових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станових</a:t>
            </a:r>
            <a:r>
              <a:rPr lang="ru-RU" b="1" dirty="0" smtClean="0"/>
              <a:t> </a:t>
            </a:r>
            <a:r>
              <a:rPr lang="ru-RU" b="1" dirty="0" err="1" smtClean="0"/>
              <a:t>обмежень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Києво-Могилянська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 стала </a:t>
            </a:r>
            <a:r>
              <a:rPr lang="ru-RU" b="1" dirty="0" err="1" smtClean="0"/>
              <a:t>елітною</a:t>
            </a:r>
            <a:r>
              <a:rPr lang="ru-RU" b="1" dirty="0" smtClean="0"/>
              <a:t> </a:t>
            </a:r>
            <a:r>
              <a:rPr lang="ru-RU" b="1" dirty="0" err="1" smtClean="0"/>
              <a:t>вищою</a:t>
            </a:r>
            <a:r>
              <a:rPr lang="ru-RU" b="1" dirty="0" smtClean="0"/>
              <a:t> школою, центром науки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козацької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 У </a:t>
            </a:r>
            <a:r>
              <a:rPr lang="ru-RU" b="1" dirty="0" err="1" smtClean="0"/>
              <a:t>ній</a:t>
            </a:r>
            <a:r>
              <a:rPr lang="ru-RU" b="1" dirty="0" smtClean="0"/>
              <a:t> </a:t>
            </a:r>
            <a:r>
              <a:rPr lang="ru-RU" b="1" dirty="0" err="1" smtClean="0"/>
              <a:t>навчався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працював</a:t>
            </a:r>
            <a:r>
              <a:rPr lang="ru-RU" b="1" dirty="0" smtClean="0"/>
              <a:t> </a:t>
            </a:r>
            <a:r>
              <a:rPr lang="ru-RU" b="1" dirty="0" err="1" smtClean="0"/>
              <a:t>цвіт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народу.</a:t>
            </a:r>
          </a:p>
          <a:p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вихованців</a:t>
            </a:r>
            <a:r>
              <a:rPr lang="ru-RU" b="1" dirty="0" smtClean="0"/>
              <a:t> </a:t>
            </a:r>
            <a:r>
              <a:rPr lang="ru-RU" b="1" dirty="0" err="1" smtClean="0"/>
              <a:t>займав</a:t>
            </a:r>
            <a:r>
              <a:rPr lang="ru-RU" b="1" dirty="0" smtClean="0"/>
              <a:t> </a:t>
            </a:r>
            <a:r>
              <a:rPr lang="ru-RU" b="1" dirty="0" err="1" smtClean="0"/>
              <a:t>високі</a:t>
            </a:r>
            <a:r>
              <a:rPr lang="ru-RU" b="1" dirty="0" smtClean="0"/>
              <a:t> </a:t>
            </a:r>
            <a:r>
              <a:rPr lang="ru-RU" b="1" dirty="0" err="1" smtClean="0"/>
              <a:t>державні</a:t>
            </a:r>
            <a:r>
              <a:rPr lang="ru-RU" b="1" dirty="0" smtClean="0"/>
              <a:t> посади в </a:t>
            </a:r>
            <a:r>
              <a:rPr lang="ru-RU" b="1" dirty="0" err="1" smtClean="0"/>
              <a:t>Москві</a:t>
            </a:r>
            <a:r>
              <a:rPr lang="ru-RU" b="1" dirty="0" smtClean="0"/>
              <a:t> та </a:t>
            </a:r>
            <a:r>
              <a:rPr lang="ru-RU" b="1" dirty="0" err="1" smtClean="0"/>
              <a:t>Петербурзі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437095" y="1124744"/>
            <a:ext cx="45719" cy="432048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496944" cy="403244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Освіту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Києво-Могилянській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здобули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гетьманів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Виговський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Мазепа, Орлик,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Полуботок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Самойлович,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Хмельницький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Конашевич-Сагайдачний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причетний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заснування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Учнями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знані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на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теренах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Російської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імперії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подвижники науки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Сковорода,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Туптало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Григорій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Полетика,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Безбородько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Величковський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Гулак-Артемовський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Пилип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Козицький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Максим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Березівський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Бортнянський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6 жовтня 1701 р. Києво-Могилянській... - Славетна Україна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6624736" cy="3569136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upload.wikimedia.org/wikipedia/commons/e/eb/Krasnaya_Ploshad1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24944"/>
            <a:ext cx="5616624" cy="36364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32657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1687 р. в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Москві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ініціа­тиви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вихованця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Київської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Симеона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Полоцького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Елліно-грецьку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академію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створювалась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загаль­ноосвітня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для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підготовки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державних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релігійних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діячів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1701 р. школу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перейменовано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Слов´яно-латинську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Слов´яно-греко-латинську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академію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1755 р. постав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Московський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67335"/>
            <a:ext cx="2664296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Будівля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зліва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Воскресенських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воріт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352928" cy="3528392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вихованців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Києво-Могилянської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запрошували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роботу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Московську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Московський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836712"/>
            <a:ext cx="4824536" cy="3744416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rgbClr val="00B0F0"/>
                </a:solidFill>
              </a:rPr>
              <a:t>Історичні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факти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свідчать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що</a:t>
            </a:r>
            <a:r>
              <a:rPr lang="ru-RU" sz="2400" dirty="0" smtClean="0">
                <a:solidFill>
                  <a:srgbClr val="00B0F0"/>
                </a:solidFill>
              </a:rPr>
              <a:t> в </a:t>
            </a:r>
            <a:r>
              <a:rPr lang="ru-RU" sz="2400" dirty="0" err="1" smtClean="0">
                <a:solidFill>
                  <a:srgbClr val="00B0F0"/>
                </a:solidFill>
              </a:rPr>
              <a:t>першій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половині</a:t>
            </a:r>
            <a:r>
              <a:rPr lang="ru-RU" sz="2400" dirty="0" smtClean="0">
                <a:solidFill>
                  <a:srgbClr val="00B0F0"/>
                </a:solidFill>
              </a:rPr>
              <a:t> XVIII ст. </a:t>
            </a:r>
            <a:r>
              <a:rPr lang="ru-RU" sz="2400" dirty="0" err="1" smtClean="0">
                <a:solidFill>
                  <a:srgbClr val="00B0F0"/>
                </a:solidFill>
              </a:rPr>
              <a:t>вихованці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академії</a:t>
            </a:r>
            <a:r>
              <a:rPr lang="ru-RU" sz="2400" dirty="0" smtClean="0">
                <a:solidFill>
                  <a:srgbClr val="00B0F0"/>
                </a:solidFill>
              </a:rPr>
              <a:t> брали </a:t>
            </a:r>
            <a:r>
              <a:rPr lang="ru-RU" sz="2400" dirty="0" err="1" smtClean="0">
                <a:solidFill>
                  <a:srgbClr val="00B0F0"/>
                </a:solidFill>
              </a:rPr>
              <a:t>активну</a:t>
            </a:r>
            <a:r>
              <a:rPr lang="ru-RU" sz="2400" dirty="0" smtClean="0">
                <a:solidFill>
                  <a:srgbClr val="00B0F0"/>
                </a:solidFill>
              </a:rPr>
              <a:t> участь у державному та духовному </a:t>
            </a:r>
            <a:r>
              <a:rPr lang="ru-RU" sz="2400" dirty="0" err="1" smtClean="0">
                <a:solidFill>
                  <a:srgbClr val="00B0F0"/>
                </a:solidFill>
              </a:rPr>
              <a:t>управлінні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Російською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імперією</a:t>
            </a:r>
            <a:r>
              <a:rPr lang="ru-RU" sz="2400" dirty="0" smtClean="0">
                <a:solidFill>
                  <a:srgbClr val="00B0F0"/>
                </a:solidFill>
              </a:rPr>
              <a:t>. Слава про </a:t>
            </a:r>
            <a:r>
              <a:rPr lang="ru-RU" sz="2400" dirty="0" err="1" smtClean="0">
                <a:solidFill>
                  <a:srgbClr val="00B0F0"/>
                </a:solidFill>
              </a:rPr>
              <a:t>українську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еліту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підносилася</a:t>
            </a:r>
            <a:r>
              <a:rPr lang="ru-RU" sz="2400" dirty="0" smtClean="0">
                <a:solidFill>
                  <a:srgbClr val="00B0F0"/>
                </a:solidFill>
              </a:rPr>
              <a:t> над </a:t>
            </a:r>
            <a:r>
              <a:rPr lang="ru-RU" sz="2400" dirty="0" err="1" smtClean="0">
                <a:solidFill>
                  <a:srgbClr val="00B0F0"/>
                </a:solidFill>
              </a:rPr>
              <a:t>освітніми</a:t>
            </a:r>
            <a:r>
              <a:rPr lang="ru-RU" sz="2400" dirty="0" smtClean="0">
                <a:solidFill>
                  <a:srgbClr val="00B0F0"/>
                </a:solidFill>
              </a:rPr>
              <a:t> просторами </a:t>
            </a:r>
            <a:r>
              <a:rPr lang="ru-RU" sz="2400" dirty="0" err="1" smtClean="0">
                <a:solidFill>
                  <a:srgbClr val="00B0F0"/>
                </a:solidFill>
              </a:rPr>
              <a:t>імперії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https://upload.wikimedia.org/wikipedia/commons/thumb/a/a9/%D0%9A%D0%B8%D1%94%D0%B2%D0%BE-%D0%9C%D0%BE%D0%B3%D0%B8%D0%BB%D1%8F%D0%BD%D1%81%D1%8C%D0%BA%D0%B0_%D0%B0%D0%BA%D0%B0%D0%B4%D0%B5%D0%BC%D1%96%D1%8F_%D1%82%D0%B0_%D1%97%D1%97_%D1%81%D0%BF%D1%83%D0%B4%D0%B5%D1%97.png/320px-%D0%9A%D0%B8%D1%94%D0%B2%D0%BE-%D0%9C%D0%BE%D0%B3%D0%B8%D0%BB%D1%8F%D0%BD%D1%81%D1%8C%D0%BA%D0%B0_%D0%B0%D0%BA%D0%B0%D0%B4%D0%B5%D0%BC%D1%96%D1%8F_%D1%82%D0%B0_%D1%97%D1%97_%D1%81%D0%BF%D1%83%D0%B4%D0%B5%D1%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8680"/>
            <a:ext cx="3048000" cy="58326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340768"/>
            <a:ext cx="8183880" cy="469638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466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другій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половині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XVIII ст. становище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Києво-Могилянської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погіршується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тиском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імперії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російських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царів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особистої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ворожісті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Катерини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uk-UA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вищого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закладу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занепадати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Закінчилося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царським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указом,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Академію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1817 р.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ліквідовано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user\Desktop\ДИСТАНЦИОООНКА\1280px-500_гривень_2015_року_(новий_зразок)_ревер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4876800" cy="256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292</TotalTime>
  <Words>728</Words>
  <Application>Microsoft Office PowerPoint</Application>
  <PresentationFormat>Экран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Презентація на тему:</vt:lpstr>
      <vt:lpstr>Слайд 2</vt:lpstr>
      <vt:lpstr>Педагогічну діяльність в академії на початку її становлення провадили відомі тогочасні діячі культури та церкви.</vt:lpstr>
      <vt:lpstr>Студентами Києво-Могилянської академії були представники різних верств населення України. Курс навчання тривав 12 років. Навчання велося переважно латинською мовою. Але поступово вона витіснялася українською, яка була щоденною мовою спілкування студентів і професорів.</vt:lpstr>
      <vt:lpstr>Слайд 5</vt:lpstr>
      <vt:lpstr>Слайд 6</vt:lpstr>
      <vt:lpstr>Багатьох вихованців Києво-Могилянської академії російські царі запрошували на роботу в Московську академію, а потім і в Московський університет.</vt:lpstr>
      <vt:lpstr>Історичні факти свідчать, що в першій половині XVIII ст. вихованці академії брали активну участь у державному та духовному управлінні Російською імперією. Слава про українську еліту підносилася над освітніми просторами імперії.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dc:creator>user</dc:creator>
  <cp:lastModifiedBy>user</cp:lastModifiedBy>
  <cp:revision>29</cp:revision>
  <dcterms:created xsi:type="dcterms:W3CDTF">2020-04-30T16:40:57Z</dcterms:created>
  <dcterms:modified xsi:type="dcterms:W3CDTF">2020-04-30T21:33:14Z</dcterms:modified>
</cp:coreProperties>
</file>