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66" r:id="rId6"/>
    <p:sldId id="259" r:id="rId7"/>
    <p:sldId id="268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802353-2D6C-48C0-B7FA-0054ECB0405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6B0703-94E4-469F-A21E-0FA736B7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8848" y="2267712"/>
            <a:ext cx="6891672" cy="802528"/>
          </a:xfrm>
        </p:spPr>
        <p:txBody>
          <a:bodyPr/>
          <a:lstStyle/>
          <a:p>
            <a:r>
              <a:rPr lang="ru-RU" sz="6000" dirty="0" smtClean="0"/>
              <a:t>Стиль РОКОКО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251704" y="6083653"/>
            <a:ext cx="419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Роботу виконала студентка 111 групи </a:t>
            </a:r>
            <a:r>
              <a:rPr lang="uk-UA" dirty="0" err="1" smtClean="0"/>
              <a:t>Череднюк</a:t>
            </a:r>
            <a:r>
              <a:rPr lang="uk-UA" dirty="0" smtClean="0"/>
              <a:t> Віолетта</a:t>
            </a:r>
            <a:endParaRPr lang="uk-UA" dirty="0"/>
          </a:p>
        </p:txBody>
      </p:sp>
      <p:pic>
        <p:nvPicPr>
          <p:cNvPr id="26626" name="Picture 2" descr="Живопис Франції в стилі Рококо - Історія митецтва - Your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663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463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482" y="188258"/>
            <a:ext cx="2112817" cy="604756"/>
          </a:xfrm>
        </p:spPr>
        <p:txBody>
          <a:bodyPr/>
          <a:lstStyle/>
          <a:p>
            <a:r>
              <a:rPr lang="uk-UA" dirty="0" smtClean="0"/>
              <a:t>мода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7222" y="1796528"/>
            <a:ext cx="5647766" cy="4846320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>У тому ж 18-му </a:t>
            </a:r>
            <a:r>
              <a:rPr lang="ru-RU" sz="2000" dirty="0" err="1" smtClean="0"/>
              <a:t>столітті</a:t>
            </a:r>
            <a:r>
              <a:rPr lang="ru-RU" sz="2000" dirty="0" smtClean="0"/>
              <a:t>, коли на </a:t>
            </a:r>
            <a:r>
              <a:rPr lang="ru-RU" sz="2000" dirty="0" err="1" smtClean="0"/>
              <a:t>зміну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одягу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стилі</a:t>
            </a:r>
            <a:r>
              <a:rPr lang="ru-RU" sz="2000" dirty="0" smtClean="0"/>
              <a:t> помпезного </a:t>
            </a:r>
            <a:r>
              <a:rPr lang="ru-RU" sz="2000" dirty="0" err="1" smtClean="0"/>
              <a:t>бароко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прийшли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менш</a:t>
            </a:r>
            <a:r>
              <a:rPr lang="ru-RU" sz="2000" dirty="0" smtClean="0"/>
              <a:t> </a:t>
            </a:r>
            <a:r>
              <a:rPr lang="ru-RU" sz="2000" dirty="0" err="1" smtClean="0"/>
              <a:t>чудові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спокійні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вбрання</a:t>
            </a:r>
            <a:r>
              <a:rPr lang="ru-RU" sz="2000" dirty="0" smtClean="0"/>
              <a:t>. У </a:t>
            </a:r>
            <a:r>
              <a:rPr lang="ru-RU" sz="2000" dirty="0" err="1" smtClean="0"/>
              <a:t>колірній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гамі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нарядів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присутнє</a:t>
            </a:r>
            <a:r>
              <a:rPr lang="ru-RU" sz="2000" dirty="0" smtClean="0"/>
              <a:t> те ж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«</a:t>
            </a:r>
            <a:r>
              <a:rPr lang="ru-RU" sz="2000" dirty="0" err="1" smtClean="0"/>
              <a:t>спокій</a:t>
            </a:r>
            <a:r>
              <a:rPr lang="ru-RU" sz="2000" dirty="0" smtClean="0"/>
              <a:t>».</a:t>
            </a:r>
          </a:p>
          <a:p>
            <a:pPr fontAlgn="base"/>
            <a:r>
              <a:rPr lang="ru-RU" sz="2000" dirty="0" smtClean="0"/>
              <a:t>Стиль рококо в </a:t>
            </a:r>
            <a:r>
              <a:rPr lang="ru-RU" sz="2000" dirty="0" err="1" smtClean="0"/>
              <a:t>гардеробі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предмети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стриманих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пастельних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тонів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err="1" smtClean="0"/>
              <a:t>Одяг</a:t>
            </a:r>
            <a:r>
              <a:rPr lang="ru-RU" sz="2000" dirty="0" smtClean="0"/>
              <a:t> рококо </a:t>
            </a:r>
            <a:r>
              <a:rPr lang="ru-RU" sz="2000" dirty="0" smtClean="0"/>
              <a:t>легкий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елегантний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18434" name="Picture 2" descr="Скульптура рококо: фото,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9504" y="609600"/>
            <a:ext cx="417195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156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557" y="381456"/>
            <a:ext cx="6647731" cy="13297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У </a:t>
            </a:r>
            <a:r>
              <a:rPr lang="en-US" sz="3600" dirty="0" smtClean="0"/>
              <a:t>XVIII</a:t>
            </a:r>
            <a:r>
              <a:rPr lang="uk-UA" sz="3600" dirty="0" smtClean="0"/>
              <a:t> ст. </a:t>
            </a:r>
            <a:r>
              <a:rPr lang="uk-UA" sz="3600" dirty="0"/>
              <a:t> </a:t>
            </a:r>
            <a:r>
              <a:rPr lang="uk-UA" sz="3600" dirty="0" smtClean="0"/>
              <a:t>У Франції </a:t>
            </a:r>
            <a:br>
              <a:rPr lang="uk-UA" sz="3600" dirty="0" smtClean="0"/>
            </a:br>
            <a:r>
              <a:rPr lang="uk-UA" sz="3600" dirty="0" smtClean="0"/>
              <a:t>сформувався новий стиль - рококо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1671"/>
            <a:ext cx="10908792" cy="236708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Рококо –  (декоративна раковина, мушля, рокайль) – стиль у мистецтві 18 ст., що обстоював культ грації, шляхетності, вишуканого естетизму )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099" y="4214652"/>
            <a:ext cx="3277429" cy="2469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0608" y="4180794"/>
            <a:ext cx="3510849" cy="254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9264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08652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У живописі рококо переважали зображення свят і театральних вистав, закоханих пар, міфологічних персонажів, штучних та природних пейзажів, сцен дозвілля шляхетних дам і кавалерів.</a:t>
            </a:r>
            <a:endParaRPr lang="ru-RU" sz="1600" cap="all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4580" name="Picture 4" descr="Скульптура рококо: фото,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143" y="1077150"/>
            <a:ext cx="8229474" cy="53877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02536" y="5925312"/>
            <a:ext cx="531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Антуан</a:t>
            </a:r>
            <a:r>
              <a:rPr lang="ru-RU" dirty="0" smtClean="0">
                <a:solidFill>
                  <a:schemeClr val="bg1"/>
                </a:solidFill>
              </a:rPr>
              <a:t> Ватто. «</a:t>
            </a:r>
            <a:r>
              <a:rPr lang="ru-RU" dirty="0" err="1" smtClean="0">
                <a:solidFill>
                  <a:schemeClr val="bg1"/>
                </a:solidFill>
              </a:rPr>
              <a:t>Відплиття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острів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Цитеру</a:t>
            </a:r>
            <a:r>
              <a:rPr lang="ru-RU" dirty="0" smtClean="0">
                <a:solidFill>
                  <a:schemeClr val="bg1"/>
                </a:solidFill>
              </a:rPr>
              <a:t>» (одна </a:t>
            </a:r>
            <a:r>
              <a:rPr lang="ru-RU" dirty="0" err="1" smtClean="0">
                <a:solidFill>
                  <a:schemeClr val="bg1"/>
                </a:solidFill>
              </a:rPr>
              <a:t>тисяча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сімсот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двадцять</a:t>
            </a:r>
            <a:r>
              <a:rPr lang="ru-RU" dirty="0" smtClean="0">
                <a:solidFill>
                  <a:schemeClr val="bg1"/>
                </a:solidFill>
              </a:rPr>
              <a:t> один)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14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кульптура рококо: фото,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283" y="0"/>
            <a:ext cx="572527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54424"/>
            <a:ext cx="738664" cy="487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Картина «</a:t>
            </a:r>
            <a:r>
              <a:rPr lang="ru-RU" dirty="0" err="1" smtClean="0"/>
              <a:t>Захід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», художник Франсуа Буше, 1752 </a:t>
            </a:r>
            <a:r>
              <a:rPr lang="ru-RU" dirty="0" smtClean="0"/>
              <a:t>р.</a:t>
            </a:r>
            <a:endParaRPr lang="uk-UA" dirty="0"/>
          </a:p>
        </p:txBody>
      </p:sp>
      <p:pic>
        <p:nvPicPr>
          <p:cNvPr id="27652" name="Picture 4" descr="Скульптура рококо: фото, опис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1834" y="0"/>
            <a:ext cx="499016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7695" y="206188"/>
            <a:ext cx="738664" cy="63384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err="1" smtClean="0"/>
              <a:t>Церква</a:t>
            </a:r>
            <a:r>
              <a:rPr lang="ru-RU" dirty="0" smtClean="0"/>
              <a:t> Сан </a:t>
            </a:r>
            <a:r>
              <a:rPr lang="ru-RU" dirty="0" err="1" smtClean="0"/>
              <a:t>Франсіску</a:t>
            </a:r>
            <a:r>
              <a:rPr lang="ru-RU" dirty="0" smtClean="0"/>
              <a:t> де </a:t>
            </a:r>
            <a:r>
              <a:rPr lang="ru-RU" dirty="0" err="1" smtClean="0"/>
              <a:t>Ассіс</a:t>
            </a:r>
            <a:r>
              <a:rPr lang="ru-RU" dirty="0" smtClean="0"/>
              <a:t> в </a:t>
            </a:r>
            <a:r>
              <a:rPr lang="ru-RU" dirty="0" err="1" smtClean="0"/>
              <a:t>Оуру</a:t>
            </a:r>
            <a:r>
              <a:rPr lang="ru-RU" dirty="0" smtClean="0"/>
              <a:t> </a:t>
            </a:r>
            <a:r>
              <a:rPr lang="ru-RU" dirty="0" err="1" smtClean="0"/>
              <a:t>Прету</a:t>
            </a:r>
            <a:r>
              <a:rPr lang="ru-RU" dirty="0" smtClean="0"/>
              <a:t> (</a:t>
            </a:r>
            <a:r>
              <a:rPr lang="ru-RU" dirty="0" err="1" smtClean="0"/>
              <a:t>Бразилія</a:t>
            </a:r>
            <a:r>
              <a:rPr lang="ru-RU" dirty="0" smtClean="0"/>
              <a:t>),</a:t>
            </a:r>
          </a:p>
          <a:p>
            <a:r>
              <a:rPr lang="ru-RU" dirty="0" err="1" smtClean="0"/>
              <a:t>живописець</a:t>
            </a:r>
            <a:r>
              <a:rPr lang="ru-RU" dirty="0" smtClean="0"/>
              <a:t> </a:t>
            </a:r>
            <a:r>
              <a:rPr lang="ru-RU" dirty="0" err="1" smtClean="0"/>
              <a:t>Мануель</a:t>
            </a:r>
            <a:r>
              <a:rPr lang="ru-RU" dirty="0" smtClean="0"/>
              <a:t> да </a:t>
            </a:r>
            <a:r>
              <a:rPr lang="ru-RU" dirty="0" err="1" smtClean="0"/>
              <a:t>Коста</a:t>
            </a:r>
            <a:r>
              <a:rPr lang="ru-RU" dirty="0" smtClean="0"/>
              <a:t> </a:t>
            </a:r>
            <a:r>
              <a:rPr lang="ru-RU" dirty="0" err="1" smtClean="0"/>
              <a:t>Атаїда</a:t>
            </a:r>
            <a:r>
              <a:rPr lang="ru-RU" dirty="0" smtClean="0"/>
              <a:t> (1804)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58589" y="123759"/>
            <a:ext cx="10184036" cy="2507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 добу рококо високого розвитку досягли декоративні ремесла, зокрема ткацтво, ювелірство, кераміка, різьба по дереву, художня обробка металу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rokoko keramika - Поиск в Google | Фарфор, Керамика, Антиквари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152" y="765457"/>
            <a:ext cx="4721224" cy="3932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2" name="AutoShape 4" descr="Рококо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Les choses délicates: mars 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6893" y="2693053"/>
            <a:ext cx="2372089" cy="416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эскизы стиля рококо - Пошук Google | Изобразительное искусство из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234" y="1138517"/>
            <a:ext cx="3242435" cy="4661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848" y="215152"/>
            <a:ext cx="3775363" cy="4612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Архітектура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092" y="1399309"/>
            <a:ext cx="4131364" cy="3088584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Основні риси архітектури рококо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Криволінійні обриси й асиметричні форми;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будівлі – невеликий ошатний салон;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Низькі стелі й великі вікна;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Ажурні форми, складні орнаменти;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пастельних кольорів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867" y="313358"/>
            <a:ext cx="3162567" cy="279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2246" y="3918392"/>
            <a:ext cx="5652343" cy="1953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17616" y="5879271"/>
            <a:ext cx="568005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Королівська резиденція Сан-</a:t>
            </a:r>
            <a:r>
              <a:rPr lang="uk-UA" sz="1600" cap="all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Сусі</a:t>
            </a: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, архітектор </a:t>
            </a:r>
            <a:r>
              <a:rPr lang="uk-UA" sz="1600" cap="all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Г.В.фон</a:t>
            </a: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600" cap="all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Кнобельсдорф</a:t>
            </a: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в Німеччині. Короля Фрідріха ІІ.</a:t>
            </a:r>
            <a:endParaRPr lang="ru-RU" sz="1600" cap="all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6408" y="3121967"/>
            <a:ext cx="365916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Китайський чайний будинок</a:t>
            </a:r>
            <a:endParaRPr lang="ru-RU" sz="1600" cap="all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4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88" y="0"/>
            <a:ext cx="5253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Церква</a:t>
            </a:r>
            <a:r>
              <a:rPr lang="ru-RU" sz="1600" dirty="0" smtClean="0"/>
              <a:t> в </a:t>
            </a:r>
            <a:r>
              <a:rPr lang="ru-RU" sz="1600" dirty="0" err="1" smtClean="0"/>
              <a:t>Фірценхайлігене</a:t>
            </a:r>
            <a:r>
              <a:rPr lang="ru-RU" sz="1600" dirty="0" smtClean="0"/>
              <a:t>, </a:t>
            </a:r>
            <a:r>
              <a:rPr lang="ru-RU" sz="1600" dirty="0" err="1" smtClean="0"/>
              <a:t>Архітектор</a:t>
            </a:r>
            <a:r>
              <a:rPr lang="ru-RU" sz="1600" dirty="0" smtClean="0"/>
              <a:t> Нейман</a:t>
            </a:r>
            <a:endParaRPr lang="uk-UA" sz="1600" dirty="0"/>
          </a:p>
        </p:txBody>
      </p:sp>
      <p:pic>
        <p:nvPicPr>
          <p:cNvPr id="28674" name="Picture 2" descr="Скульптура рококо: фото,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069" y="531341"/>
            <a:ext cx="8136778" cy="6083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66" y="0"/>
            <a:ext cx="3941617" cy="56477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Скульптура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98" y="673168"/>
            <a:ext cx="4052455" cy="296487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Скульптурі рококо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притамані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камерність, декоративність, естетизм, легкість і динамічність форм, інтимне трактування образу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1499" y="3730329"/>
            <a:ext cx="4308763" cy="15306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Найвідоміші скульптори: 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Е.-М. </a:t>
            </a:r>
            <a:r>
              <a:rPr lang="uk-UA" sz="1600" cap="all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Фальконе</a:t>
            </a: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,  Ж.-Б. </a:t>
            </a:r>
            <a:r>
              <a:rPr lang="uk-UA" sz="1600" cap="all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Лемуан</a:t>
            </a:r>
            <a:r>
              <a:rPr lang="uk-UA" sz="1600" cap="all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Ж.-</a:t>
            </a:r>
            <a:r>
              <a:rPr lang="uk-UA" sz="1600" cap="all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Б.Пігаль</a:t>
            </a: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uk-UA" sz="1600" cap="all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Клодіон</a:t>
            </a: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cap="all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Ж.А. </a:t>
            </a:r>
            <a:r>
              <a:rPr lang="uk-UA" sz="1600" cap="all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Гудон</a:t>
            </a:r>
            <a:endParaRPr lang="ru-RU" sz="1600" cap="all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2569" y="607156"/>
            <a:ext cx="2299855" cy="1658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600" cap="all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Матеріали: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cap="all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uk-UA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Мармур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Теракота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бронза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623" y="5380672"/>
            <a:ext cx="3782292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Види скульптур:</a:t>
            </a:r>
          </a:p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ельєфи,</a:t>
            </a:r>
          </a:p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невеликі статуї для садів,</a:t>
            </a:r>
          </a:p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парків та приміщень, фонтанні скульптури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2530" name="Picture 2" descr="Скульптура рококо: фото, описание - Галер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776" y="0"/>
            <a:ext cx="55312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912864" y="137160"/>
            <a:ext cx="51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«Інтоксикація вином» («</a:t>
            </a:r>
            <a:r>
              <a:rPr lang="en-US" dirty="0" smtClean="0">
                <a:solidFill>
                  <a:schemeClr val="bg1"/>
                </a:solidFill>
              </a:rPr>
              <a:t>The Intoxication of Wine»), </a:t>
            </a:r>
            <a:r>
              <a:rPr lang="uk-UA" dirty="0" smtClean="0">
                <a:solidFill>
                  <a:schemeClr val="bg1"/>
                </a:solidFill>
              </a:rPr>
              <a:t>скульптор Клод Мішель (</a:t>
            </a:r>
            <a:r>
              <a:rPr lang="uk-UA" dirty="0" err="1" smtClean="0">
                <a:solidFill>
                  <a:schemeClr val="bg1"/>
                </a:solidFill>
              </a:rPr>
              <a:t>Клодиона</a:t>
            </a:r>
            <a:r>
              <a:rPr lang="uk-UA" dirty="0" smtClean="0">
                <a:solidFill>
                  <a:schemeClr val="bg1"/>
                </a:solidFill>
              </a:rPr>
              <a:t>), 1780-1790 рр.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78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0347" y="53012"/>
            <a:ext cx="2515035" cy="3507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055" y="66365"/>
            <a:ext cx="2458747" cy="3648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82" y="120048"/>
            <a:ext cx="2281671" cy="30461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0638" y="3832081"/>
            <a:ext cx="3519709" cy="153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Ж.-Б. </a:t>
            </a:r>
            <a:r>
              <a:rPr lang="uk-UA" sz="1600" cap="all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Пігаль</a:t>
            </a: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«Меркурій, який зав'язує сандалію». 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1744р. Мармур</a:t>
            </a:r>
            <a:endParaRPr lang="ru-RU" sz="1600" cap="all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1" y="3318375"/>
            <a:ext cx="3591132" cy="153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Е.-М. </a:t>
            </a:r>
            <a:r>
              <a:rPr lang="uk-UA" sz="1600" cap="all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Фальконе</a:t>
            </a: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«Амур погрожує пальчиком». 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Після 1757р. Мармур</a:t>
            </a:r>
            <a:endParaRPr lang="ru-RU" sz="1600" cap="all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17452" y="3638117"/>
            <a:ext cx="2927639" cy="123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600" cap="all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Клодіон</a:t>
            </a: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«Амур і Психея».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uk-UA" sz="1600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1798р. Мармур</a:t>
            </a:r>
            <a:endParaRPr lang="ru-RU" sz="1600" cap="all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1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</TotalTime>
  <Words>382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Стиль РОКОКО</vt:lpstr>
      <vt:lpstr>У XVIII ст.  У Франції  сформувався новий стиль - рококо</vt:lpstr>
      <vt:lpstr>Слайд 3</vt:lpstr>
      <vt:lpstr>Слайд 4</vt:lpstr>
      <vt:lpstr>Слайд 5</vt:lpstr>
      <vt:lpstr>Архітектура</vt:lpstr>
      <vt:lpstr>Слайд 7</vt:lpstr>
      <vt:lpstr>Скульптура</vt:lpstr>
      <vt:lpstr>Слайд 9</vt:lpstr>
      <vt:lpstr>мода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 РОКОКО</dc:title>
  <dc:creator>Пользователь</dc:creator>
  <cp:lastModifiedBy>Андрей</cp:lastModifiedBy>
  <cp:revision>22</cp:revision>
  <dcterms:created xsi:type="dcterms:W3CDTF">2019-02-12T11:05:39Z</dcterms:created>
  <dcterms:modified xsi:type="dcterms:W3CDTF">2020-05-02T10:01:40Z</dcterms:modified>
</cp:coreProperties>
</file>