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EE5A0-F929-4120-AEFE-86488F0BF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2860646"/>
            <a:ext cx="5518066" cy="2836911"/>
          </a:xfrm>
        </p:spPr>
        <p:txBody>
          <a:bodyPr>
            <a:normAutofit fontScale="90000"/>
          </a:bodyPr>
          <a:lstStyle/>
          <a:p>
            <a:r>
              <a:rPr lang="ru-RU" dirty="0"/>
              <a:t>Спортивна </a:t>
            </a:r>
            <a:r>
              <a:rPr lang="ru-RU" dirty="0" err="1"/>
              <a:t>Херсонщина</a:t>
            </a:r>
            <a:r>
              <a:rPr lang="ru-RU" dirty="0"/>
              <a:t>: </a:t>
            </a:r>
            <a:r>
              <a:rPr lang="ru-RU" dirty="0" err="1"/>
              <a:t>історія</a:t>
            </a:r>
            <a:r>
              <a:rPr lang="ru-RU" dirty="0"/>
              <a:t> та </a:t>
            </a:r>
            <a:r>
              <a:rPr lang="ru-RU" dirty="0" err="1"/>
              <a:t>сучасність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7DEA5F-744A-4A39-82FD-F3455E556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4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12124-CCF8-42B9-B1C0-42C6C0F15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E8D17-5831-4458-96A5-D60F29495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Кірсанов</a:t>
            </a:r>
            <a:r>
              <a:rPr lang="ru-RU" dirty="0"/>
              <a:t> </a:t>
            </a:r>
            <a:r>
              <a:rPr lang="ru-RU" dirty="0" err="1"/>
              <a:t>Сергій</a:t>
            </a:r>
            <a:r>
              <a:rPr lang="ru-RU" dirty="0"/>
              <a:t> Федорович (2 </a:t>
            </a:r>
            <a:r>
              <a:rPr lang="ru-RU" dirty="0" err="1"/>
              <a:t>січня</a:t>
            </a:r>
            <a:r>
              <a:rPr lang="ru-RU" dirty="0"/>
              <a:t> 1963 Севастополь) - </a:t>
            </a:r>
            <a:r>
              <a:rPr lang="ru-RU" dirty="0" err="1"/>
              <a:t>радянський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весляр</a:t>
            </a:r>
            <a:r>
              <a:rPr lang="ru-RU" dirty="0"/>
              <a:t>-байдарочники, </a:t>
            </a:r>
            <a:r>
              <a:rPr lang="ru-RU" dirty="0" err="1"/>
              <a:t>виступав</a:t>
            </a:r>
            <a:r>
              <a:rPr lang="ru-RU" dirty="0"/>
              <a:t> за </a:t>
            </a:r>
            <a:r>
              <a:rPr lang="ru-RU" dirty="0" err="1"/>
              <a:t>збірні</a:t>
            </a:r>
            <a:r>
              <a:rPr lang="ru-RU" dirty="0"/>
              <a:t> СРСР і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1980-х -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1990-х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Срібний</a:t>
            </a:r>
            <a:r>
              <a:rPr lang="ru-RU" dirty="0"/>
              <a:t> призер </a:t>
            </a:r>
            <a:r>
              <a:rPr lang="ru-RU" dirty="0" err="1"/>
              <a:t>літніх</a:t>
            </a:r>
            <a:r>
              <a:rPr lang="ru-RU" dirty="0"/>
              <a:t> </a:t>
            </a:r>
            <a:r>
              <a:rPr lang="ru-RU" dirty="0" err="1"/>
              <a:t>Олімпійських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в </a:t>
            </a:r>
            <a:r>
              <a:rPr lang="ru-RU" dirty="0" err="1"/>
              <a:t>Сеулі</a:t>
            </a:r>
            <a:r>
              <a:rPr lang="ru-RU" dirty="0"/>
              <a:t>, </a:t>
            </a:r>
            <a:r>
              <a:rPr lang="ru-RU" dirty="0" err="1"/>
              <a:t>триразовий</a:t>
            </a:r>
            <a:r>
              <a:rPr lang="ru-RU" dirty="0"/>
              <a:t> </a:t>
            </a:r>
            <a:r>
              <a:rPr lang="ru-RU" dirty="0" err="1"/>
              <a:t>чемпіон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переможець</a:t>
            </a:r>
            <a:r>
              <a:rPr lang="ru-RU" dirty="0"/>
              <a:t> і призер </a:t>
            </a:r>
            <a:r>
              <a:rPr lang="ru-RU" dirty="0" err="1"/>
              <a:t>етапів</a:t>
            </a:r>
            <a:r>
              <a:rPr lang="ru-RU" dirty="0"/>
              <a:t> Кубка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багаторазовий</a:t>
            </a:r>
            <a:r>
              <a:rPr lang="ru-RU" dirty="0"/>
              <a:t> </a:t>
            </a:r>
            <a:r>
              <a:rPr lang="ru-RU" dirty="0" err="1"/>
              <a:t>чемпіон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першостей</a:t>
            </a:r>
            <a:r>
              <a:rPr lang="ru-RU" dirty="0"/>
              <a:t>. На </a:t>
            </a:r>
            <a:r>
              <a:rPr lang="ru-RU" dirty="0" err="1"/>
              <a:t>змаганнях</a:t>
            </a:r>
            <a:r>
              <a:rPr lang="ru-RU" dirty="0"/>
              <a:t> представляв </a:t>
            </a:r>
            <a:r>
              <a:rPr lang="ru-RU" dirty="0" err="1"/>
              <a:t>Збройні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заслужений</a:t>
            </a:r>
            <a:r>
              <a:rPr lang="ru-RU" dirty="0"/>
              <a:t> </a:t>
            </a:r>
            <a:r>
              <a:rPr lang="ru-RU" dirty="0" err="1"/>
              <a:t>майстер</a:t>
            </a:r>
            <a:r>
              <a:rPr lang="ru-RU" dirty="0"/>
              <a:t> спорту СРСР (1989).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відомий</a:t>
            </a:r>
            <a:r>
              <a:rPr lang="ru-RU" dirty="0"/>
              <a:t> як дитячий тренер і </a:t>
            </a:r>
            <a:r>
              <a:rPr lang="ru-RU" dirty="0" err="1"/>
              <a:t>громадський</a:t>
            </a:r>
            <a:r>
              <a:rPr lang="ru-RU" dirty="0"/>
              <a:t> </a:t>
            </a:r>
            <a:r>
              <a:rPr lang="ru-RU" dirty="0" err="1"/>
              <a:t>діяч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79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76366-8CFF-4BF6-9E6B-977B17D4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302004"/>
            <a:ext cx="7958331" cy="1583281"/>
          </a:xfrm>
        </p:spPr>
        <p:txBody>
          <a:bodyPr>
            <a:noAutofit/>
          </a:bodyPr>
          <a:lstStyle/>
          <a:p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вищу</a:t>
            </a:r>
            <a:r>
              <a:rPr lang="ru-RU" sz="1800" dirty="0"/>
              <a:t> </a:t>
            </a:r>
            <a:r>
              <a:rPr lang="ru-RU" sz="1800" dirty="0" err="1"/>
              <a:t>освіту</a:t>
            </a:r>
            <a:r>
              <a:rPr lang="ru-RU" sz="1800" dirty="0"/>
              <a:t>, в 1989 </a:t>
            </a:r>
            <a:r>
              <a:rPr lang="ru-RU" sz="1800" dirty="0" err="1"/>
              <a:t>році</a:t>
            </a:r>
            <a:r>
              <a:rPr lang="ru-RU" sz="1800" dirty="0"/>
              <a:t> </a:t>
            </a:r>
            <a:r>
              <a:rPr lang="ru-RU" sz="1800" dirty="0" err="1"/>
              <a:t>закінчив</a:t>
            </a:r>
            <a:r>
              <a:rPr lang="ru-RU" sz="1800" dirty="0"/>
              <a:t> </a:t>
            </a:r>
            <a:r>
              <a:rPr lang="ru-RU" sz="1800" dirty="0" err="1"/>
              <a:t>Миколаївський</a:t>
            </a:r>
            <a:r>
              <a:rPr lang="ru-RU" sz="1800" dirty="0"/>
              <a:t> </a:t>
            </a:r>
            <a:r>
              <a:rPr lang="ru-RU" sz="1800" dirty="0" err="1"/>
              <a:t>державний</a:t>
            </a:r>
            <a:r>
              <a:rPr lang="ru-RU" sz="1800" dirty="0"/>
              <a:t> </a:t>
            </a:r>
            <a:r>
              <a:rPr lang="ru-RU" sz="1800" dirty="0" err="1"/>
              <a:t>педагогічний</a:t>
            </a:r>
            <a:r>
              <a:rPr lang="ru-RU" sz="1800" dirty="0"/>
              <a:t> </a:t>
            </a:r>
            <a:r>
              <a:rPr lang="ru-RU" sz="1800" dirty="0" err="1"/>
              <a:t>інститут</a:t>
            </a:r>
            <a:r>
              <a:rPr lang="ru-RU" sz="1800" dirty="0"/>
              <a:t> </a:t>
            </a:r>
            <a:r>
              <a:rPr lang="ru-RU" sz="1800" dirty="0" err="1"/>
              <a:t>ім</a:t>
            </a:r>
            <a:r>
              <a:rPr lang="ru-RU" sz="1800" dirty="0"/>
              <a:t>. В. Г. </a:t>
            </a:r>
            <a:r>
              <a:rPr lang="ru-RU" sz="1800" dirty="0" err="1"/>
              <a:t>Бєлінського</a:t>
            </a:r>
            <a:r>
              <a:rPr lang="ru-RU" sz="1800" dirty="0"/>
              <a:t>.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завершення</a:t>
            </a:r>
            <a:r>
              <a:rPr lang="ru-RU" sz="1800" dirty="0"/>
              <a:t> </a:t>
            </a:r>
            <a:r>
              <a:rPr lang="ru-RU" sz="1800" dirty="0" err="1"/>
              <a:t>спортивної</a:t>
            </a:r>
            <a:r>
              <a:rPr lang="ru-RU" sz="1800" dirty="0"/>
              <a:t> </a:t>
            </a:r>
            <a:r>
              <a:rPr lang="ru-RU" sz="1800" dirty="0" err="1"/>
              <a:t>кар'єри</a:t>
            </a:r>
            <a:r>
              <a:rPr lang="ru-RU" sz="1800" dirty="0"/>
              <a:t> в 1994 </a:t>
            </a:r>
            <a:r>
              <a:rPr lang="ru-RU" sz="1800" dirty="0" err="1"/>
              <a:t>році</a:t>
            </a:r>
            <a:r>
              <a:rPr lang="ru-RU" sz="1800" dirty="0"/>
              <a:t> </a:t>
            </a:r>
            <a:r>
              <a:rPr lang="ru-RU" sz="1800" dirty="0" err="1"/>
              <a:t>працював</a:t>
            </a:r>
            <a:r>
              <a:rPr lang="ru-RU" sz="1800" dirty="0"/>
              <a:t> заступником начальника яхт-клубу ВМС </a:t>
            </a:r>
            <a:r>
              <a:rPr lang="ru-RU" sz="1800" dirty="0" err="1"/>
              <a:t>України</a:t>
            </a:r>
            <a:r>
              <a:rPr lang="ru-RU" sz="1800" dirty="0"/>
              <a:t> в </a:t>
            </a:r>
            <a:r>
              <a:rPr lang="ru-RU" sz="1800" dirty="0" err="1"/>
              <a:t>Херсоні</a:t>
            </a:r>
            <a:r>
              <a:rPr lang="ru-RU" sz="1800" dirty="0"/>
              <a:t>, але </a:t>
            </a:r>
            <a:r>
              <a:rPr lang="ru-RU" sz="1800" dirty="0" err="1"/>
              <a:t>незабаром</a:t>
            </a:r>
            <a:r>
              <a:rPr lang="ru-RU" sz="1800" dirty="0"/>
              <a:t> </a:t>
            </a:r>
            <a:r>
              <a:rPr lang="ru-RU" sz="1800" dirty="0" err="1"/>
              <a:t>пішов</a:t>
            </a:r>
            <a:r>
              <a:rPr lang="ru-RU" sz="1800" dirty="0"/>
              <a:t> на </a:t>
            </a:r>
            <a:r>
              <a:rPr lang="ru-RU" sz="1800" dirty="0" err="1"/>
              <a:t>пенсію</a:t>
            </a:r>
            <a:r>
              <a:rPr lang="ru-RU" sz="1800" dirty="0"/>
              <a:t> і </a:t>
            </a:r>
            <a:r>
              <a:rPr lang="ru-RU" sz="1800" dirty="0" err="1"/>
              <a:t>змушений</a:t>
            </a:r>
            <a:r>
              <a:rPr lang="ru-RU" sz="1800" dirty="0"/>
              <a:t> </a:t>
            </a:r>
            <a:r>
              <a:rPr lang="ru-RU" sz="1800" dirty="0" err="1"/>
              <a:t>був</a:t>
            </a:r>
            <a:r>
              <a:rPr lang="ru-RU" sz="1800" dirty="0"/>
              <a:t> </a:t>
            </a:r>
            <a:r>
              <a:rPr lang="ru-RU" sz="1800" dirty="0" err="1"/>
              <a:t>ходити</a:t>
            </a:r>
            <a:r>
              <a:rPr lang="ru-RU" sz="1800" dirty="0"/>
              <a:t> в море матросом </a:t>
            </a:r>
            <a:r>
              <a:rPr lang="ru-RU" sz="1800" dirty="0" err="1"/>
              <a:t>риболовецького</a:t>
            </a:r>
            <a:r>
              <a:rPr lang="ru-RU" sz="1800" dirty="0"/>
              <a:t> судна. </a:t>
            </a:r>
            <a:r>
              <a:rPr lang="ru-RU" sz="1800" dirty="0" err="1"/>
              <a:t>Починаючи</a:t>
            </a:r>
            <a:r>
              <a:rPr lang="ru-RU" sz="1800" dirty="0"/>
              <a:t> з 2008 року </a:t>
            </a:r>
            <a:r>
              <a:rPr lang="ru-RU" sz="1800" dirty="0" err="1"/>
              <a:t>зайнявся</a:t>
            </a:r>
            <a:r>
              <a:rPr lang="ru-RU" sz="1800" dirty="0"/>
              <a:t> </a:t>
            </a:r>
            <a:r>
              <a:rPr lang="ru-RU" sz="1800" dirty="0" err="1"/>
              <a:t>тренерською</a:t>
            </a:r>
            <a:r>
              <a:rPr lang="ru-RU" sz="1800" dirty="0"/>
              <a:t> </a:t>
            </a:r>
            <a:r>
              <a:rPr lang="ru-RU" sz="1800" dirty="0" err="1"/>
              <a:t>діяльністю</a:t>
            </a:r>
            <a:r>
              <a:rPr lang="ru-RU" sz="1800" dirty="0"/>
              <a:t>, </a:t>
            </a:r>
            <a:r>
              <a:rPr lang="ru-RU" sz="1800" dirty="0" err="1"/>
              <a:t>влаштувався</a:t>
            </a:r>
            <a:r>
              <a:rPr lang="ru-RU" sz="1800" dirty="0"/>
              <a:t> тренером-</a:t>
            </a:r>
            <a:r>
              <a:rPr lang="ru-RU" sz="1800" dirty="0" err="1"/>
              <a:t>викладачем</a:t>
            </a:r>
            <a:r>
              <a:rPr lang="ru-RU" sz="1800" dirty="0"/>
              <a:t> в </a:t>
            </a:r>
            <a:r>
              <a:rPr lang="ru-RU" sz="1800" dirty="0" err="1"/>
              <a:t>спеціалізовану</a:t>
            </a:r>
            <a:r>
              <a:rPr lang="ru-RU" sz="1800" dirty="0"/>
              <a:t> </a:t>
            </a:r>
            <a:r>
              <a:rPr lang="ru-RU" sz="1800" dirty="0" err="1"/>
              <a:t>дитячо-юнацьку</a:t>
            </a:r>
            <a:r>
              <a:rPr lang="ru-RU" sz="1800" dirty="0"/>
              <a:t> </a:t>
            </a:r>
            <a:r>
              <a:rPr lang="ru-RU" sz="1800" dirty="0" err="1"/>
              <a:t>спортивну</a:t>
            </a:r>
            <a:r>
              <a:rPr lang="ru-RU" sz="1800" dirty="0"/>
              <a:t> школу з </a:t>
            </a:r>
            <a:r>
              <a:rPr lang="ru-RU" sz="1800" dirty="0" err="1"/>
              <a:t>веслування</a:t>
            </a:r>
            <a:r>
              <a:rPr lang="ru-RU" sz="1800" dirty="0"/>
              <a:t> на байдарках і </a:t>
            </a:r>
            <a:r>
              <a:rPr lang="ru-RU" sz="1800" dirty="0" err="1"/>
              <a:t>каное</a:t>
            </a:r>
            <a:r>
              <a:rPr lang="ru-RU" sz="1800" dirty="0"/>
              <a:t>. В даний час </a:t>
            </a:r>
            <a:r>
              <a:rPr lang="ru-RU" sz="1800" dirty="0" err="1"/>
              <a:t>обіймає</a:t>
            </a:r>
            <a:r>
              <a:rPr lang="ru-RU" sz="1800" dirty="0"/>
              <a:t> посаду </a:t>
            </a:r>
            <a:r>
              <a:rPr lang="ru-RU" sz="1800" dirty="0" err="1"/>
              <a:t>голови</a:t>
            </a:r>
            <a:r>
              <a:rPr lang="ru-RU" sz="1800" dirty="0"/>
              <a:t> </a:t>
            </a:r>
            <a:r>
              <a:rPr lang="ru-RU" sz="1800" dirty="0" err="1"/>
              <a:t>Національного</a:t>
            </a:r>
            <a:r>
              <a:rPr lang="ru-RU" sz="1800" dirty="0"/>
              <a:t> </a:t>
            </a:r>
            <a:r>
              <a:rPr lang="ru-RU" sz="1800" dirty="0" err="1"/>
              <a:t>олімпійського</a:t>
            </a:r>
            <a:r>
              <a:rPr lang="ru-RU" sz="1800" dirty="0"/>
              <a:t> </a:t>
            </a:r>
            <a:r>
              <a:rPr lang="ru-RU" sz="1800" dirty="0" err="1"/>
              <a:t>комітету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в </a:t>
            </a:r>
            <a:r>
              <a:rPr lang="ru-RU" sz="1800" dirty="0" err="1"/>
              <a:t>Херсонській</a:t>
            </a:r>
            <a:r>
              <a:rPr lang="ru-RU" sz="1800" dirty="0"/>
              <a:t> </a:t>
            </a:r>
            <a:r>
              <a:rPr lang="ru-RU" sz="1800" dirty="0" err="1"/>
              <a:t>області</a:t>
            </a:r>
            <a:r>
              <a:rPr lang="ru-RU" sz="1800" dirty="0"/>
              <a:t>. </a:t>
            </a:r>
            <a:r>
              <a:rPr lang="ru-RU" sz="1800" dirty="0" err="1"/>
              <a:t>Одружений</a:t>
            </a:r>
            <a:r>
              <a:rPr lang="ru-RU" sz="1800" dirty="0"/>
              <a:t>, є три дочки.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C5A3AF8-0363-4F80-8526-251EBA1A1D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309" y="2942380"/>
            <a:ext cx="2540000" cy="3543300"/>
          </a:xfrm>
        </p:spPr>
      </p:pic>
    </p:spTree>
    <p:extLst>
      <p:ext uri="{BB962C8B-B14F-4D97-AF65-F5344CB8AC3E}">
        <p14:creationId xmlns:p14="http://schemas.microsoft.com/office/powerpoint/2010/main" val="414991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E105E-1785-4260-9D68-945FAFBF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396976"/>
            <a:ext cx="7958331" cy="1488309"/>
          </a:xfrm>
        </p:spPr>
        <p:txBody>
          <a:bodyPr>
            <a:normAutofit fontScale="90000"/>
          </a:bodyPr>
          <a:lstStyle/>
          <a:p>
            <a:r>
              <a:rPr lang="ru-RU" dirty="0"/>
              <a:t>Лариса </a:t>
            </a:r>
            <a:r>
              <a:rPr lang="ru-RU" dirty="0" err="1"/>
              <a:t>Семенівна</a:t>
            </a:r>
            <a:r>
              <a:rPr lang="ru-RU" dirty="0"/>
              <a:t> </a:t>
            </a:r>
            <a:r>
              <a:rPr lang="ru-RU" dirty="0" err="1"/>
              <a:t>Латиніна</a:t>
            </a:r>
            <a:r>
              <a:rPr lang="ru-RU" dirty="0"/>
              <a:t> -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гімнастка</a:t>
            </a:r>
            <a:r>
              <a:rPr lang="ru-RU" dirty="0"/>
              <a:t>, </a:t>
            </a:r>
            <a:r>
              <a:rPr lang="ru-RU" dirty="0" err="1"/>
              <a:t>дев'ятикратна</a:t>
            </a:r>
            <a:r>
              <a:rPr lang="ru-RU" dirty="0"/>
              <a:t> </a:t>
            </a:r>
            <a:r>
              <a:rPr lang="ru-RU" dirty="0" err="1"/>
              <a:t>олімпійська</a:t>
            </a:r>
            <a:r>
              <a:rPr lang="ru-RU" dirty="0"/>
              <a:t> </a:t>
            </a:r>
            <a:r>
              <a:rPr lang="ru-RU" dirty="0" err="1"/>
              <a:t>чемпіонка</a:t>
            </a:r>
            <a:r>
              <a:rPr lang="ru-RU" dirty="0"/>
              <a:t>, </a:t>
            </a:r>
            <a:r>
              <a:rPr lang="ru-RU" dirty="0" err="1"/>
              <a:t>майстер</a:t>
            </a:r>
            <a:r>
              <a:rPr lang="ru-RU" dirty="0"/>
              <a:t> спорту СРСР, </a:t>
            </a:r>
            <a:r>
              <a:rPr lang="ru-RU" dirty="0" err="1"/>
              <a:t>неодноразова</a:t>
            </a:r>
            <a:r>
              <a:rPr lang="ru-RU" dirty="0"/>
              <a:t> </a:t>
            </a:r>
            <a:r>
              <a:rPr lang="ru-RU" dirty="0" err="1"/>
              <a:t>чемпіонка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і </a:t>
            </a:r>
            <a:r>
              <a:rPr lang="ru-RU" dirty="0" err="1"/>
              <a:t>Європи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4B557C9-1A46-4E55-80FC-2C11CDCE7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7452" y="2608976"/>
            <a:ext cx="2713668" cy="3742991"/>
          </a:xfrm>
        </p:spPr>
      </p:pic>
    </p:spTree>
    <p:extLst>
      <p:ext uri="{BB962C8B-B14F-4D97-AF65-F5344CB8AC3E}">
        <p14:creationId xmlns:p14="http://schemas.microsoft.com/office/powerpoint/2010/main" val="11298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A93BE-4534-4317-8714-5B4C8F0E8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Лариса з </a:t>
            </a:r>
            <a:r>
              <a:rPr lang="ru-RU" sz="1800" dirty="0" err="1"/>
              <a:t>дитинства</a:t>
            </a:r>
            <a:r>
              <a:rPr lang="ru-RU" sz="1800" dirty="0"/>
              <a:t> </a:t>
            </a:r>
            <a:r>
              <a:rPr lang="ru-RU" sz="1800" dirty="0" err="1"/>
              <a:t>мріяла</a:t>
            </a:r>
            <a:r>
              <a:rPr lang="ru-RU" sz="1800" dirty="0"/>
              <a:t> про балет. Коли в </a:t>
            </a:r>
            <a:r>
              <a:rPr lang="ru-RU" sz="1800" dirty="0" err="1"/>
              <a:t>міському</a:t>
            </a:r>
            <a:r>
              <a:rPr lang="ru-RU" sz="1800" dirty="0"/>
              <a:t> </a:t>
            </a:r>
            <a:r>
              <a:rPr lang="ru-RU" sz="1800" dirty="0" err="1"/>
              <a:t>Будинку</a:t>
            </a:r>
            <a:r>
              <a:rPr lang="ru-RU" sz="1800" dirty="0"/>
              <a:t> </a:t>
            </a:r>
            <a:r>
              <a:rPr lang="ru-RU" sz="1800" dirty="0" err="1"/>
              <a:t>народної</a:t>
            </a:r>
            <a:r>
              <a:rPr lang="ru-RU" sz="1800" dirty="0"/>
              <a:t> </a:t>
            </a:r>
            <a:r>
              <a:rPr lang="ru-RU" sz="1800" dirty="0" err="1"/>
              <a:t>творчості</a:t>
            </a:r>
            <a:r>
              <a:rPr lang="ru-RU" sz="1800" dirty="0"/>
              <a:t> </a:t>
            </a:r>
            <a:r>
              <a:rPr lang="ru-RU" sz="1800" dirty="0" err="1"/>
              <a:t>відкрилася</a:t>
            </a:r>
            <a:r>
              <a:rPr lang="ru-RU" sz="1800" dirty="0"/>
              <a:t> </a:t>
            </a:r>
            <a:r>
              <a:rPr lang="ru-RU" sz="1800" dirty="0" err="1"/>
              <a:t>хореографічна</a:t>
            </a:r>
            <a:r>
              <a:rPr lang="ru-RU" sz="1800" dirty="0"/>
              <a:t> </a:t>
            </a:r>
            <a:r>
              <a:rPr lang="ru-RU" sz="1800" dirty="0" err="1"/>
              <a:t>студія</a:t>
            </a:r>
            <a:r>
              <a:rPr lang="ru-RU" sz="1800" dirty="0"/>
              <a:t>, </a:t>
            </a:r>
            <a:r>
              <a:rPr lang="ru-RU" sz="1800" dirty="0" err="1"/>
              <a:t>мати</a:t>
            </a:r>
            <a:r>
              <a:rPr lang="ru-RU" sz="1800" dirty="0"/>
              <a:t> за </a:t>
            </a:r>
            <a:r>
              <a:rPr lang="ru-RU" sz="1800" dirty="0" err="1"/>
              <a:t>останні</a:t>
            </a:r>
            <a:r>
              <a:rPr lang="ru-RU" sz="1800" dirty="0"/>
              <a:t> </a:t>
            </a:r>
            <a:r>
              <a:rPr lang="ru-RU" sz="1800" dirty="0" err="1"/>
              <a:t>гроші</a:t>
            </a:r>
            <a:r>
              <a:rPr lang="ru-RU" sz="1800" dirty="0"/>
              <a:t> </a:t>
            </a:r>
            <a:r>
              <a:rPr lang="ru-RU" sz="1800" dirty="0" err="1"/>
              <a:t>визначила</a:t>
            </a:r>
            <a:r>
              <a:rPr lang="ru-RU" sz="1800" dirty="0"/>
              <a:t> в </a:t>
            </a:r>
            <a:r>
              <a:rPr lang="ru-RU" sz="1800" dirty="0" err="1"/>
              <a:t>неї</a:t>
            </a:r>
            <a:r>
              <a:rPr lang="ru-RU" sz="1800" dirty="0"/>
              <a:t> дочка. У </a:t>
            </a:r>
            <a:r>
              <a:rPr lang="ru-RU" sz="1800" dirty="0" err="1"/>
              <a:t>п'ятому</a:t>
            </a:r>
            <a:r>
              <a:rPr lang="ru-RU" sz="1800" dirty="0"/>
              <a:t> </a:t>
            </a:r>
            <a:r>
              <a:rPr lang="ru-RU" sz="1800" dirty="0" err="1"/>
              <a:t>класі</a:t>
            </a:r>
            <a:r>
              <a:rPr lang="ru-RU" sz="1800" dirty="0"/>
              <a:t>,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закриття</a:t>
            </a:r>
            <a:r>
              <a:rPr lang="ru-RU" sz="1800" dirty="0"/>
              <a:t> </a:t>
            </a:r>
            <a:r>
              <a:rPr lang="ru-RU" sz="1800" dirty="0" err="1"/>
              <a:t>студії</a:t>
            </a:r>
            <a:r>
              <a:rPr lang="ru-RU" sz="1800" dirty="0"/>
              <a:t>, Лариса </a:t>
            </a:r>
            <a:r>
              <a:rPr lang="ru-RU" sz="1800" dirty="0" err="1"/>
              <a:t>записалася</a:t>
            </a:r>
            <a:r>
              <a:rPr lang="ru-RU" sz="1800" dirty="0"/>
              <a:t> в </a:t>
            </a:r>
            <a:r>
              <a:rPr lang="ru-RU" sz="1800" dirty="0" err="1"/>
              <a:t>шкільну</a:t>
            </a:r>
            <a:r>
              <a:rPr lang="ru-RU" sz="1800" dirty="0"/>
              <a:t> </a:t>
            </a:r>
            <a:r>
              <a:rPr lang="ru-RU" sz="1800" dirty="0" err="1"/>
              <a:t>секцію</a:t>
            </a:r>
            <a:r>
              <a:rPr lang="ru-RU" sz="1800" dirty="0"/>
              <a:t> </a:t>
            </a:r>
            <a:r>
              <a:rPr lang="ru-RU" sz="1800" dirty="0" err="1"/>
              <a:t>гімнастики</a:t>
            </a:r>
            <a:r>
              <a:rPr lang="ru-RU" sz="1800" dirty="0"/>
              <a:t>, де </a:t>
            </a:r>
            <a:r>
              <a:rPr lang="ru-RU" sz="1800" dirty="0" err="1"/>
              <a:t>її</a:t>
            </a:r>
            <a:r>
              <a:rPr lang="ru-RU" sz="1800" dirty="0"/>
              <a:t> першим тренером став Михайло </a:t>
            </a:r>
            <a:r>
              <a:rPr lang="ru-RU" sz="1800" dirty="0" err="1"/>
              <a:t>Сотниченко</a:t>
            </a:r>
            <a:r>
              <a:rPr lang="ru-RU" sz="1800" dirty="0"/>
              <a:t>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471F728-DBA7-4626-9DF8-239967ECF3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2126" y="2195061"/>
            <a:ext cx="4854676" cy="3702399"/>
          </a:xfrm>
        </p:spPr>
      </p:pic>
    </p:spTree>
    <p:extLst>
      <p:ext uri="{BB962C8B-B14F-4D97-AF65-F5344CB8AC3E}">
        <p14:creationId xmlns:p14="http://schemas.microsoft.com/office/powerpoint/2010/main" val="187806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D671E-D829-44E8-9C66-F1989A19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453006"/>
            <a:ext cx="7958331" cy="1432279"/>
          </a:xfrm>
        </p:spPr>
        <p:txBody>
          <a:bodyPr>
            <a:noAutofit/>
          </a:bodyPr>
          <a:lstStyle/>
          <a:p>
            <a:r>
              <a:rPr lang="ru-RU" sz="2400" dirty="0"/>
              <a:t>У 1953 </a:t>
            </a:r>
            <a:r>
              <a:rPr lang="ru-RU" sz="2400" dirty="0" err="1"/>
              <a:t>році</a:t>
            </a:r>
            <a:r>
              <a:rPr lang="ru-RU" sz="2400" dirty="0"/>
              <a:t> </a:t>
            </a:r>
            <a:r>
              <a:rPr lang="ru-RU" sz="2400" dirty="0" err="1"/>
              <a:t>закінчила</a:t>
            </a:r>
            <a:r>
              <a:rPr lang="ru-RU" sz="2400" dirty="0"/>
              <a:t> </a:t>
            </a:r>
            <a:r>
              <a:rPr lang="ru-RU" sz="2400" dirty="0" err="1"/>
              <a:t>середню</a:t>
            </a:r>
            <a:r>
              <a:rPr lang="ru-RU" sz="2400" dirty="0"/>
              <a:t> </a:t>
            </a:r>
            <a:r>
              <a:rPr lang="ru-RU" sz="2400" dirty="0" err="1"/>
              <a:t>загальноосвітню</a:t>
            </a:r>
            <a:r>
              <a:rPr lang="ru-RU" sz="2400" dirty="0"/>
              <a:t> школу № 14 </a:t>
            </a:r>
            <a:r>
              <a:rPr lang="ru-RU" sz="2400" dirty="0" err="1"/>
              <a:t>міста</a:t>
            </a:r>
            <a:r>
              <a:rPr lang="ru-RU" sz="2400" dirty="0"/>
              <a:t> Херсона з золотою </a:t>
            </a:r>
            <a:r>
              <a:rPr lang="ru-RU" sz="2400" dirty="0" err="1"/>
              <a:t>медаллю</a:t>
            </a:r>
            <a:r>
              <a:rPr lang="ru-RU" sz="2400" dirty="0"/>
              <a:t>.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переїхала</a:t>
            </a:r>
            <a:r>
              <a:rPr lang="ru-RU" sz="2400" dirty="0"/>
              <a:t> до </a:t>
            </a:r>
            <a:r>
              <a:rPr lang="ru-RU" sz="2400" dirty="0" err="1"/>
              <a:t>Києва</a:t>
            </a:r>
            <a:r>
              <a:rPr lang="ru-RU" sz="2400" dirty="0"/>
              <a:t>, вступила до </a:t>
            </a:r>
            <a:r>
              <a:rPr lang="ru-RU" sz="2400" dirty="0" err="1"/>
              <a:t>Київського</a:t>
            </a:r>
            <a:r>
              <a:rPr lang="ru-RU" sz="2400" dirty="0"/>
              <a:t> </a:t>
            </a:r>
            <a:r>
              <a:rPr lang="ru-RU" sz="2400" dirty="0" err="1"/>
              <a:t>політехнічного</a:t>
            </a:r>
            <a:r>
              <a:rPr lang="ru-RU" sz="2400" dirty="0"/>
              <a:t> </a:t>
            </a:r>
            <a:r>
              <a:rPr lang="ru-RU" sz="2400" dirty="0" err="1"/>
              <a:t>інституту</a:t>
            </a:r>
            <a:r>
              <a:rPr lang="ru-RU" sz="2400" dirty="0"/>
              <a:t> і </a:t>
            </a:r>
            <a:r>
              <a:rPr lang="ru-RU" sz="2400" dirty="0" err="1"/>
              <a:t>продовжила</a:t>
            </a:r>
            <a:r>
              <a:rPr lang="ru-RU" sz="2400" dirty="0"/>
              <a:t> </a:t>
            </a:r>
            <a:r>
              <a:rPr lang="ru-RU" sz="2400" dirty="0" err="1"/>
              <a:t>тренування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керівництвом</a:t>
            </a:r>
            <a:r>
              <a:rPr lang="ru-RU" sz="2400" dirty="0"/>
              <a:t> </a:t>
            </a:r>
            <a:r>
              <a:rPr lang="ru-RU" sz="2400" dirty="0" err="1"/>
              <a:t>Олександра</a:t>
            </a:r>
            <a:r>
              <a:rPr lang="ru-RU" sz="2400" dirty="0"/>
              <a:t> Семеновича </a:t>
            </a:r>
            <a:r>
              <a:rPr lang="ru-RU" sz="2400" dirty="0" err="1"/>
              <a:t>Мишакова</a:t>
            </a:r>
            <a:r>
              <a:rPr lang="ru-RU" sz="2400" dirty="0"/>
              <a:t>.</a:t>
            </a: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000" dirty="0"/>
              <a:t>На </a:t>
            </a:r>
            <a:r>
              <a:rPr lang="ru-RU" sz="2000" dirty="0" err="1"/>
              <a:t>останніх</a:t>
            </a:r>
            <a:r>
              <a:rPr lang="ru-RU" sz="2000" dirty="0"/>
              <a:t> </a:t>
            </a:r>
            <a:r>
              <a:rPr lang="ru-RU" sz="2000" dirty="0" err="1"/>
              <a:t>Олімпійських</a:t>
            </a:r>
            <a:r>
              <a:rPr lang="ru-RU" sz="2000" dirty="0"/>
              <a:t> </a:t>
            </a:r>
            <a:r>
              <a:rPr lang="ru-RU" sz="2000" dirty="0" err="1"/>
              <a:t>іграх</a:t>
            </a:r>
            <a:r>
              <a:rPr lang="ru-RU" sz="2000" dirty="0"/>
              <a:t> у </a:t>
            </a:r>
            <a:r>
              <a:rPr lang="ru-RU" sz="2000" dirty="0" err="1"/>
              <a:t>складі</a:t>
            </a:r>
            <a:r>
              <a:rPr lang="ru-RU" sz="2000" dirty="0"/>
              <a:t> </a:t>
            </a:r>
            <a:r>
              <a:rPr lang="ru-RU" sz="2000" dirty="0" err="1"/>
              <a:t>команди</a:t>
            </a:r>
            <a:r>
              <a:rPr lang="ru-RU" sz="2000" dirty="0"/>
              <a:t> СРСР </a:t>
            </a:r>
            <a:r>
              <a:rPr lang="ru-RU" sz="2000" dirty="0" err="1"/>
              <a:t>була</a:t>
            </a:r>
            <a:r>
              <a:rPr lang="ru-RU" sz="2000" dirty="0"/>
              <a:t> рекордна </a:t>
            </a:r>
            <a:r>
              <a:rPr lang="ru-RU" sz="2000" dirty="0" err="1"/>
              <a:t>кількість</a:t>
            </a:r>
            <a:br>
              <a:rPr lang="ru-RU" sz="2000" dirty="0"/>
            </a:br>
            <a:r>
              <a:rPr lang="ru-RU" sz="2000" dirty="0" err="1"/>
              <a:t>представників</a:t>
            </a:r>
            <a:r>
              <a:rPr lang="ru-RU" sz="2000" dirty="0"/>
              <a:t> </a:t>
            </a:r>
            <a:r>
              <a:rPr lang="ru-RU" sz="2000" dirty="0" err="1"/>
              <a:t>Херсонщини</a:t>
            </a:r>
            <a:r>
              <a:rPr lang="ru-RU" sz="2000" dirty="0"/>
              <a:t>. </a:t>
            </a:r>
            <a:r>
              <a:rPr lang="ru-RU" sz="2000" dirty="0" err="1"/>
              <a:t>Вісім</a:t>
            </a:r>
            <a:r>
              <a:rPr lang="ru-RU" sz="2000" dirty="0"/>
              <a:t> </a:t>
            </a:r>
            <a:r>
              <a:rPr lang="ru-RU" sz="2000" dirty="0" err="1"/>
              <a:t>спортсменів</a:t>
            </a:r>
            <a:r>
              <a:rPr lang="ru-RU" sz="2000" dirty="0"/>
              <a:t> представляли область у </a:t>
            </a:r>
            <a:r>
              <a:rPr lang="ru-RU" sz="2000" dirty="0" err="1"/>
              <a:t>Сеулі</a:t>
            </a:r>
            <a:r>
              <a:rPr lang="ru-RU" sz="2000" dirty="0"/>
              <a:t>, але на</a:t>
            </a:r>
            <a:br>
              <a:rPr lang="ru-RU" sz="2000" dirty="0"/>
            </a:b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/>
              <a:t>золотих</a:t>
            </a:r>
            <a:r>
              <a:rPr lang="ru-RU" sz="2000" dirty="0"/>
              <a:t> медалей </a:t>
            </a:r>
            <a:r>
              <a:rPr lang="ru-RU" sz="2000" dirty="0" err="1"/>
              <a:t>це</a:t>
            </a:r>
            <a:r>
              <a:rPr lang="ru-RU" sz="2000" dirty="0"/>
              <a:t> не </a:t>
            </a:r>
            <a:r>
              <a:rPr lang="ru-RU" sz="2000" dirty="0" err="1"/>
              <a:t>позначилося</a:t>
            </a:r>
            <a:r>
              <a:rPr lang="ru-RU" sz="2000" dirty="0"/>
              <a:t>. </a:t>
            </a:r>
            <a:r>
              <a:rPr lang="ru-RU" sz="2000" dirty="0" err="1"/>
              <a:t>Краще</a:t>
            </a:r>
            <a:r>
              <a:rPr lang="ru-RU" sz="2000" dirty="0"/>
              <a:t> за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виступили</a:t>
            </a:r>
            <a:r>
              <a:rPr lang="ru-RU" sz="2000" dirty="0"/>
              <a:t> Павло </a:t>
            </a:r>
            <a:r>
              <a:rPr lang="ru-RU" sz="2000" dirty="0" err="1"/>
              <a:t>Гурковський</a:t>
            </a:r>
            <a:r>
              <a:rPr lang="ru-RU" sz="2000" dirty="0"/>
              <a:t>, Микола Комаров та </a:t>
            </a:r>
            <a:r>
              <a:rPr lang="ru-RU" sz="2000" dirty="0" err="1"/>
              <a:t>Сергій</a:t>
            </a:r>
            <a:r>
              <a:rPr lang="ru-RU" sz="2000" dirty="0"/>
              <a:t> Кирсанов</a:t>
            </a:r>
            <a:br>
              <a:rPr lang="ru-RU" sz="2000" dirty="0"/>
            </a:br>
            <a:endParaRPr lang="ru-RU" sz="24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375DDB1-875C-44FC-8CD7-4A741AFA11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1720" y="2021747"/>
            <a:ext cx="1928296" cy="3105408"/>
          </a:xfrm>
        </p:spPr>
      </p:pic>
    </p:spTree>
    <p:extLst>
      <p:ext uri="{BB962C8B-B14F-4D97-AF65-F5344CB8AC3E}">
        <p14:creationId xmlns:p14="http://schemas.microsoft.com/office/powerpoint/2010/main" val="406363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40C65-20B4-4A76-9FD2-BA465D25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Людмила </a:t>
            </a:r>
            <a:r>
              <a:rPr lang="ru-RU" dirty="0" err="1"/>
              <a:t>Леонідівна</a:t>
            </a:r>
            <a:r>
              <a:rPr lang="ru-RU" dirty="0"/>
              <a:t> </a:t>
            </a:r>
            <a:r>
              <a:rPr lang="ru-RU" dirty="0" err="1"/>
              <a:t>Аржаннікова</a:t>
            </a:r>
            <a:r>
              <a:rPr lang="ru-RU" dirty="0"/>
              <a:t> -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спортсменка у </a:t>
            </a:r>
            <a:r>
              <a:rPr lang="ru-RU" dirty="0" err="1"/>
              <a:t>стрільбі</a:t>
            </a:r>
            <a:r>
              <a:rPr lang="ru-RU" dirty="0"/>
              <a:t> з лука.</a:t>
            </a:r>
            <a:br>
              <a:rPr lang="ru-RU" dirty="0"/>
            </a:br>
            <a:br>
              <a:rPr lang="ru-RU" dirty="0"/>
            </a:br>
            <a:r>
              <a:rPr lang="ru-RU" sz="2200" dirty="0"/>
              <a:t>Серебряный призёр Чемпионата Мира в личном зачёте 1995, Чемпионка мира 1985, 1987 года в составе команды СССР, бронзовый призёр 1989 года.</a:t>
            </a:r>
            <a:br>
              <a:rPr lang="ru-RU" sz="2200" dirty="0"/>
            </a:br>
            <a:r>
              <a:rPr lang="ru-RU" sz="2200" dirty="0"/>
              <a:t>Чемпион Европы в 1986 — 1988 годах в личном и командном первенствах.</a:t>
            </a:r>
            <a:br>
              <a:rPr lang="ru-RU" sz="2200" dirty="0"/>
            </a:br>
            <a:r>
              <a:rPr lang="ru-RU" sz="2200" dirty="0"/>
              <a:t>Трёхкратный Чемпион СССР</a:t>
            </a:r>
            <a:br>
              <a:rPr lang="ru-RU" sz="2200" dirty="0"/>
            </a:br>
            <a:r>
              <a:rPr lang="ru-RU" sz="2200" dirty="0"/>
              <a:t>На Олимпийских играх 1988 года заняла IV место в личном первенстве (327 очков) и IV в составе команды.</a:t>
            </a:r>
            <a:br>
              <a:rPr lang="ru-RU" sz="2200" dirty="0"/>
            </a:br>
            <a:r>
              <a:rPr lang="ru-RU" sz="2200" dirty="0"/>
              <a:t>Бронзовый призёр игр XXV Олимпиады 1992 года в Барселоне в командном первенстве.</a:t>
            </a:r>
            <a:br>
              <a:rPr lang="ru-RU" sz="2200" dirty="0"/>
            </a:br>
            <a:r>
              <a:rPr lang="ru-RU" sz="2200" dirty="0"/>
              <a:t>Член Олимпийской сборной Голландии на играх XXVI Олимпиады 1996 года.</a:t>
            </a:r>
            <a:br>
              <a:rPr lang="ru-RU" sz="2200" dirty="0"/>
            </a:br>
            <a:r>
              <a:rPr lang="ru-RU" sz="2200" dirty="0"/>
              <a:t>Трёхкратный Чемпион Голландии</a:t>
            </a:r>
            <a:br>
              <a:rPr lang="ru-RU" sz="2200" dirty="0"/>
            </a:b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0DF6E8FD-6FDB-4BBC-9482-48BBCA3D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5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68068-8B6B-402F-A5A8-1E6DAC43B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C646220-921C-48A8-A142-F51A3193E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477" y="2234151"/>
            <a:ext cx="2767897" cy="3981627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231FF31-AD3F-4EF1-ADCB-92135E3C2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938" y="1213351"/>
            <a:ext cx="3354072" cy="483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5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{96AE8DB7-2665-476C-96F9-B29CA161A71A}tf16401375</Template>
  <TotalTime>50</TotalTime>
  <Words>442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Мэдисон</vt:lpstr>
      <vt:lpstr>Спортивна Херсонщина: історія та сучасність</vt:lpstr>
      <vt:lpstr>Презентация PowerPoint</vt:lpstr>
      <vt:lpstr>Має вищу освіту, в 1989 році закінчив Миколаївський державний педагогічний інститут ім. В. Г. Бєлінського. Після завершення спортивної кар'єри в 1994 році працював заступником начальника яхт-клубу ВМС України в Херсоні, але незабаром пішов на пенсію і змушений був ходити в море матросом риболовецького судна. Починаючи з 2008 року зайнявся тренерською діяльністю, влаштувався тренером-викладачем в спеціалізовану дитячо-юнацьку спортивну школу з веслування на байдарках і каное. В даний час обіймає посаду голови Національного олімпійського комітету України в Херсонській області. Одружений, є три дочки. </vt:lpstr>
      <vt:lpstr>Лариса Семенівна Латиніна - радянська гімнастка, дев'ятикратна олімпійська чемпіонка, майстер спорту СРСР, неодноразова чемпіонка світу і Європи </vt:lpstr>
      <vt:lpstr>Лариса з дитинства мріяла про балет. Коли в міському Будинку народної творчості відкрилася хореографічна студія, мати за останні гроші визначила в неї дочка. У п'ятому класі, після закриття студії, Лариса записалася в шкільну секцію гімнастики, де її першим тренером став Михайло Сотниченко. </vt:lpstr>
      <vt:lpstr>У 1953 році закінчила середню загальноосвітню школу № 14 міста Херсона з золотою медаллю. Потім переїхала до Києва, вступила до Київського політехнічного інституту і продовжила тренування під керівництвом Олександра Семеновича Мишакова.      На останніх Олімпійських іграх у складі команди СРСР була рекордна кількість представників Херсонщини. Вісім спортсменів представляли область у Сеулі, але на кількості золотих медалей це не позначилося. Краще за всіх виступили Павло Гурковський, Микола Комаров та Сергій Кирсанов </vt:lpstr>
      <vt:lpstr>Людмила Леонідівна Аржаннікова - радянська українська спортсменка у стрільбі з лука.  Серебряный призёр Чемпионата Мира в личном зачёте 1995, Чемпионка мира 1985, 1987 года в составе команды СССР, бронзовый призёр 1989 года. Чемпион Европы в 1986 — 1988 годах в личном и командном первенствах. Трёхкратный Чемпион СССР На Олимпийских играх 1988 года заняла IV место в личном первенстве (327 очков) и IV в составе команды. Бронзовый призёр игр XXV Олимпиады 1992 года в Барселоне в командном первенстве. Член Олимпийской сборной Голландии на играх XXVI Олимпиады 1996 года. Трёхкратный Чемпион Голландии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Спортивна Херсонщина: історія та сучасність</dc:title>
  <dc:creator>Алиса</dc:creator>
  <cp:lastModifiedBy>Алиса</cp:lastModifiedBy>
  <cp:revision>4</cp:revision>
  <dcterms:created xsi:type="dcterms:W3CDTF">2020-05-15T12:20:39Z</dcterms:created>
  <dcterms:modified xsi:type="dcterms:W3CDTF">2020-05-15T13:10:57Z</dcterms:modified>
</cp:coreProperties>
</file>