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60" r:id="rId3"/>
    <p:sldId id="270" r:id="rId4"/>
    <p:sldId id="261" r:id="rId5"/>
    <p:sldId id="271" r:id="rId6"/>
    <p:sldId id="273" r:id="rId7"/>
    <p:sldId id="272" r:id="rId8"/>
    <p:sldId id="281" r:id="rId9"/>
    <p:sldId id="282" r:id="rId10"/>
    <p:sldId id="274" r:id="rId11"/>
    <p:sldId id="284" r:id="rId12"/>
    <p:sldId id="276" r:id="rId13"/>
    <p:sldId id="277" r:id="rId14"/>
    <p:sldId id="278" r:id="rId15"/>
    <p:sldId id="280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2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2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4B42C-619D-424B-A825-8AC805CAE0B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C9801-CCA1-4AEA-8009-B97369224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1967E2-87D6-46F4-BAD9-306F155BE1C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Практика Світлана Василівна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967E2-87D6-46F4-BAD9-306F155BE1C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Практика Світлана Василівна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E1967E2-87D6-46F4-BAD9-306F155BE1C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ru-RU" smtClean="0"/>
              <a:t>Практика Світлана Василівна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967E2-87D6-46F4-BAD9-306F155BE1C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Практика Світлана Василівна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1967E2-87D6-46F4-BAD9-306F155BE1C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Практика Світлана Василівна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967E2-87D6-46F4-BAD9-306F155BE1C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Практика Світлана Василівна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967E2-87D6-46F4-BAD9-306F155BE1C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Практика Світлана Василівна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967E2-87D6-46F4-BAD9-306F155BE1C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Практика Світлана Василівна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1967E2-87D6-46F4-BAD9-306F155BE1C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Практика Світлана Василівна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967E2-87D6-46F4-BAD9-306F155BE1C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Практика Світлана Василівна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967E2-87D6-46F4-BAD9-306F155BE1C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Практика Світлана Василівна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E1967E2-87D6-46F4-BAD9-306F155BE1C9}" type="datetime1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Практика Світлана Василівна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paty.info/ua/uk/if/gr/horodenka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285992"/>
            <a:ext cx="8358246" cy="1005262"/>
          </a:xfrm>
        </p:spPr>
        <p:txBody>
          <a:bodyPr>
            <a:normAutofit fontScale="90000"/>
          </a:bodyPr>
          <a:lstStyle/>
          <a:p>
            <a:r>
              <a:rPr lang="uk-UA" sz="3700" b="1" i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7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37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анн </a:t>
            </a:r>
            <a:r>
              <a:rPr lang="uk-UA" sz="3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Пінзель</a:t>
            </a:r>
            <a:r>
              <a:rPr lang="uk-UA" sz="3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митець</a:t>
            </a:r>
            <a:br>
              <a:rPr lang="uk-UA" sz="3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світового рівня</a:t>
            </a:r>
            <a:endParaRPr lang="uk-UA" sz="37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643446"/>
            <a:ext cx="456915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Роботу виконала студентка 111 групи </a:t>
            </a:r>
            <a:r>
              <a:rPr lang="uk-UA" sz="1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Череднюк</a:t>
            </a:r>
            <a:r>
              <a:rPr lang="uk-UA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Віолетта</a:t>
            </a:r>
            <a:endParaRPr lang="uk-UA" sz="1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56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71934" y="3286125"/>
            <a:ext cx="464347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Три дерев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ангели прикрашали колись 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ороденківський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костел Непорочного Зачаття Діви Марії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( 1743 – 1760 рр.)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той час це була найкраща барокова скульптура в Україні. Перед костелом була встановлена коринфська колона, прикрашена статуєю Діви Марії. Цікаво, що замість традиційних католицьких хрестів на костелі були встановлені родові герби Потоцьких – п’ятираменний хрест «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Пілава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(такі ж хрести і на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Успенських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костелах Городенки 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Бучача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28604"/>
            <a:ext cx="2675207" cy="295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blog.karpaty.info/wp-content/uploads/2013/10/ChurchOfImmaculateConceptionOfVirginMaryIinHorodenk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14554"/>
            <a:ext cx="2478093" cy="372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атюха\Desktop\пінзель\see_img_4014-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2" t="1796" r="5962" b="3845"/>
          <a:stretch/>
        </p:blipFill>
        <p:spPr bwMode="auto">
          <a:xfrm rot="21167043">
            <a:off x="520257" y="436141"/>
            <a:ext cx="3710889" cy="2830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5720" y="5929330"/>
            <a:ext cx="371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                       </a:t>
            </a:r>
            <a:r>
              <a:rPr lang="uk-UA" sz="1200" b="1" dirty="0" smtClean="0"/>
              <a:t>Статуя Пречистої Діви Марії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34275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55977" y="562621"/>
            <a:ext cx="4788024" cy="4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blog.karpaty.info/wp-content/uploads/2013/10/DobryiPastyrPinzelKolomy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0005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57686" y="857233"/>
            <a:ext cx="41434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Пінзеля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Городенці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відзначаються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надзвичайною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експресивністю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пафосом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незрівнянно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майстерністю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Пінзеля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послідовників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феноменальним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яке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аналогів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європейському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5786454"/>
            <a:ext cx="330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Скульптура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“Добрий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пастир”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5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C225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14876" y="1714488"/>
            <a:ext cx="285923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Баварському національному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музеї  з осені 1999 року перебувають сім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боцетті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Серед них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пластичний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ескіз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втраченої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фігури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ятого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Йосипа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304249"/>
            <a:ext cx="4248472" cy="6159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55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1643050"/>
            <a:ext cx="406028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Одну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Пінзель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присвятив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пустельнику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Онуфрію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Пінзель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зобразив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святого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екстазу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здійнятими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руками,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розметаними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волоссям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бородою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зламане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дерево,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лев.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передсмертна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сцена? У всякому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Онуфрій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останньою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10_c793b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4" y="136037"/>
            <a:ext cx="3244563" cy="6476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58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82867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Нині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фондах тернопільського музею зберігаються чотири скульптури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алегорії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бучацької Покровської церкви — Надія, Мужність, святий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Товій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та невизначена. 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плечі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алегорії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Мужності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рельєфне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Припускають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що Пінзель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так  зобразив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автопортрет.</a:t>
            </a:r>
          </a:p>
        </p:txBody>
      </p:sp>
      <p:pic>
        <p:nvPicPr>
          <p:cNvPr id="5" name="Рисунок 4" descr="C:\Users\Катюха\Desktop\пінзель\9784a8a0-b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2707754" cy="344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1984"/>
            <a:ext cx="5544616" cy="429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89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398" y="332656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«Пінзель - напевно останній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справді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великий митець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європейського бароко»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465817"/>
            <a:ext cx="2345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Ян К. Островський </a:t>
            </a:r>
          </a:p>
        </p:txBody>
      </p:sp>
      <p:pic>
        <p:nvPicPr>
          <p:cNvPr id="6" name="Рисунок 5" descr="C:\Users\Катюха\Desktop\пінзель\1822034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13" y="2132856"/>
            <a:ext cx="5918835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195736" y="6237312"/>
            <a:ext cx="4020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« Жертвоприношення Авраама» </a:t>
            </a:r>
          </a:p>
        </p:txBody>
      </p:sp>
    </p:spTree>
    <p:extLst>
      <p:ext uri="{BB962C8B-B14F-4D97-AF65-F5344CB8AC3E}">
        <p14:creationId xmlns="" xmlns:p14="http://schemas.microsoft.com/office/powerpoint/2010/main" val="22918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1143000"/>
          </a:xfrm>
        </p:spPr>
        <p:txBody>
          <a:bodyPr/>
          <a:lstStyle/>
          <a:p>
            <a:r>
              <a:rPr lang="uk-UA" dirty="0" smtClean="0"/>
              <a:t>Світовий рівень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8643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Виставка скульптур </a:t>
            </a:r>
            <a:r>
              <a:rPr lang="uk-UA" dirty="0" err="1" smtClean="0"/>
              <a:t>Пінзеля</a:t>
            </a:r>
            <a:r>
              <a:rPr lang="uk-UA" dirty="0" smtClean="0"/>
              <a:t> в Луврі експонувалася з 21 листопада 2012 року до 25 лютого 2013 року. У Луврі було представлено 27 творів скульптора з чотирьох музеїв України. Переважну більшість робіт, які складають основу експозиції, надано з колекції Львівської національної галереї мистецтв (15 скульптур). Також експонуються твори з Тернопільського обласного краєзнавчого музею (7 робіт), Тернопільського обласного художнього музею (2 роботи) та Музею мистецтв Прикарпаття, м. Івано-Франківськ (3 роботи).</a:t>
            </a:r>
            <a:endParaRPr lang="uk-UA" dirty="0"/>
          </a:p>
        </p:txBody>
      </p:sp>
      <p:pic>
        <p:nvPicPr>
          <p:cNvPr id="2050" name="Picture 2" descr="Скульптури Пінзеля у Луврі відкривають світові Україну - Галицький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00438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Деякі відомості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785926"/>
            <a:ext cx="7929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1996 році у Львові в приміщенні костелу </a:t>
            </a:r>
            <a:r>
              <a:rPr lang="uk-UA" dirty="0" err="1" smtClean="0"/>
              <a:t>Кларисок</a:t>
            </a:r>
            <a:r>
              <a:rPr lang="uk-UA" dirty="0" smtClean="0"/>
              <a:t> відкрили окремий музей </a:t>
            </a:r>
            <a:r>
              <a:rPr lang="uk-UA" dirty="0" err="1" smtClean="0"/>
              <a:t>Пінзеля</a:t>
            </a:r>
            <a:r>
              <a:rPr lang="uk-UA" dirty="0" smtClean="0"/>
              <a:t> – «Музей сакральної скульптури </a:t>
            </a:r>
            <a:r>
              <a:rPr lang="en-US" dirty="0" smtClean="0"/>
              <a:t>XVIII </a:t>
            </a:r>
            <a:r>
              <a:rPr lang="uk-UA" dirty="0" smtClean="0"/>
              <a:t>ст.»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 1999 році в мюнхенських антикварів виявлено декілька </a:t>
            </a:r>
            <a:r>
              <a:rPr lang="uk-UA" dirty="0" err="1" smtClean="0"/>
              <a:t>боцетто</a:t>
            </a:r>
            <a:r>
              <a:rPr lang="uk-UA" dirty="0" smtClean="0"/>
              <a:t> (скульптурних ескізів) робіт </a:t>
            </a:r>
            <a:r>
              <a:rPr lang="uk-UA" dirty="0" err="1" smtClean="0"/>
              <a:t>Пінзеля</a:t>
            </a:r>
            <a:r>
              <a:rPr lang="uk-UA" dirty="0" smtClean="0"/>
              <a:t>, котрі відразу ж були куплені Баварським музеєм по 10 тис. доларів за одиницю.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bg2">
                <a:tint val="80000"/>
                <a:satMod val="400000"/>
                <a:lumMod val="34000"/>
                <a:lumOff val="66000"/>
                <a:alpha val="53000"/>
              </a:schemeClr>
            </a:gs>
            <a:gs pos="78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2220" y="910000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Завдяки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сукупності різноманітних художніх прийомів мистецтво бароко справляло дуже сильне враження на глядачів, приголомшуючи їх своєю величчю і грандіозністю. </a:t>
            </a:r>
          </a:p>
        </p:txBody>
      </p:sp>
      <p:pic>
        <p:nvPicPr>
          <p:cNvPr id="6146" name="Picture 2" descr="C:\Users\Катюха\Desktop\250px-RomaFontanaAcquaFelicePiazzaSanBernar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22" y="4221088"/>
            <a:ext cx="1973753" cy="2463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атюха\Desktop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3" y="4449430"/>
            <a:ext cx="2827007" cy="2117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85786" y="0"/>
            <a:ext cx="7242048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Бароко</a:t>
            </a:r>
            <a:endParaRPr kumimoji="0" lang="uk-UA" sz="4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4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Йоан </a:t>
            </a:r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Георгій Пінзель </a:t>
            </a:r>
            <a:endParaRPr lang="uk-UA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Іоан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Георг Пінзель,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Іван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Пінзель )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галицький скульптор середини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століття, представник бароко, зачинатель Львівської школи скульпторів.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Основні матеріали у творчості скульптора – дерево та камінь.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Із Пінзелем на плечі... - Останні та актуальні новини України т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929066"/>
            <a:ext cx="3500462" cy="2625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403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008" y="142852"/>
            <a:ext cx="89289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 Існує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дуже мало біографічних відомостей про майстра.</a:t>
            </a:r>
            <a:r>
              <a:rPr lang="uk-UA" sz="2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ксперти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з упевненістю стверджують, що скульптор був обізнаний із творчістю Мікеланджело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та інших відомих творців. Свої творіння автор підписував просто: </a:t>
            </a: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Майстер </a:t>
            </a:r>
            <a:r>
              <a:rPr lang="uk-UA" sz="2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Пінзель</a:t>
            </a:r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Іоан Георгій Пінзель: із храмів у музе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86124"/>
            <a:ext cx="4714908" cy="3158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84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68" y="452503"/>
            <a:ext cx="36274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Пінзель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згадується вперше у 1906 році як автор кам'яних скульптур на фасаді греко-католицького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собору св. Юра у Львові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(1759 – 1761рр.),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 довгий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час не викликало належної уваги. Його прикрашають  статуї святих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Атанасія і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святого Георгія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перемагає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В різний час собор належав різним конфесіям. В 1990 році собор повернули українській греко-католицькій  церкві. Сьогодні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це одна з найважливіших святинь Львова.</a:t>
            </a:r>
          </a:p>
        </p:txBody>
      </p:sp>
      <p:pic>
        <p:nvPicPr>
          <p:cNvPr id="2050" name="Picture 2" descr="C:\Documents and Settings\Admin\Рабочий стол\Новая папка\get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3248"/>
            <a:ext cx="3171828" cy="3562350"/>
          </a:xfrm>
          <a:prstGeom prst="rect">
            <a:avLst/>
          </a:prstGeom>
          <a:noFill/>
        </p:spPr>
      </p:pic>
      <p:pic>
        <p:nvPicPr>
          <p:cNvPr id="5" name="Рисунок 4" descr="Собор святого Юра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85728"/>
            <a:ext cx="3357586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63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IMG_557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15" t="3383" r="11890" b="22138"/>
          <a:stretch/>
        </p:blipFill>
        <p:spPr bwMode="auto">
          <a:xfrm>
            <a:off x="251520" y="980728"/>
            <a:ext cx="8676456" cy="5754354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404664"/>
            <a:ext cx="4968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Статуї святих Атанасія і Лева </a:t>
            </a:r>
          </a:p>
        </p:txBody>
      </p:sp>
    </p:spTree>
    <p:extLst>
      <p:ext uri="{BB962C8B-B14F-4D97-AF65-F5344CB8AC3E}">
        <p14:creationId xmlns="" xmlns:p14="http://schemas.microsoft.com/office/powerpoint/2010/main" val="30134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:\sob_jur_skulp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61" y="2708920"/>
            <a:ext cx="6768752" cy="4177111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107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   Авторство 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Пінзеля щодо скульптури </a:t>
            </a:r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святого </a:t>
            </a:r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Георгія</a:t>
            </a:r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що перемагає змія</a:t>
            </a:r>
            <a:r>
              <a:rPr lang="uk-UA" sz="1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є безсумнівним, а незвична для ескізної роботи позолота могла бути нанесена пізніше, щоб надати їй характеру самостійного твору.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Існують 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значні розходження між «моделлю» та її кам'яним виконанням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911053"/>
            <a:ext cx="810783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Зміни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зображенні гриви та хвоста коня, а також плаща вершника можна було б ще пояснити намаганням сильнішого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акцентування 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контуру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розрахунку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ефектний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монументальної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групи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вгорі на фасаді. </a:t>
            </a:r>
          </a:p>
        </p:txBody>
      </p:sp>
    </p:spTree>
    <p:extLst>
      <p:ext uri="{BB962C8B-B14F-4D97-AF65-F5344CB8AC3E}">
        <p14:creationId xmlns="" xmlns:p14="http://schemas.microsoft.com/office/powerpoint/2010/main" val="9090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398" y="332656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Львівський музей барокової скульптури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Йогана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Пінзеля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465817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643578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В музеї експонуються роботи автора: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“Ангел”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“Розп’яття”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“Жертвоприношення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Авраама”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“Самсон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що роздирає пащу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лева”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Новая папка\i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571744"/>
            <a:ext cx="4714908" cy="302427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\e8c2d083201aa486629df46a4d94bfda000069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5286387" cy="387668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Новая папка\in9-600x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000108"/>
            <a:ext cx="3002525" cy="1996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18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398" y="33265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Львівська галерея мистецтв у палаці Потоцьких. Музей сакрального мистецтва. 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465817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857364"/>
            <a:ext cx="478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Admin\Рабочий стол\Новая папка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2571768" cy="38576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557214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Вівтарна фігура, фрагмент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blog.karpaty.info/wp-content/uploads/2013/10/Restavratsiy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928802"/>
            <a:ext cx="428688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86182" y="5072074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Справжнім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мистецьким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відкриттям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скульптура Святого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Іоакима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Скульптура привернула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реставраторів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записами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позолотою.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8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621</TotalTime>
  <Words>718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«Іоанн Пінзель митець  світового рівня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Світовий рівень</vt:lpstr>
      <vt:lpstr>Деякі відомості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«Йоан Пінзель як видатний представник барокової скульптури»</dc:title>
  <dc:creator>Катруська</dc:creator>
  <cp:lastModifiedBy>Андрей</cp:lastModifiedBy>
  <cp:revision>63</cp:revision>
  <dcterms:created xsi:type="dcterms:W3CDTF">2013-05-12T13:48:05Z</dcterms:created>
  <dcterms:modified xsi:type="dcterms:W3CDTF">2020-05-06T17:12:09Z</dcterms:modified>
</cp:coreProperties>
</file>