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58" r:id="rId6"/>
    <p:sldId id="260" r:id="rId7"/>
    <p:sldId id="271" r:id="rId8"/>
    <p:sldId id="268" r:id="rId9"/>
    <p:sldId id="261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 smtClean="0"/>
              <a:t>митці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125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64" y="142851"/>
            <a:ext cx="2387604" cy="6678613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000232" y="500042"/>
            <a:ext cx="4429156" cy="5929354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Експресіонізм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існував</a:t>
            </a:r>
            <a:r>
              <a:rPr lang="ru-RU" sz="2000" dirty="0" smtClean="0"/>
              <a:t> як форма </a:t>
            </a:r>
            <a:r>
              <a:rPr lang="ru-RU" sz="2000" dirty="0" err="1" smtClean="0"/>
              <a:t>індивідуального</a:t>
            </a:r>
            <a:r>
              <a:rPr lang="ru-RU" sz="2000" dirty="0" smtClean="0"/>
              <a:t> протесту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капіталістичної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дійсності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жорстокості</a:t>
            </a:r>
            <a:r>
              <a:rPr lang="ru-RU" sz="2000" dirty="0" smtClean="0"/>
              <a:t>, зла. Початок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привніс</a:t>
            </a:r>
            <a:r>
              <a:rPr lang="ru-RU" sz="2000" dirty="0" smtClean="0"/>
              <a:t> у </a:t>
            </a:r>
            <a:r>
              <a:rPr lang="ru-RU" sz="2000" dirty="0" err="1" smtClean="0"/>
              <a:t>творчість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експресіоністів</a:t>
            </a:r>
            <a:r>
              <a:rPr lang="ru-RU" sz="2000" dirty="0" smtClean="0"/>
              <a:t> теми протесту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приреченості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засуджували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як </a:t>
            </a:r>
            <a:r>
              <a:rPr lang="ru-RU" sz="2000" dirty="0" err="1" smtClean="0"/>
              <a:t>вбивство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. </a:t>
            </a:r>
            <a:r>
              <a:rPr lang="ru-RU" sz="2000" dirty="0" err="1" smtClean="0"/>
              <a:t>Представники</a:t>
            </a:r>
            <a:r>
              <a:rPr lang="ru-RU" sz="2000" dirty="0" smtClean="0"/>
              <a:t>: </a:t>
            </a:r>
            <a:r>
              <a:rPr lang="ru-RU" sz="2000" dirty="0" err="1" smtClean="0"/>
              <a:t>Зегерс</a:t>
            </a:r>
            <a:r>
              <a:rPr lang="ru-RU" sz="2000" dirty="0" smtClean="0"/>
              <a:t>, Т. Манна, Б. Брехта, С. Цвейга. У </a:t>
            </a:r>
            <a:r>
              <a:rPr lang="ru-RU" sz="2000" dirty="0" err="1" smtClean="0"/>
              <a:t>фашистській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заборонено </a:t>
            </a:r>
            <a:r>
              <a:rPr lang="ru-RU" sz="2000" dirty="0" err="1" smtClean="0"/>
              <a:t>чимало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експресіоністів</a:t>
            </a:r>
            <a:r>
              <a:rPr lang="ru-RU" sz="2000" dirty="0" smtClean="0"/>
              <a:t>.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напряму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визнаючи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активної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покінчили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самогубством</a:t>
            </a:r>
            <a:r>
              <a:rPr lang="ru-RU" sz="2000" dirty="0" smtClean="0"/>
              <a:t>. </a:t>
            </a:r>
            <a:r>
              <a:rPr lang="ru-RU" sz="2000" dirty="0" err="1" smtClean="0"/>
              <a:t>Водночас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експресіоністів</a:t>
            </a:r>
            <a:r>
              <a:rPr lang="ru-RU" sz="2000" dirty="0" smtClean="0"/>
              <a:t> активно </a:t>
            </a:r>
            <a:r>
              <a:rPr lang="ru-RU" sz="2000" dirty="0" err="1" smtClean="0"/>
              <a:t>співробітничала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фашистами. </a:t>
            </a:r>
            <a:r>
              <a:rPr lang="ru-RU" sz="2000" dirty="0" err="1" smtClean="0"/>
              <a:t>Експресіонізм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14353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Людське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модерністи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осмислюють</a:t>
            </a:r>
            <a:r>
              <a:rPr lang="ru-RU" sz="2000" dirty="0" smtClean="0"/>
              <a:t> як короткий </a:t>
            </a:r>
            <a:r>
              <a:rPr lang="ru-RU" sz="2000" dirty="0" err="1" smtClean="0"/>
              <a:t>крихку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мить</a:t>
            </a:r>
            <a:r>
              <a:rPr lang="ru-RU" sz="2000" dirty="0" smtClean="0"/>
              <a:t>; </a:t>
            </a:r>
            <a:r>
              <a:rPr lang="ru-RU" sz="2000" dirty="0" err="1" smtClean="0"/>
              <a:t>суб'єкт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усвідомлювати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усвідомлювати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трагізм</a:t>
            </a:r>
            <a:r>
              <a:rPr lang="ru-RU" sz="2000" dirty="0" smtClean="0"/>
              <a:t>, </a:t>
            </a:r>
            <a:r>
              <a:rPr lang="ru-RU" sz="2000" dirty="0" err="1" smtClean="0"/>
              <a:t>тлінність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абсурдного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справа художника - </a:t>
            </a:r>
            <a:r>
              <a:rPr lang="ru-RU" sz="2000" dirty="0" err="1" smtClean="0"/>
              <a:t>показати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жах</a:t>
            </a:r>
            <a:r>
              <a:rPr lang="ru-RU" sz="2000" dirty="0" smtClean="0"/>
              <a:t>, </a:t>
            </a:r>
            <a:r>
              <a:rPr lang="ru-RU" sz="2000" dirty="0" err="1" smtClean="0"/>
              <a:t>велич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красу, </a:t>
            </a:r>
            <a:r>
              <a:rPr lang="ru-RU" sz="2000" dirty="0" err="1" smtClean="0"/>
              <a:t>укладені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всупереч</a:t>
            </a:r>
            <a:r>
              <a:rPr lang="ru-RU" sz="2000" dirty="0" smtClean="0"/>
              <a:t> </a:t>
            </a:r>
            <a:r>
              <a:rPr lang="ru-RU" sz="2000" dirty="0" err="1" smtClean="0"/>
              <a:t>усьому</a:t>
            </a:r>
            <a:r>
              <a:rPr lang="ru-RU" sz="2000" dirty="0" smtClean="0"/>
              <a:t> земному </a:t>
            </a:r>
            <a:r>
              <a:rPr lang="ru-RU" sz="2000" dirty="0" err="1" smtClean="0"/>
              <a:t>бутті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Батьки </a:t>
            </a:r>
            <a:r>
              <a:rPr lang="ru-RU" sz="2000" dirty="0" err="1" smtClean="0"/>
              <a:t>модерністської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них у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реформував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 слова ХХ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 великим зачинателем </a:t>
            </a:r>
            <a:r>
              <a:rPr lang="ru-RU" sz="2000" dirty="0" err="1" smtClean="0"/>
              <a:t>модернізму</a:t>
            </a:r>
            <a:r>
              <a:rPr lang="ru-RU" sz="2000" dirty="0" smtClean="0"/>
              <a:t> Ф.Кафка “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”, ”Замок”, ”</a:t>
            </a:r>
            <a:r>
              <a:rPr lang="ru-RU" sz="2000" dirty="0" err="1" smtClean="0"/>
              <a:t>Перевтілення</a:t>
            </a:r>
            <a:r>
              <a:rPr lang="ru-RU" sz="2000" dirty="0" smtClean="0"/>
              <a:t>” М.Пруст “У </a:t>
            </a:r>
            <a:r>
              <a:rPr lang="ru-RU" sz="2000" dirty="0" err="1" smtClean="0"/>
              <a:t>пошуках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втраченого</a:t>
            </a:r>
            <a:r>
              <a:rPr lang="ru-RU" sz="2000" dirty="0" smtClean="0"/>
              <a:t> часу” Дж.Джойс “</a:t>
            </a:r>
            <a:r>
              <a:rPr lang="ru-RU" sz="2000" dirty="0" err="1" smtClean="0"/>
              <a:t>Уліс</a:t>
            </a:r>
            <a:r>
              <a:rPr lang="ru-RU" sz="2000" dirty="0" smtClean="0"/>
              <a:t>”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                  </a:t>
            </a:r>
            <a:r>
              <a:rPr lang="ru-RU" sz="2800" dirty="0" smtClean="0"/>
              <a:t>Ф.Кафка </a:t>
            </a:r>
            <a:r>
              <a:rPr lang="ru-RU" sz="2800" dirty="0" smtClean="0"/>
              <a:t>                                     Дж.Джойс</a:t>
            </a:r>
            <a:endParaRPr lang="ru-RU" sz="2800" dirty="0"/>
          </a:p>
        </p:txBody>
      </p:sp>
      <p:pic>
        <p:nvPicPr>
          <p:cNvPr id="5" name="Содержимое 4" descr="author1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3812888" cy="4525963"/>
          </a:xfrm>
        </p:spPr>
      </p:pic>
      <p:pic>
        <p:nvPicPr>
          <p:cNvPr id="6" name="Содержимое 5" descr="james-joy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3597" y="1571612"/>
            <a:ext cx="4402755" cy="45005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Е. Шиле «</a:t>
            </a:r>
            <a:r>
              <a:rPr lang="ru-RU" sz="2800" dirty="0" err="1" smtClean="0"/>
              <a:t>Чотири</a:t>
            </a:r>
            <a:r>
              <a:rPr lang="ru-RU" sz="2800" dirty="0" smtClean="0"/>
              <a:t> дерева» (1917)</a:t>
            </a:r>
            <a:endParaRPr lang="ru-RU" sz="2800" dirty="0"/>
          </a:p>
        </p:txBody>
      </p:sp>
      <p:pic>
        <p:nvPicPr>
          <p:cNvPr id="4" name="Содержимое 3" descr="egon-shile-chetyre-dereva-191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948276" cy="507209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Антоніо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Сант'Еліа</a:t>
            </a:r>
            <a:r>
              <a:rPr lang="ru-RU" sz="3200" dirty="0" smtClean="0"/>
              <a:t>. </a:t>
            </a:r>
            <a:r>
              <a:rPr lang="ru-RU" sz="3200" dirty="0" err="1" smtClean="0"/>
              <a:t>Урбаністичний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малюнок</a:t>
            </a:r>
            <a:endParaRPr lang="ru-RU" sz="3200" dirty="0"/>
          </a:p>
        </p:txBody>
      </p:sp>
      <p:pic>
        <p:nvPicPr>
          <p:cNvPr id="4" name="Содержимое 3" descr="image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788" y="1770552"/>
            <a:ext cx="4187913" cy="423021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l0XBPPMYsnc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500042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71480"/>
            <a:ext cx="3571900" cy="57150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Поль Верлен «ПОЕТИЧНЕ МИСТЕЦТВО» </a:t>
            </a:r>
            <a:r>
              <a:rPr lang="ru-RU" sz="2000" dirty="0" err="1" smtClean="0"/>
              <a:t>Найперше</a:t>
            </a:r>
            <a:r>
              <a:rPr lang="ru-RU" sz="2000" dirty="0" smtClean="0"/>
              <a:t> - </a:t>
            </a:r>
            <a:r>
              <a:rPr lang="ru-RU" sz="2000" dirty="0" err="1" smtClean="0"/>
              <a:t>музика</a:t>
            </a:r>
            <a:r>
              <a:rPr lang="ru-RU" sz="2000" dirty="0" smtClean="0"/>
              <a:t> у </a:t>
            </a:r>
            <a:r>
              <a:rPr lang="ru-RU" sz="2000" dirty="0" err="1" smtClean="0"/>
              <a:t>слові</a:t>
            </a:r>
            <a:r>
              <a:rPr lang="ru-RU" sz="2000" dirty="0" smtClean="0"/>
              <a:t>! Бери ж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плине</a:t>
            </a:r>
            <a:r>
              <a:rPr lang="ru-RU" sz="2000" dirty="0" smtClean="0"/>
              <a:t>, </a:t>
            </a:r>
            <a:r>
              <a:rPr lang="ru-RU" sz="2000" dirty="0" err="1" smtClean="0"/>
              <a:t>млистий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легкий, А не </a:t>
            </a:r>
            <a:r>
              <a:rPr lang="ru-RU" sz="2000" dirty="0" err="1" smtClean="0"/>
              <a:t>тяжить</a:t>
            </a:r>
            <a:r>
              <a:rPr lang="ru-RU" sz="2000" dirty="0" smtClean="0"/>
              <a:t>, </a:t>
            </a:r>
            <a:r>
              <a:rPr lang="ru-RU" sz="2000" dirty="0" err="1" smtClean="0"/>
              <a:t>немов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закови</a:t>
            </a:r>
            <a:r>
              <a:rPr lang="ru-RU" sz="2000" dirty="0" smtClean="0"/>
              <a:t>. Не </a:t>
            </a:r>
            <a:r>
              <a:rPr lang="ru-RU" sz="2000" dirty="0" err="1" smtClean="0"/>
              <a:t>клопочись</a:t>
            </a:r>
            <a:r>
              <a:rPr lang="ru-RU" sz="2000" dirty="0" smtClean="0"/>
              <a:t> добором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б в рядку без </a:t>
            </a:r>
            <a:r>
              <a:rPr lang="ru-RU" sz="2000" dirty="0" err="1" smtClean="0"/>
              <a:t>вад</a:t>
            </a:r>
            <a:r>
              <a:rPr lang="ru-RU" sz="2000" dirty="0" smtClean="0"/>
              <a:t> </a:t>
            </a:r>
            <a:r>
              <a:rPr lang="ru-RU" sz="2000" dirty="0" err="1" smtClean="0"/>
              <a:t>бриніли</a:t>
            </a:r>
            <a:r>
              <a:rPr lang="ru-RU" sz="2000" dirty="0" smtClean="0"/>
              <a:t>, </a:t>
            </a:r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наймиліший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</a:t>
            </a:r>
            <a:r>
              <a:rPr lang="ru-RU" sz="2000" dirty="0" smtClean="0"/>
              <a:t> - </a:t>
            </a:r>
            <a:r>
              <a:rPr lang="ru-RU" sz="2000" dirty="0" err="1" smtClean="0"/>
              <a:t>сп'янілий</a:t>
            </a:r>
            <a:r>
              <a:rPr lang="ru-RU" sz="2000" dirty="0" smtClean="0"/>
              <a:t>: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невиразне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точне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сплів</a:t>
            </a:r>
            <a:r>
              <a:rPr lang="ru-RU" sz="2000" dirty="0" smtClean="0"/>
              <a:t>, В </a:t>
            </a:r>
            <a:r>
              <a:rPr lang="ru-RU" sz="2000" dirty="0" err="1" smtClean="0"/>
              <a:t>нім</a:t>
            </a:r>
            <a:r>
              <a:rPr lang="ru-RU" sz="2000" dirty="0" smtClean="0"/>
              <a:t> - </a:t>
            </a:r>
            <a:r>
              <a:rPr lang="ru-RU" sz="2000" dirty="0" err="1" smtClean="0"/>
              <a:t>любий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погляд</a:t>
            </a:r>
            <a:r>
              <a:rPr lang="ru-RU" sz="2000" dirty="0" smtClean="0"/>
              <a:t> </a:t>
            </a:r>
            <a:r>
              <a:rPr lang="ru-RU" sz="2000" dirty="0" err="1" smtClean="0"/>
              <a:t>з-під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вуалю</a:t>
            </a:r>
            <a:r>
              <a:rPr lang="ru-RU" sz="2000" dirty="0" smtClean="0"/>
              <a:t>, В </a:t>
            </a:r>
            <a:r>
              <a:rPr lang="ru-RU" sz="2000" dirty="0" err="1" smtClean="0"/>
              <a:t>нім</a:t>
            </a:r>
            <a:r>
              <a:rPr lang="ru-RU" sz="2000" dirty="0" smtClean="0"/>
              <a:t> - золоте </a:t>
            </a:r>
            <a:r>
              <a:rPr lang="ru-RU" sz="2000" dirty="0" err="1" smtClean="0"/>
              <a:t>тремтіння</a:t>
            </a:r>
            <a:r>
              <a:rPr lang="ru-RU" sz="2000" dirty="0" smtClean="0"/>
              <a:t> дня Й </a:t>
            </a:r>
            <a:r>
              <a:rPr lang="ru-RU" sz="2000" dirty="0" err="1" smtClean="0"/>
              <a:t>зірок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метушня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небі</a:t>
            </a:r>
            <a:r>
              <a:rPr lang="ru-RU" sz="2000" dirty="0" smtClean="0"/>
              <a:t>, </a:t>
            </a:r>
            <a:r>
              <a:rPr lang="ru-RU" sz="2000" dirty="0" err="1" smtClean="0"/>
              <a:t>скутому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печаллю</a:t>
            </a:r>
            <a:r>
              <a:rPr lang="ru-RU" sz="2000" dirty="0" smtClean="0"/>
              <a:t>. Люби </a:t>
            </a:r>
            <a:r>
              <a:rPr lang="ru-RU" sz="2000" dirty="0" err="1" smtClean="0"/>
              <a:t>відтінок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півтон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барву</a:t>
            </a:r>
            <a:r>
              <a:rPr lang="ru-RU" sz="2000" dirty="0" smtClean="0"/>
              <a:t> - </a:t>
            </a:r>
            <a:r>
              <a:rPr lang="ru-RU" sz="2000" dirty="0" err="1" smtClean="0"/>
              <a:t>барви</a:t>
            </a:r>
            <a:r>
              <a:rPr lang="ru-RU" sz="2000" dirty="0" smtClean="0"/>
              <a:t> нам </a:t>
            </a:r>
            <a:r>
              <a:rPr lang="ru-RU" sz="2000" dirty="0" err="1" smtClean="0"/>
              <a:t>ворожі</a:t>
            </a:r>
            <a:r>
              <a:rPr lang="ru-RU" sz="2000" dirty="0" smtClean="0"/>
              <a:t>: </a:t>
            </a:r>
            <a:r>
              <a:rPr lang="ru-RU" sz="2000" dirty="0" err="1" smtClean="0"/>
              <a:t>Відтінок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лиш</a:t>
            </a:r>
            <a:r>
              <a:rPr lang="ru-RU" sz="2000" dirty="0" smtClean="0"/>
              <a:t> </a:t>
            </a:r>
            <a:r>
              <a:rPr lang="ru-RU" sz="2000" dirty="0" err="1" smtClean="0"/>
              <a:t>єднати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Сурму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флейту, </a:t>
            </a:r>
            <a:r>
              <a:rPr lang="ru-RU" sz="2000" dirty="0" err="1" smtClean="0"/>
              <a:t>мрію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сон.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j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4448365" cy="5853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500042"/>
            <a:ext cx="3857652" cy="585791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Володимир</a:t>
            </a:r>
            <a:r>
              <a:rPr lang="ru-RU" sz="1800" dirty="0" smtClean="0"/>
              <a:t> </a:t>
            </a:r>
            <a:r>
              <a:rPr lang="ru-RU" sz="1800" dirty="0" err="1" smtClean="0"/>
              <a:t>Маяковський</a:t>
            </a:r>
            <a:r>
              <a:rPr lang="ru-RU" sz="1800" dirty="0" smtClean="0"/>
              <a:t> «Нате</a:t>
            </a:r>
            <a:r>
              <a:rPr lang="ru-RU" sz="1800" dirty="0" smtClean="0"/>
              <a:t>»</a:t>
            </a:r>
          </a:p>
          <a:p>
            <a:r>
              <a:rPr lang="ru-RU" dirty="0" smtClean="0"/>
              <a:t>Через час отсюда в чистый переулок вытечет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человеку ваш обрюзгший жир,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я вам открыл столько стихов шкатулок,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- бесценных слов мот и транжир. </a:t>
            </a:r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 smtClean="0"/>
              <a:t>вы, мужчина, у вас в усах капуста </a:t>
            </a:r>
            <a:endParaRPr lang="ru-RU" dirty="0" smtClean="0"/>
          </a:p>
          <a:p>
            <a:r>
              <a:rPr lang="ru-RU" dirty="0" smtClean="0"/>
              <a:t>Где-то </a:t>
            </a:r>
            <a:r>
              <a:rPr lang="ru-RU" dirty="0" err="1" smtClean="0"/>
              <a:t>недокушанных</a:t>
            </a:r>
            <a:r>
              <a:rPr lang="ru-RU" dirty="0" smtClean="0"/>
              <a:t>, недоеденных щей; </a:t>
            </a:r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 smtClean="0"/>
              <a:t>вы, женщина, на вас белила густо, </a:t>
            </a:r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 smtClean="0"/>
              <a:t>смотрите устрицей из раковин вещей.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вы на бабочку </a:t>
            </a:r>
            <a:r>
              <a:rPr lang="ru-RU" dirty="0" err="1" smtClean="0"/>
              <a:t>поэтиного</a:t>
            </a:r>
            <a:r>
              <a:rPr lang="ru-RU" dirty="0" smtClean="0"/>
              <a:t> сердца </a:t>
            </a:r>
            <a:endParaRPr lang="ru-RU" dirty="0" smtClean="0"/>
          </a:p>
          <a:p>
            <a:r>
              <a:rPr lang="ru-RU" dirty="0" smtClean="0"/>
              <a:t>взгромоздитесь</a:t>
            </a:r>
            <a:r>
              <a:rPr lang="ru-RU" dirty="0" smtClean="0"/>
              <a:t>, грязные, в калошах и без калош. </a:t>
            </a:r>
            <a:endParaRPr lang="ru-RU" dirty="0" smtClean="0"/>
          </a:p>
          <a:p>
            <a:r>
              <a:rPr lang="ru-RU" dirty="0" smtClean="0"/>
              <a:t>Толпа </a:t>
            </a:r>
            <a:r>
              <a:rPr lang="ru-RU" dirty="0" smtClean="0"/>
              <a:t>озвереет, будет тереться, ощетинит ножки стоглавая вошь.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если сегодня мне, грубому гунну, кривляться перед вами не захочется – и вот я захохочу и радостно плюну, плюну в лицо вам я - бесценных слов транжир и мот.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5525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250" y="1428736"/>
            <a:ext cx="5111750" cy="3405703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57188" y="642938"/>
            <a:ext cx="3571875" cy="5786437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Оскар </a:t>
            </a:r>
            <a:r>
              <a:rPr lang="ru-RU" sz="2000" dirty="0" smtClean="0"/>
              <a:t>Уайльд «СЕРЕНАДА</a:t>
            </a:r>
            <a:r>
              <a:rPr lang="ru-RU" sz="2000" dirty="0" smtClean="0"/>
              <a:t>»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нарушает ветер лени, </a:t>
            </a:r>
            <a:endParaRPr lang="ru-RU" dirty="0" smtClean="0"/>
          </a:p>
          <a:p>
            <a:r>
              <a:rPr lang="ru-RU" dirty="0" smtClean="0"/>
              <a:t>Темна </a:t>
            </a:r>
            <a:r>
              <a:rPr lang="ru-RU" dirty="0" smtClean="0"/>
              <a:t>Эгейская струя,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ждет у мраморной ступени </a:t>
            </a:r>
            <a:endParaRPr lang="ru-RU" dirty="0" smtClean="0"/>
          </a:p>
          <a:p>
            <a:r>
              <a:rPr lang="ru-RU" dirty="0" smtClean="0"/>
              <a:t>Галера </a:t>
            </a:r>
            <a:r>
              <a:rPr lang="ru-RU" dirty="0" err="1" smtClean="0"/>
              <a:t>тирская</a:t>
            </a:r>
            <a:r>
              <a:rPr lang="ru-RU" dirty="0" smtClean="0"/>
              <a:t> моя. Сойди! </a:t>
            </a:r>
            <a:endParaRPr lang="ru-RU" dirty="0" smtClean="0"/>
          </a:p>
          <a:p>
            <a:r>
              <a:rPr lang="ru-RU" dirty="0" smtClean="0"/>
              <a:t>Пурпурный </a:t>
            </a:r>
            <a:r>
              <a:rPr lang="ru-RU" dirty="0" smtClean="0"/>
              <a:t>парус еле </a:t>
            </a:r>
            <a:endParaRPr lang="ru-RU" dirty="0" smtClean="0"/>
          </a:p>
          <a:p>
            <a:r>
              <a:rPr lang="ru-RU" dirty="0" smtClean="0"/>
              <a:t>Надут</a:t>
            </a:r>
            <a:r>
              <a:rPr lang="ru-RU" dirty="0" smtClean="0"/>
              <a:t>; спит стражник на стене. </a:t>
            </a:r>
            <a:endParaRPr lang="ru-RU" dirty="0" smtClean="0"/>
          </a:p>
          <a:p>
            <a:r>
              <a:rPr lang="ru-RU" dirty="0" smtClean="0"/>
              <a:t>Покинь </a:t>
            </a:r>
            <a:r>
              <a:rPr lang="ru-RU" dirty="0" smtClean="0"/>
              <a:t>лилейные постели, </a:t>
            </a:r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 smtClean="0"/>
              <a:t>, госпожа, сойди ко мне!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 smtClean="0"/>
              <a:t>не спустится, - я знаю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Что ей обет любви простой?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не напрасно называю </a:t>
            </a:r>
            <a:endParaRPr lang="ru-RU" dirty="0" smtClean="0"/>
          </a:p>
          <a:p>
            <a:r>
              <a:rPr lang="ru-RU" dirty="0" smtClean="0"/>
              <a:t>Ее </a:t>
            </a:r>
            <a:r>
              <a:rPr lang="ru-RU" dirty="0" smtClean="0"/>
              <a:t>жестокой красотой. </a:t>
            </a:r>
            <a:endParaRPr lang="ru-RU" dirty="0" smtClean="0"/>
          </a:p>
          <a:p>
            <a:r>
              <a:rPr lang="ru-RU" dirty="0" smtClean="0"/>
              <a:t>Ах</a:t>
            </a:r>
            <a:r>
              <a:rPr lang="ru-RU" dirty="0" smtClean="0"/>
              <a:t>! Верность - женщинам забава,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знать им муки никогда, </a:t>
            </a:r>
            <a:endParaRPr lang="ru-RU" dirty="0" smtClean="0"/>
          </a:p>
          <a:p>
            <a:r>
              <a:rPr lang="ru-RU" dirty="0" smtClean="0"/>
              <a:t>Влюбленному</a:t>
            </a:r>
            <a:r>
              <a:rPr lang="ru-RU" dirty="0" smtClean="0"/>
              <a:t>, как мальчик, слава </a:t>
            </a:r>
          </a:p>
          <a:p>
            <a:r>
              <a:rPr lang="ru-RU" dirty="0" smtClean="0"/>
              <a:t>Любить </a:t>
            </a:r>
            <a:r>
              <a:rPr lang="ru-RU" dirty="0" smtClean="0"/>
              <a:t>вотще, любить всегда.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err="1" smtClean="0"/>
              <a:t>Дякуємо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14353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Модернізм</a:t>
            </a:r>
            <a:r>
              <a:rPr lang="ru-RU" sz="2800" dirty="0" smtClean="0"/>
              <a:t> (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франц. слова -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, </a:t>
            </a:r>
            <a:r>
              <a:rPr lang="ru-RU" sz="2800" dirty="0" err="1" smtClean="0"/>
              <a:t>сучасний</a:t>
            </a:r>
            <a:r>
              <a:rPr lang="ru-RU" sz="2800" dirty="0" smtClean="0"/>
              <a:t>)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напрямів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літератури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кінця</a:t>
            </a:r>
            <a:r>
              <a:rPr lang="ru-RU" sz="2800" dirty="0" smtClean="0"/>
              <a:t> </a:t>
            </a:r>
            <a:r>
              <a:rPr lang="en-US" sz="2800" dirty="0" smtClean="0"/>
              <a:t>XIX </a:t>
            </a:r>
            <a:r>
              <a:rPr lang="ru-RU" sz="2800" dirty="0" smtClean="0"/>
              <a:t>ст. початку </a:t>
            </a:r>
            <a:r>
              <a:rPr lang="en-US" sz="2800" dirty="0" smtClean="0"/>
              <a:t>XX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відображали</a:t>
            </a:r>
            <a:r>
              <a:rPr lang="ru-RU" sz="2800" dirty="0" smtClean="0"/>
              <a:t> кризу </a:t>
            </a:r>
            <a:r>
              <a:rPr lang="ru-RU" sz="2800" dirty="0" err="1" smtClean="0"/>
              <a:t>буржуазної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розрив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традиціями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реалізму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естетикою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. </a:t>
            </a:r>
            <a:r>
              <a:rPr lang="ru-RU" sz="2800" dirty="0" err="1" smtClean="0"/>
              <a:t>Модерністи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свідомо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роблять</a:t>
            </a:r>
            <a:r>
              <a:rPr lang="ru-RU" sz="2800" dirty="0" smtClean="0"/>
              <a:t> свою </a:t>
            </a:r>
            <a:r>
              <a:rPr lang="ru-RU" sz="2800" dirty="0" err="1" smtClean="0"/>
              <a:t>творчість</a:t>
            </a:r>
            <a:r>
              <a:rPr lang="ru-RU" sz="2800" dirty="0" smtClean="0"/>
              <a:t> антидемократичною, </a:t>
            </a:r>
            <a:r>
              <a:rPr lang="ru-RU" sz="2800" dirty="0" err="1" smtClean="0"/>
              <a:t>елітарною</a:t>
            </a:r>
            <a:r>
              <a:rPr lang="ru-RU" sz="2800" dirty="0" smtClean="0"/>
              <a:t>. </a:t>
            </a:r>
            <a:r>
              <a:rPr lang="ru-RU" sz="2800" dirty="0" err="1" smtClean="0"/>
              <a:t>Модернізм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покликаний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мистецтвом</a:t>
            </a:r>
            <a:r>
              <a:rPr lang="ru-RU" sz="2800" dirty="0" smtClean="0"/>
              <a:t> для широких </a:t>
            </a:r>
            <a:r>
              <a:rPr lang="ru-RU" sz="2800" dirty="0" err="1" smtClean="0"/>
              <a:t>мас</a:t>
            </a:r>
            <a:r>
              <a:rPr lang="ru-RU" sz="2800" dirty="0" smtClean="0"/>
              <a:t>, а </a:t>
            </a:r>
            <a:r>
              <a:rPr lang="ru-RU" sz="2800" dirty="0" err="1" smtClean="0"/>
              <a:t>навпаки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Клод Моне. </a:t>
            </a:r>
            <a:r>
              <a:rPr lang="ru-RU" sz="3200" dirty="0" err="1" smtClean="0"/>
              <a:t>Враження</a:t>
            </a:r>
            <a:endParaRPr lang="ru-RU" sz="3200" dirty="0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500989" cy="56176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П.Пікассо</a:t>
            </a:r>
            <a:r>
              <a:rPr lang="ru-RU" sz="2800" dirty="0" smtClean="0"/>
              <a:t>. Скрипка та </a:t>
            </a:r>
            <a:r>
              <a:rPr lang="ru-RU" sz="2800" dirty="0" err="1" smtClean="0"/>
              <a:t>гітара</a:t>
            </a:r>
            <a:endParaRPr lang="ru-RU" sz="2800" dirty="0"/>
          </a:p>
        </p:txBody>
      </p:sp>
      <p:pic>
        <p:nvPicPr>
          <p:cNvPr id="4" name="Содержимое 3" descr="skripka-i-gita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214422"/>
            <a:ext cx="4430713" cy="53959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07209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Риси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модернізму</a:t>
            </a:r>
            <a:r>
              <a:rPr lang="ru-RU" sz="2800" dirty="0" smtClean="0"/>
              <a:t>: </a:t>
            </a:r>
            <a:r>
              <a:rPr lang="ru-RU" sz="2800" dirty="0" err="1" smtClean="0"/>
              <a:t>особлива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увага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внутрішнього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орієнтація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буття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переваги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творчій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інтуїції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схильність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містицизму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підсвідомого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ідеї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</a:t>
            </a:r>
            <a:r>
              <a:rPr lang="ru-RU" sz="2800" dirty="0" smtClean="0"/>
              <a:t> за законами </a:t>
            </a:r>
            <a:r>
              <a:rPr lang="ru-RU" sz="2800" dirty="0" err="1" smtClean="0"/>
              <a:t>краси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реальності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рівнозначної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довколишній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дійсності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експерименти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цією</a:t>
            </a:r>
            <a:r>
              <a:rPr lang="ru-RU" sz="2800" dirty="0" smtClean="0"/>
              <a:t> новою </a:t>
            </a:r>
            <a:r>
              <a:rPr lang="ru-RU" sz="2800" dirty="0" err="1" smtClean="0"/>
              <a:t>реальністю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О.Ренуар. </a:t>
            </a:r>
            <a:r>
              <a:rPr lang="ru-RU" sz="3200" dirty="0" err="1" smtClean="0"/>
              <a:t>Танцклас</a:t>
            </a:r>
            <a:endParaRPr lang="ru-RU" sz="3200" dirty="0"/>
          </a:p>
        </p:txBody>
      </p:sp>
      <p:pic>
        <p:nvPicPr>
          <p:cNvPr id="6" name="Содержимое 5" descr="ErM-SsqYHC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000107"/>
            <a:ext cx="5000660" cy="57629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35785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Мистецтво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модернізму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—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течій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авангардистського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. </a:t>
            </a:r>
            <a:r>
              <a:rPr lang="ru-RU" sz="2800" dirty="0" err="1" smtClean="0"/>
              <a:t>Виникла</a:t>
            </a:r>
            <a:r>
              <a:rPr lang="ru-RU" sz="2800" dirty="0" smtClean="0"/>
              <a:t> на початку ХХ ст. </a:t>
            </a:r>
            <a:r>
              <a:rPr lang="ru-RU" sz="2800" dirty="0" err="1" smtClean="0"/>
              <a:t>Філософсько-естетична</a:t>
            </a:r>
            <a:r>
              <a:rPr lang="ru-RU" sz="2800" dirty="0" smtClean="0"/>
              <a:t> основа </a:t>
            </a:r>
            <a:r>
              <a:rPr lang="ru-RU" sz="2800" dirty="0" err="1" smtClean="0"/>
              <a:t>абстракціонізму</a:t>
            </a:r>
            <a:r>
              <a:rPr lang="ru-RU" sz="2800" dirty="0" smtClean="0"/>
              <a:t> — </a:t>
            </a:r>
            <a:r>
              <a:rPr lang="ru-RU" sz="2800" dirty="0" err="1" smtClean="0"/>
              <a:t>ірраціоналізм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відхід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ілюзорно-предметного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абсолютизація</a:t>
            </a:r>
            <a:r>
              <a:rPr lang="ru-RU" sz="2800" dirty="0" smtClean="0"/>
              <a:t> чистого </a:t>
            </a:r>
            <a:r>
              <a:rPr lang="ru-RU" sz="2800" dirty="0" err="1" smtClean="0"/>
              <a:t>враження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самовираження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митця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геометричних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фігур</a:t>
            </a:r>
            <a:r>
              <a:rPr lang="ru-RU" sz="2800" dirty="0" smtClean="0"/>
              <a:t>, </a:t>
            </a:r>
            <a:r>
              <a:rPr lang="ru-RU" sz="2800" dirty="0" err="1" smtClean="0"/>
              <a:t>ліній</a:t>
            </a:r>
            <a:r>
              <a:rPr lang="ru-RU" sz="2800" dirty="0" smtClean="0"/>
              <a:t>, </a:t>
            </a:r>
            <a:r>
              <a:rPr lang="ru-RU" sz="2800" dirty="0" err="1" smtClean="0"/>
              <a:t>кольорових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, </a:t>
            </a:r>
            <a:r>
              <a:rPr lang="ru-RU" sz="2800" dirty="0" err="1" smtClean="0"/>
              <a:t>звуків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Чорний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крадрат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Казиміра</a:t>
            </a:r>
            <a:r>
              <a:rPr lang="ru-RU" sz="2800" dirty="0" smtClean="0"/>
              <a:t> Малевича</a:t>
            </a:r>
            <a:br>
              <a:rPr lang="ru-RU" sz="2800" dirty="0" smtClean="0"/>
            </a:br>
            <a:r>
              <a:rPr lang="ru-RU" sz="2800" dirty="0" err="1" smtClean="0"/>
              <a:t>Кандинський</a:t>
            </a:r>
            <a:r>
              <a:rPr lang="ru-RU" sz="2800" dirty="0" smtClean="0"/>
              <a:t>. Москва</a:t>
            </a:r>
            <a:br>
              <a:rPr lang="ru-RU" sz="2800" dirty="0" smtClean="0"/>
            </a:br>
            <a:r>
              <a:rPr lang="ru-RU" sz="2800" dirty="0" smtClean="0"/>
              <a:t>Казимир Малевич, Супрематизм</a:t>
            </a:r>
            <a:br>
              <a:rPr lang="ru-RU" sz="2800" dirty="0" smtClean="0"/>
            </a:br>
            <a:r>
              <a:rPr lang="ru-RU" sz="2800" dirty="0" err="1" smtClean="0"/>
              <a:t>Абстракціонізм</a:t>
            </a:r>
            <a:r>
              <a:rPr lang="ru-RU" sz="2800" dirty="0" smtClean="0"/>
              <a:t> у </a:t>
            </a:r>
            <a:r>
              <a:rPr lang="ru-RU" sz="2800" dirty="0" err="1" smtClean="0"/>
              <a:t>наші</a:t>
            </a:r>
            <a:r>
              <a:rPr lang="ru-RU" sz="2800" dirty="0" smtClean="0"/>
              <a:t> </a:t>
            </a:r>
            <a:r>
              <a:rPr lang="ru-RU" sz="2800" dirty="0" err="1" smtClean="0"/>
              <a:t>часи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звичайно</a:t>
            </a:r>
            <a:r>
              <a:rPr lang="ru-RU" sz="2800" dirty="0" smtClean="0"/>
              <a:t> </a:t>
            </a:r>
            <a:r>
              <a:rPr lang="ru-RU" sz="2800" dirty="0" err="1" smtClean="0"/>
              <a:t>описує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відображує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предмети</a:t>
            </a:r>
            <a:r>
              <a:rPr lang="ru-RU" sz="2800" dirty="0" smtClean="0"/>
              <a:t> реального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</a:t>
            </a:r>
            <a:r>
              <a:rPr lang="ru-RU" sz="2800" dirty="0" smtClean="0"/>
              <a:t> </a:t>
            </a:r>
            <a:r>
              <a:rPr lang="ru-RU" sz="2800" dirty="0" err="1" smtClean="0"/>
              <a:t>тіні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кольори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надання</a:t>
            </a:r>
            <a:r>
              <a:rPr lang="ru-RU" sz="2800" dirty="0" smtClean="0"/>
              <a:t> настрою.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П.Пікассо</a:t>
            </a:r>
            <a:r>
              <a:rPr lang="ru-RU" sz="3200" dirty="0" smtClean="0"/>
              <a:t>. </a:t>
            </a:r>
            <a:r>
              <a:rPr lang="ru-RU" sz="3200" dirty="0" err="1" smtClean="0"/>
              <a:t>Герніка</a:t>
            </a:r>
            <a:endParaRPr lang="ru-RU" sz="3200" dirty="0"/>
          </a:p>
        </p:txBody>
      </p:sp>
      <p:pic>
        <p:nvPicPr>
          <p:cNvPr id="4" name="Содержимое 3" descr="image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7908993" cy="35004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92922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Течії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модернізму</a:t>
            </a:r>
            <a:r>
              <a:rPr lang="ru-RU" sz="2400" dirty="0" smtClean="0"/>
              <a:t> : </a:t>
            </a:r>
            <a:r>
              <a:rPr lang="ru-RU" sz="2400" dirty="0" err="1" smtClean="0"/>
              <a:t>експресіонізм</a:t>
            </a:r>
            <a:r>
              <a:rPr lang="ru-RU" sz="2400" dirty="0" smtClean="0"/>
              <a:t> авангардизм </a:t>
            </a:r>
            <a:r>
              <a:rPr lang="ru-RU" sz="2400" dirty="0" err="1" smtClean="0"/>
              <a:t>імпресіонізм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сюрреалізм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символізм</a:t>
            </a:r>
            <a:r>
              <a:rPr lang="ru-RU" sz="2400" dirty="0" smtClean="0"/>
              <a:t> футуризм </a:t>
            </a:r>
            <a:r>
              <a:rPr lang="ru-RU" sz="2400" dirty="0" err="1" smtClean="0"/>
              <a:t>естетизм</a:t>
            </a:r>
            <a:r>
              <a:rPr lang="ru-RU" sz="2400" dirty="0" smtClean="0"/>
              <a:t> </a:t>
            </a:r>
            <a:r>
              <a:rPr lang="ru-RU" sz="2400" dirty="0" err="1" smtClean="0"/>
              <a:t>дадаїзм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Модерністи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описувати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душевні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помічала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такою </a:t>
            </a:r>
            <a:r>
              <a:rPr lang="ru-RU" sz="2400" dirty="0" err="1" smtClean="0"/>
              <a:t>переконливістю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здавалося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буржуазним</a:t>
            </a:r>
            <a:r>
              <a:rPr lang="ru-RU" sz="2400" dirty="0" smtClean="0"/>
              <a:t> критикам </a:t>
            </a:r>
            <a:r>
              <a:rPr lang="ru-RU" sz="2400" dirty="0" err="1" smtClean="0"/>
              <a:t>образою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моральності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профанацією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 слова.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132</TotalTime>
  <Words>567</Words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Видатні митці модернізму</vt:lpstr>
      <vt:lpstr>Модернізм ( від франц. слова - новий, сучасний) - це загальна назва напрямів мистецтва та літератури кінця XIX ст. початку XX століття, що відображали кризу буржуазної культури і характеризували розрив із традиціями реалізму і естетикою минулого. Модерністи свідомо роблять свою творчість антидемократичною, елітарною. Модернізм зовсім не покликаний бути мистецтвом для широких мас, а навпаки.</vt:lpstr>
      <vt:lpstr>Клод Моне. Враження</vt:lpstr>
      <vt:lpstr>П.Пікассо. Скрипка та гітара</vt:lpstr>
      <vt:lpstr>Риси модернізму: особлива увага до внутрішнього світу особистості орієнтація на вічні закони буття і мистецтва надання переваги творчій інтуїції схильність до містицизму, підсвідомого прагнення відкрити вічні ідеї, що можуть перетворити світ за законами краси й мистецтва створення нової художньої реальності, рівнозначної довколишній дійсності та експерименти з цією новою реальністю</vt:lpstr>
      <vt:lpstr>О.Ренуар. Танцклас</vt:lpstr>
      <vt:lpstr>Мистецтво модернізму — одна з течій авангардистського мистецтва. Виникла на початку ХХ ст. Філософсько-естетична основа абстракціонізму — ірраціоналізм, відхід від ілюзорно-предметного зображення, абсолютизація чистого враження та самовираження митця засобами геометричних фігур, ліній, кольорових плям, звуків. Чорний крадрат Казиміра Малевича Кандинський. Москва Казимир Малевич, Супрематизм Абстракціонізм у наші часи звичайно описує мистецтво, що не відображує предмети реального світу, але використовує тіні та кольори для надання настрою.</vt:lpstr>
      <vt:lpstr>П.Пікассо. Герніка</vt:lpstr>
      <vt:lpstr>Течії модернізму : експресіонізм авангардизм імпресіонізм сюрреалізм символізм футуризм естетизм дадаїзм та інші. Модерністи навчилися описувати такі душевні стани людини, які література раніше не помічала, і робили це з такою переконливістю, що це здавалося буржуазним критикам образою моральності і профанацією мистецтва слова.</vt:lpstr>
      <vt:lpstr>Слайд 10</vt:lpstr>
      <vt:lpstr>Людське існування модерністи осмислюють як короткий крихку мить; суб'єкт може усвідомлювати або не усвідомлювати трагізм, тлінність нашого абсурдного світу, і справа художника - показати жах, велич і красу, укладені всупереч усьому земному бутті.  Батьки модерністської прози Кожен із них у своєму напрямку реформував мистецтво слова ХХ століття, кожен вважається великим зачинателем модернізму Ф.Кафка “Процес”, ”Замок”, ”Перевтілення” М.Пруст “У пошуках втраченого часу” Дж.Джойс “Уліс”</vt:lpstr>
      <vt:lpstr>                  Ф.Кафка                                      Дж.Джойс</vt:lpstr>
      <vt:lpstr>Е. Шиле «Чотири дерева» (1917)</vt:lpstr>
      <vt:lpstr>Антоніо Сант'Еліа. Урбаністичний малюнок</vt:lpstr>
      <vt:lpstr>Слайд 15</vt:lpstr>
      <vt:lpstr>Слайд 16</vt:lpstr>
      <vt:lpstr>Слайд 17</vt:lpstr>
      <vt:lpstr>Дякуємо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митці модернізму</dc:title>
  <cp:lastModifiedBy>Фериде</cp:lastModifiedBy>
  <cp:revision>16</cp:revision>
  <dcterms:modified xsi:type="dcterms:W3CDTF">2020-05-14T12:47:10Z</dcterms:modified>
</cp:coreProperties>
</file>