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1B40-4BD6-4792-8233-CE22AD68F7B7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9E5C-443C-4EB8-9CD4-99E94FC832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97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1B40-4BD6-4792-8233-CE22AD68F7B7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9E5C-443C-4EB8-9CD4-99E94FC832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00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1B40-4BD6-4792-8233-CE22AD68F7B7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9E5C-443C-4EB8-9CD4-99E94FC832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7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1B40-4BD6-4792-8233-CE22AD68F7B7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9E5C-443C-4EB8-9CD4-99E94FC832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34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1B40-4BD6-4792-8233-CE22AD68F7B7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9E5C-443C-4EB8-9CD4-99E94FC832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7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1B40-4BD6-4792-8233-CE22AD68F7B7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9E5C-443C-4EB8-9CD4-99E94FC832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22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1B40-4BD6-4792-8233-CE22AD68F7B7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9E5C-443C-4EB8-9CD4-99E94FC832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92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1B40-4BD6-4792-8233-CE22AD68F7B7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9E5C-443C-4EB8-9CD4-99E94FC832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03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1B40-4BD6-4792-8233-CE22AD68F7B7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9E5C-443C-4EB8-9CD4-99E94FC832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30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1B40-4BD6-4792-8233-CE22AD68F7B7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9E5C-443C-4EB8-9CD4-99E94FC832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359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1B40-4BD6-4792-8233-CE22AD68F7B7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9E5C-443C-4EB8-9CD4-99E94FC832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93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71B40-4BD6-4792-8233-CE22AD68F7B7}" type="datetimeFigureOut">
              <a:rPr lang="ru-RU" smtClean="0"/>
              <a:t>22.05.2020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89E5C-443C-4EB8-9CD4-99E94FC832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521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F%D1%80%D0%BE%D1%81%D0%B2%D1%96%D1%82%D0%BD%D0%B8%D1%86%D1%82%D0%B2%D0%BE" TargetMode="External"/><Relationship Id="rId13" Type="http://schemas.openxmlformats.org/officeDocument/2006/relationships/image" Target="../media/image1.jpg"/><Relationship Id="rId3" Type="http://schemas.openxmlformats.org/officeDocument/2006/relationships/hyperlink" Target="https://uk.wikipedia.org/wiki/%D0%A4%D1%96%D0%BB%D0%BE%D1%81%D0%BE%D1%84%D1%96%D1%8F" TargetMode="External"/><Relationship Id="rId7" Type="http://schemas.openxmlformats.org/officeDocument/2006/relationships/hyperlink" Target="https://uk.wikipedia.org/wiki/%D0%9F%D0%B5%D1%80%D1%88%D0%B0_%D1%81%D0%B2%D1%96%D1%82%D0%BE%D0%B2%D0%B0_%D0%B2%D1%96%D0%B9%D0%BD%D0%B0" TargetMode="External"/><Relationship Id="rId12" Type="http://schemas.openxmlformats.org/officeDocument/2006/relationships/hyperlink" Target="https://uk.wikipedia.org/wiki/%D0%9F%D0%B0%D1%80%D0%BE%D0%B4%D1%96%D1%8F" TargetMode="External"/><Relationship Id="rId2" Type="http://schemas.openxmlformats.org/officeDocument/2006/relationships/hyperlink" Target="https://uk.wikipedia.org/wiki/%D0%9B%D0%B0%D1%82%D0%B8%D0%BD%D1%81%D1%8C%D0%BA%D0%B0_%D0%BC%D0%BE%D0%B2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k.wikipedia.org/wiki/%D0%86%D0%BD%D0%B4%D1%83%D1%81%D1%82%D1%80%D1%96%D0%B0%D0%BB%D1%8C%D0%BD%D0%B5_%D1%81%D1%83%D1%81%D0%BF%D1%96%D0%BB%D1%8C%D1%81%D1%82%D0%B2%D0%BE" TargetMode="External"/><Relationship Id="rId11" Type="http://schemas.openxmlformats.org/officeDocument/2006/relationships/hyperlink" Target="https://uk.wikipedia.org/wiki/%D0%A0%D0%B5%D0%BF%D1%80%D0%B8%D0%B7%D0%B0_(%D1%84%D0%BE%D1%80%D0%BC%D0%B0)" TargetMode="External"/><Relationship Id="rId5" Type="http://schemas.openxmlformats.org/officeDocument/2006/relationships/hyperlink" Target="https://uk.wikipedia.org/wiki/%D0%97%D0%B0%D1%85%D1%96%D0%B4%D0%BD%D0%B8%D0%B9_%D1%81%D0%B2%D1%96%D1%82" TargetMode="External"/><Relationship Id="rId10" Type="http://schemas.openxmlformats.org/officeDocument/2006/relationships/hyperlink" Target="https://uk.wikipedia.org/wiki/%D0%86%D0%BD%D0%BA%D0%BE%D1%80%D0%BF%D0%BE%D1%80%D0%B0%D1%86%D1%96%D1%8F_(%D0%BC%D0%BE%D0%B2%D0%BE%D0%B7%D0%BD%D0%B0%D0%B2%D1%81%D1%82%D0%B2%D0%BE)" TargetMode="External"/><Relationship Id="rId4" Type="http://schemas.openxmlformats.org/officeDocument/2006/relationships/hyperlink" Target="https://uk.wikipedia.org/w/index.php?title=%D0%9C%D0%B8%D1%81%D1%82%D0%B5%D1%86%D1%8C%D0%BA%D0%B8%D0%B9_%D1%80%D1%83%D1%85&amp;action=edit&amp;redlink=1" TargetMode="External"/><Relationship Id="rId9" Type="http://schemas.openxmlformats.org/officeDocument/2006/relationships/hyperlink" Target="https://uk.wikipedia.org/wiki/%D0%A0%D0%B5%D0%B0%D0%BB%D1%96%D0%B7%D0%BC_(%D0%BC%D0%B8%D1%81%D1%82%D0%B5%D1%86%D1%82%D0%B2%D0%BE)" TargetMode="External"/><Relationship Id="rId1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Мистецтво кінця 19-першої половини 20 ст.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«Видатні митці модернізму»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99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Агнес Лоуренс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Пелтон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(1881–1961) була художницею-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модерністкою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народилася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дитинстві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переїхала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США. Вона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вивчала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мистецтво у США та Європі. Вона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робила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корінних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американців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Пуебло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пустельні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пейзажі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натюрморти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Творчість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Пелтона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розвивалася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щонайменше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трьома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різними темами: її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ранніми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Образними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картинами»,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народу та ландшафту, а також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абстрактним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відображало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її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Раннє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Агнес Лоуренс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Пелтон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народилася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Штутгарті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від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Вільяма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Флоренції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Пелтон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Вона жила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Роттердамі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Нідерланди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1882 по 1884 рік і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Базелі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Швейцарія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 1884 по 1888 рік. У 1888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Агнес та її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переїхали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будинку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Елізабет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Тілтон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Брукліні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Нью-Йорк, що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Тихоокеанській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вулиці 1403.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Батько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Агнес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трагічно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загинув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передозування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морфіном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1891 року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будинку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брата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Луїзіані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Флоренція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Пелтон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вивчала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музику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Штутгартській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музичній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консерваторії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30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керувала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музичною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школою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Пелтона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будинку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родини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Брукліні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Вона також давала уроки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французької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німецької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Через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погане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самопочуття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Агнес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отримала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вдома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її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Артур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Уайтінг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її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фортепіано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Пелтон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навчалась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Пратта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1895 по 1900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рік,закінчила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колегою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художника-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модерніста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Максом Вебером.  Вона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продовжила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одного з її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інструкторів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Артура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Веслі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Доу,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Іпсуїчі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штат Массачусетс. Вона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вивчала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пейзаж і була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помічником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Доу у його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літній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викладала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натхненний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китайським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японським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Біограф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Тіска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Бланкенсіп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сказав, що "Доу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підкреслював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структуру, дух,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фантазію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творення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неприродне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використання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кольору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японські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відбитки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космічних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відносин 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використання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світлих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темних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... Вплив Доу був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критичним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розвитку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Пелтона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абстракцій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заснованих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духовних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цінностях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". Доу також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Джорджію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О'Кеффф.Пелтон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брав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Вільяма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Лангсона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Летропа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1907 р.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Пелтон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навчався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Італії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1910 та 1911 роках, брав уроки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малювання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італійських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живописців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Британській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Римі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також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навчався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 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Гамільтоном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Пасхальним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полем  був ще одним з її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інструкторів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Пратта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25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1230" y="300732"/>
            <a:ext cx="10515600" cy="89700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  Картини </a:t>
            </a:r>
            <a:r>
              <a:rPr lang="ru-RU" b="1" dirty="0" smtClean="0"/>
              <a:t>Агнес Лоуренс </a:t>
            </a:r>
            <a:r>
              <a:rPr lang="ru-RU" b="1" dirty="0" smtClean="0"/>
              <a:t>Пелтон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3" y="1648160"/>
            <a:ext cx="3043573" cy="41086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719" y="3171220"/>
            <a:ext cx="3751911" cy="329397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5814" y="1648160"/>
            <a:ext cx="3168203" cy="410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44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              </a:t>
            </a:r>
            <a:r>
              <a:rPr lang="ru-RU" b="1" dirty="0" smtClean="0"/>
              <a:t>Крістофер</a:t>
            </a:r>
            <a:r>
              <a:rPr lang="ru-RU" b="1" dirty="0" smtClean="0"/>
              <a:t> </a:t>
            </a:r>
            <a:r>
              <a:rPr lang="ru-RU" b="1" dirty="0"/>
              <a:t>Вуд</a:t>
            </a:r>
            <a:br>
              <a:rPr lang="ru-RU" b="1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535" y="1378039"/>
            <a:ext cx="5806225" cy="526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52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7107" y="744181"/>
            <a:ext cx="106508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Крістофер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Вуд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художник, який прожив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насичене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творчістю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Народився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квітня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1901 року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Ноуслі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недалеко від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Ліверпуля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коледжі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Мальборо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графстві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Уільтшір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переключився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медицину 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архітектуру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перш ніж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продовжити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кар'єру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подорожував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всій Європі 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Північній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Африці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переживаючи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досвід.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інших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яскравим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художникам, Вуд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захопився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відновлюючи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після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1920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колекціонер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Альфонс Кан запросив його в Париж, де 1921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Вуд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малюнок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Юліана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Незважаючи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те, що Вуд короткий час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навчався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Парижі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основному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був самоучкою.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займався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самоосвітою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принципам сучасного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мистецтва. В першу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слідуючи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кращим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зразкам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постімпресіонізму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кубізму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фовізму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Вуд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надихався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роботами Поля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Сезана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Вінсента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Ван Гога, Поля Гогена,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Анрі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Матіса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Анрі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Руссо, а також Пабло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Пікассо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Жана Кокто, 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знайомий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Крістофер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Вуд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органічно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вписався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паризький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бомонд.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вплинув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мистецтво, додавши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ліричну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свіжість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силу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бачення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створюючи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модну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незграбність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 Вуд був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єдиним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англійським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художником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покоління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взяло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мистецтва. Також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користувався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сучасників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рідній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Великобританії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1922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говорив, що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вирішив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намагатися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найбільшим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художником з коли-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небудь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жили.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Усвідомлюючи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що для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 треба ударно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трудитися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знос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був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неймовірно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плідний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справа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стосувалася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творчості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456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</a:t>
            </a:r>
            <a:r>
              <a:rPr lang="uk-UA" b="1" dirty="0" smtClean="0"/>
              <a:t>Картини Крістофера </a:t>
            </a:r>
            <a:r>
              <a:rPr lang="uk-UA" b="1" dirty="0" smtClean="0"/>
              <a:t>Вуда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81" y="2008797"/>
            <a:ext cx="3231525" cy="429316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960" y="2933230"/>
            <a:ext cx="3361386" cy="368651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1" y="1927334"/>
            <a:ext cx="3335627" cy="429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03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Модернізм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літерально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— «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осучаснений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від 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Латинська мова"/>
              </a:rPr>
              <a:t>лат.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modernus</a:t>
            </a:r>
            <a:r>
              <a:rPr lang="en-US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сучасний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 — це 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Філософія"/>
              </a:rPr>
              <a:t>філософський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і 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Мистецький рух (ще не написана)"/>
              </a:rPr>
              <a:t>мистецький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Мистецький рух (ще не написана)"/>
              </a:rPr>
              <a:t> 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Мистецький рух (ще не написана)"/>
              </a:rPr>
              <a:t>рух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який поряд з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культурними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течіями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широкомасштабні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далекосяжні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трансформації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 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Західний світ"/>
              </a:rPr>
              <a:t>західному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Західний світ"/>
              </a:rPr>
              <a:t> 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Західний світ"/>
              </a:rPr>
              <a:t>суспільстві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в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19 — початку 20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століть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формували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модернізм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були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Індустріальне суспільство"/>
              </a:rPr>
              <a:t>індустріальних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Індустріальне суспільство"/>
              </a:rPr>
              <a:t> 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Індустріальне суспільство"/>
              </a:rPr>
              <a:t>суспільств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та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швидке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міст, а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реакції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жахи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 tooltip="Перша світова війна"/>
              </a:rPr>
              <a:t>Першої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 tooltip="Перша світова війна"/>
              </a:rPr>
              <a:t> 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 tooltip="Перша світова війна"/>
              </a:rPr>
              <a:t>світової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 tooltip="Перша світова війна"/>
              </a:rPr>
              <a:t> 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 tooltip="Перша світова війна"/>
              </a:rPr>
              <a:t>війни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Модернізм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також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відкинув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визначеність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 tooltip="Просвітництво"/>
              </a:rPr>
              <a:t>просвітництва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модерністів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також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відкидали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релігійну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віру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Помітною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характеристикою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модернізму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самосвідомість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іронія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стосовно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літературних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що часто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призводило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експериментів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із формою, поряд із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привертали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увагу до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матеріалів, що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картини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поеми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будівлі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тощо твори мистецтва.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Модернізм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явно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відкинув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ідеологію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 tooltip="Реалізм (мистецтво)"/>
              </a:rPr>
              <a:t>реалізму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та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використали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твори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минулого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використання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репресій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 tooltip="Інкорпорація (мовознавство)"/>
              </a:rPr>
              <a:t>інкорпорації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переписування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1" tooltip="Реприза (форма)"/>
              </a:rPr>
              <a:t>рекапітуляції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ревізії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 </a:t>
            </a:r>
            <a:r>
              <a:rPr lang="ru-RU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2" tooltip="Пародія"/>
              </a:rPr>
              <a:t>пародії</a:t>
            </a:r>
            <a:r>
              <a:rPr lang="ru-R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70" y="3248964"/>
            <a:ext cx="4443210" cy="34480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551" y="3248964"/>
            <a:ext cx="4600575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57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6685" y="1"/>
            <a:ext cx="10515600" cy="914400"/>
          </a:xfrm>
        </p:spPr>
        <p:txBody>
          <a:bodyPr/>
          <a:lstStyle/>
          <a:p>
            <a:r>
              <a:rPr lang="uk-UA" dirty="0" smtClean="0"/>
              <a:t>                             </a:t>
            </a:r>
            <a:r>
              <a:rPr lang="uk-UA" b="1" dirty="0" smtClean="0"/>
              <a:t>Педер</a:t>
            </a:r>
            <a:r>
              <a:rPr lang="uk-UA" b="1" dirty="0" smtClean="0"/>
              <a:t> </a:t>
            </a:r>
            <a:r>
              <a:rPr lang="uk-UA" b="1" dirty="0" smtClean="0"/>
              <a:t>Балке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78" y="914401"/>
            <a:ext cx="5782614" cy="574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8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Педер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Балке,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уродж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Педер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Андерсен (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нюнорськ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Peder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Balke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4 листопада 1804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острів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Хелгоя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озері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Мьеса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фюльке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Хедмарк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- 5 лютого 1887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Крістіанія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норвезький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художник. Був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майстром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пейзажного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живопису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залишивши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романтичні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норвезької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творчість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1820-х роках жив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фермі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Балці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тотен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фюльке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Опланн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Фермери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Тотена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оплачували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Педера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після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знак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подяки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декорував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ферми після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Опланн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Восени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1827 року вступив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школу (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Tegneskole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до художникам Г. А.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гріш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Якобу Мунку.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два роки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данського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художника і декоратора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Йенса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1829 по весну 1 833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навчався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Стокгольмської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королівської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Карла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Юхана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Фалькранца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1843-1844 у художника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Юхана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Крістіана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Даля.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Влітку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1830 року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здійснив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подорож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Норвегії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пройшовши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Телемарк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Рьюкан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Вестфьорддален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Рондаль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Кінсарвік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Бергену і назад - до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Вальдресу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через гори - до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Халлінгдалю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всього цього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довгого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маршруту писав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робив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ескізи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згодом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перетворилися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полотна.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здійснив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поїздки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Париж і Лондон. Повернувшись в Стокгольм,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упорядковував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зроблені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під час його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поїздки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норвезькому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північ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Фіннмарк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них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купила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шведська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королівська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родина. У 1846 продав 30 картин з цієї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французькому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королю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Луї-Філіпу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Версальського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палацу.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цього, 17 його робіт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Національній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галереї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Осло.</a:t>
            </a:r>
          </a:p>
          <a:p>
            <a:endParaRPr lang="ru-RU" dirty="0" smtClean="0"/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1858-1876,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придбавши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на територію ферми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надр-Бліндерн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північно-східній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околиці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Осло,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розгорнув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житла для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небагатих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верств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населення, в першу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робітників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створивши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згодом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норвезької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столиці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Балкебі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1865 тут проживали 300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в 1878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Балкебі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частиною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Осло, - вже 1100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1875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Балкебі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була пущена конка (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кінно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-трамвайна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лінія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Аж до 1879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займався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будівель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20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591" y="0"/>
            <a:ext cx="11353800" cy="1325563"/>
          </a:xfrm>
        </p:spPr>
        <p:txBody>
          <a:bodyPr/>
          <a:lstStyle/>
          <a:p>
            <a:r>
              <a:rPr lang="uk-UA" dirty="0" smtClean="0"/>
              <a:t>                     Картини </a:t>
            </a:r>
            <a:r>
              <a:rPr lang="uk-UA" dirty="0" smtClean="0"/>
              <a:t>Педера</a:t>
            </a:r>
            <a:r>
              <a:rPr lang="uk-UA" dirty="0" smtClean="0"/>
              <a:t> </a:t>
            </a:r>
            <a:r>
              <a:rPr lang="uk-UA" dirty="0" smtClean="0"/>
              <a:t>Балке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71" y="1545465"/>
            <a:ext cx="3741314" cy="387654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428" y="2137893"/>
            <a:ext cx="3963071" cy="42100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142" y="1545466"/>
            <a:ext cx="3749683" cy="387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20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141" y="274973"/>
            <a:ext cx="10515600" cy="84548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                 </a:t>
            </a:r>
            <a:r>
              <a:rPr lang="ru-RU" b="1" dirty="0" smtClean="0"/>
              <a:t>Хоакін</a:t>
            </a:r>
            <a:r>
              <a:rPr lang="ru-RU" b="1" dirty="0" smtClean="0"/>
              <a:t> </a:t>
            </a:r>
            <a:r>
              <a:rPr lang="ru-RU" b="1" dirty="0"/>
              <a:t>Торрес</a:t>
            </a:r>
            <a:r>
              <a:rPr lang="ru-RU" b="1" dirty="0"/>
              <a:t> </a:t>
            </a:r>
            <a:r>
              <a:rPr lang="ru-RU" b="1" dirty="0"/>
              <a:t>Гарсія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933" y="1120462"/>
            <a:ext cx="5576552" cy="560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68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143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Хоакін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Торрес-Гарсія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ісп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Joaquín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Torres-García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28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липня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1874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Монтевідео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- 8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серпня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1949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Монтевідео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уругвайський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художник,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живописець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скульптор,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письменник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педагог і теоретик мистецтва.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творчість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Хоакін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Торрес-Гарсія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народився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провів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дитинство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Монтевідео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столиці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Уругваю,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небагатій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іспанських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емігрантів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удома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викладала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школу не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1891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батько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дружиною 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трьома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повернувся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батьківщину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Іспанію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Сім'я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оселилася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Барселоні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столиці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Каталонії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Хоакін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навчався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барселонській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образотворчих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Барселоні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Торрес-Гарсія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жив з 1892 по 1914 рік. У перший час після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художником-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ілюстратором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різних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католицьких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(наприклад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Revista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Popular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малюнках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Х.Торреса-Гарсія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 часу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відчувається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вплив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Анрі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 Тулуз-Лотрека.</a:t>
            </a: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Надалі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Торрес-Гарсія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вважав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каталонської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культури.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Торрес-Гарсія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різних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Італії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США.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вдавалося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поєднувати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класику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авангард,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сучасність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натуралізм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абстракцію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Його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ранній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мальовничий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еволюціонував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неокласицизму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неопластицизму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конструктивізму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абстрактному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Торрес-Гарсія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антимодерністське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новесентізма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або «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Каталонського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поновлення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Catalonia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noucentistа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дев'ять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дев'ятисоті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роки, 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У 1909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Хоакін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Торрес-Гарсія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одружився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Маноло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Пинье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Рубьес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шлюбі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мали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чотирьох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1910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уругвайського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павільйону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Всесвітньої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виставки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Брюсселі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Торрес-Гарсія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співпрацював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каталонським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архітектором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Антоніо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Гауді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вітражі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храму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Саграда-Фамілія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Барселоні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(1903). Для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вівтаря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готичного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собору в Пальма-де-Майорка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зробив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невеликі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вітражі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(1904-1905). У 1920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виїхав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Нью-Йорк. У 1924-1932 роках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До 1926 року жив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середземноморському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містечку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Вільфранш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-Мер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поблизу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Ніцци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поїхав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Парижа. 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65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</a:t>
            </a:r>
            <a:r>
              <a:rPr lang="uk-UA" b="1" dirty="0" smtClean="0"/>
              <a:t>Картини </a:t>
            </a:r>
            <a:r>
              <a:rPr lang="uk-UA" b="1" dirty="0" smtClean="0"/>
              <a:t>Хоакіна</a:t>
            </a:r>
            <a:r>
              <a:rPr lang="uk-UA" b="1" dirty="0" smtClean="0"/>
              <a:t> </a:t>
            </a:r>
            <a:r>
              <a:rPr lang="uk-UA" b="1" dirty="0" smtClean="0"/>
              <a:t>Торреса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4" y="1690688"/>
            <a:ext cx="3574424" cy="38430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366" y="2529089"/>
            <a:ext cx="3541691" cy="407777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066" y="1690688"/>
            <a:ext cx="3810000" cy="38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9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0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              Агнес </a:t>
            </a:r>
            <a:r>
              <a:rPr lang="ru-RU" b="1" dirty="0"/>
              <a:t>Лоуренс </a:t>
            </a:r>
            <a:r>
              <a:rPr lang="ru-RU" b="1" dirty="0"/>
              <a:t>Пелтон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406" y="1094704"/>
            <a:ext cx="7778839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5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1379</Words>
  <Application>Microsoft Office PowerPoint</Application>
  <PresentationFormat>Широкоэкранный</PresentationFormat>
  <Paragraphs>33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Мистецтво кінця 19-першої половини 20 ст.</vt:lpstr>
      <vt:lpstr>Презентация PowerPoint</vt:lpstr>
      <vt:lpstr>                             Педер Балке</vt:lpstr>
      <vt:lpstr>Презентация PowerPoint</vt:lpstr>
      <vt:lpstr>                     Картини Педера Балке</vt:lpstr>
      <vt:lpstr>                         Хоакін Торрес Гарсія </vt:lpstr>
      <vt:lpstr>Презентация PowerPoint</vt:lpstr>
      <vt:lpstr>                 Картини Хоакіна Торреса</vt:lpstr>
      <vt:lpstr>                      Агнес Лоуренс Пелтон </vt:lpstr>
      <vt:lpstr>Презентация PowerPoint</vt:lpstr>
      <vt:lpstr>             Картини Агнес Лоуренс Пелтон  </vt:lpstr>
      <vt:lpstr>                           Крістофер Вуд </vt:lpstr>
      <vt:lpstr>Презентация PowerPoint</vt:lpstr>
      <vt:lpstr>            Картини Крістофера Вуда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Мистецтво кінця 19-першої половини 20 ст.</dc:title>
  <dc:creator>timofey stepanov</dc:creator>
  <cp:lastModifiedBy>timofey stepanov</cp:lastModifiedBy>
  <cp:revision>10</cp:revision>
  <dcterms:created xsi:type="dcterms:W3CDTF">2020-05-22T06:33:08Z</dcterms:created>
  <dcterms:modified xsi:type="dcterms:W3CDTF">2020-05-22T08:49:01Z</dcterms:modified>
</cp:coreProperties>
</file>